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1"/>
  </p:notesMasterIdLst>
  <p:handoutMasterIdLst>
    <p:handoutMasterId r:id="rId22"/>
  </p:handoutMasterIdLst>
  <p:sldIdLst>
    <p:sldId id="358" r:id="rId6"/>
    <p:sldId id="740" r:id="rId7"/>
    <p:sldId id="315" r:id="rId8"/>
    <p:sldId id="674" r:id="rId9"/>
    <p:sldId id="675" r:id="rId10"/>
    <p:sldId id="678" r:id="rId11"/>
    <p:sldId id="354" r:id="rId12"/>
    <p:sldId id="259" r:id="rId13"/>
    <p:sldId id="725" r:id="rId14"/>
    <p:sldId id="370" r:id="rId15"/>
    <p:sldId id="263" r:id="rId16"/>
    <p:sldId id="738" r:id="rId17"/>
    <p:sldId id="739" r:id="rId18"/>
    <p:sldId id="349" r:id="rId19"/>
    <p:sldId id="441" r:id="rId20"/>
  </p:sldIdLst>
  <p:sldSz cx="12192000" cy="6858000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D940FEC-2A46-4AFD-A3AD-D2AEA10BC9FB}">
          <p14:sldIdLst>
            <p14:sldId id="358"/>
            <p14:sldId id="740"/>
            <p14:sldId id="315"/>
            <p14:sldId id="674"/>
            <p14:sldId id="675"/>
            <p14:sldId id="678"/>
            <p14:sldId id="354"/>
            <p14:sldId id="259"/>
            <p14:sldId id="725"/>
            <p14:sldId id="370"/>
            <p14:sldId id="263"/>
            <p14:sldId id="738"/>
            <p14:sldId id="739"/>
            <p14:sldId id="349"/>
            <p14:sldId id="44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  <p15:guide id="3" pos="39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51B81"/>
    <a:srgbClr val="E6007E"/>
    <a:srgbClr val="000000"/>
    <a:srgbClr val="009FE3"/>
    <a:srgbClr val="009640"/>
    <a:srgbClr val="95C11F"/>
    <a:srgbClr val="141414"/>
    <a:srgbClr val="312783"/>
    <a:srgbClr val="E306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5CFD9B-8183-4CB8-98C9-6783EF17116F}" v="368" dt="2020-10-12T14:52:28.9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1" autoAdjust="0"/>
    <p:restoredTop sz="67847" autoAdjust="0"/>
  </p:normalViewPr>
  <p:slideViewPr>
    <p:cSldViewPr snapToGrid="0">
      <p:cViewPr varScale="1">
        <p:scale>
          <a:sx n="57" d="100"/>
          <a:sy n="57" d="100"/>
        </p:scale>
        <p:origin x="1016" y="48"/>
      </p:cViewPr>
      <p:guideLst>
        <p:guide orient="horz" pos="2160"/>
        <p:guide pos="3840"/>
        <p:guide pos="39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47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zonja Bender" userId="a0237623-4ab4-41bb-968f-d54cd9b47db8" providerId="ADAL" clId="{D45CFD9B-8183-4CB8-98C9-6783EF17116F}"/>
    <pc:docChg chg="undo custSel addSld delSld modSld sldOrd modSection">
      <pc:chgData name="Szonja Bender" userId="a0237623-4ab4-41bb-968f-d54cd9b47db8" providerId="ADAL" clId="{D45CFD9B-8183-4CB8-98C9-6783EF17116F}" dt="2020-10-19T11:36:30.958" v="1131" actId="14100"/>
      <pc:docMkLst>
        <pc:docMk/>
      </pc:docMkLst>
      <pc:sldChg chg="addSp delSp modSp add del">
        <pc:chgData name="Szonja Bender" userId="a0237623-4ab4-41bb-968f-d54cd9b47db8" providerId="ADAL" clId="{D45CFD9B-8183-4CB8-98C9-6783EF17116F}" dt="2020-10-12T10:00:24.960" v="276" actId="2696"/>
        <pc:sldMkLst>
          <pc:docMk/>
          <pc:sldMk cId="839241616" sldId="257"/>
        </pc:sldMkLst>
        <pc:spChg chg="del">
          <ac:chgData name="Szonja Bender" userId="a0237623-4ab4-41bb-968f-d54cd9b47db8" providerId="ADAL" clId="{D45CFD9B-8183-4CB8-98C9-6783EF17116F}" dt="2020-10-12T09:51:58.036" v="241" actId="478"/>
          <ac:spMkLst>
            <pc:docMk/>
            <pc:sldMk cId="839241616" sldId="257"/>
            <ac:spMk id="8" creationId="{0F2635C8-544C-41E6-A6E8-39478C24FAFF}"/>
          </ac:spMkLst>
        </pc:spChg>
        <pc:spChg chg="add mod">
          <ac:chgData name="Szonja Bender" userId="a0237623-4ab4-41bb-968f-d54cd9b47db8" providerId="ADAL" clId="{D45CFD9B-8183-4CB8-98C9-6783EF17116F}" dt="2020-10-12T09:54:49.458" v="258" actId="207"/>
          <ac:spMkLst>
            <pc:docMk/>
            <pc:sldMk cId="839241616" sldId="257"/>
            <ac:spMk id="20" creationId="{B9BE0AE2-F2F5-46A2-BF3C-912CDED4D763}"/>
          </ac:spMkLst>
        </pc:spChg>
        <pc:spChg chg="add del mod">
          <ac:chgData name="Szonja Bender" userId="a0237623-4ab4-41bb-968f-d54cd9b47db8" providerId="ADAL" clId="{D45CFD9B-8183-4CB8-98C9-6783EF17116F}" dt="2020-10-12T09:52:00.864" v="242" actId="478"/>
          <ac:spMkLst>
            <pc:docMk/>
            <pc:sldMk cId="839241616" sldId="257"/>
            <ac:spMk id="21" creationId="{42658474-5E82-4CFC-A4AE-1CFA3ABFD486}"/>
          </ac:spMkLst>
        </pc:spChg>
        <pc:picChg chg="add del">
          <ac:chgData name="Szonja Bender" userId="a0237623-4ab4-41bb-968f-d54cd9b47db8" providerId="ADAL" clId="{D45CFD9B-8183-4CB8-98C9-6783EF17116F}" dt="2020-10-12T09:51:53.683" v="239" actId="478"/>
          <ac:picMkLst>
            <pc:docMk/>
            <pc:sldMk cId="839241616" sldId="257"/>
            <ac:picMk id="16" creationId="{4E2BDA58-9339-4FF0-B9AA-C7C1483F3E34}"/>
          </ac:picMkLst>
        </pc:picChg>
        <pc:picChg chg="add del">
          <ac:chgData name="Szonja Bender" userId="a0237623-4ab4-41bb-968f-d54cd9b47db8" providerId="ADAL" clId="{D45CFD9B-8183-4CB8-98C9-6783EF17116F}" dt="2020-10-12T09:51:55.815" v="240" actId="478"/>
          <ac:picMkLst>
            <pc:docMk/>
            <pc:sldMk cId="839241616" sldId="257"/>
            <ac:picMk id="17" creationId="{86E08FCC-BEF0-4DFD-B717-AE6D85C2BD26}"/>
          </ac:picMkLst>
        </pc:picChg>
        <pc:picChg chg="add del">
          <ac:chgData name="Szonja Bender" userId="a0237623-4ab4-41bb-968f-d54cd9b47db8" providerId="ADAL" clId="{D45CFD9B-8183-4CB8-98C9-6783EF17116F}" dt="2020-10-12T09:51:50.775" v="237" actId="478"/>
          <ac:picMkLst>
            <pc:docMk/>
            <pc:sldMk cId="839241616" sldId="257"/>
            <ac:picMk id="22" creationId="{C2F332F4-1B67-4BD2-BF0D-8DA587254483}"/>
          </ac:picMkLst>
        </pc:picChg>
        <pc:picChg chg="add mod">
          <ac:chgData name="Szonja Bender" userId="a0237623-4ab4-41bb-968f-d54cd9b47db8" providerId="ADAL" clId="{D45CFD9B-8183-4CB8-98C9-6783EF17116F}" dt="2020-10-12T09:52:53.355" v="245" actId="1076"/>
          <ac:picMkLst>
            <pc:docMk/>
            <pc:sldMk cId="839241616" sldId="257"/>
            <ac:picMk id="23" creationId="{B605FC0F-EF7B-4F3B-AA56-8C119EF45E78}"/>
          </ac:picMkLst>
        </pc:picChg>
        <pc:inkChg chg="add del">
          <ac:chgData name="Szonja Bender" userId="a0237623-4ab4-41bb-968f-d54cd9b47db8" providerId="ADAL" clId="{D45CFD9B-8183-4CB8-98C9-6783EF17116F}" dt="2020-10-12T09:51:10.408" v="230" actId="9405"/>
          <ac:inkMkLst>
            <pc:docMk/>
            <pc:sldMk cId="839241616" sldId="257"/>
            <ac:inkMk id="2" creationId="{D616A9E9-B851-4440-87FC-DB3B47335F54}"/>
          </ac:inkMkLst>
        </pc:inkChg>
      </pc:sldChg>
      <pc:sldChg chg="add del ord">
        <pc:chgData name="Szonja Bender" userId="a0237623-4ab4-41bb-968f-d54cd9b47db8" providerId="ADAL" clId="{D45CFD9B-8183-4CB8-98C9-6783EF17116F}" dt="2020-10-12T09:57:18.600" v="269" actId="2696"/>
        <pc:sldMkLst>
          <pc:docMk/>
          <pc:sldMk cId="1677883085" sldId="258"/>
        </pc:sldMkLst>
      </pc:sldChg>
      <pc:sldChg chg="delSp modSp add delAnim modAnim">
        <pc:chgData name="Szonja Bender" userId="a0237623-4ab4-41bb-968f-d54cd9b47db8" providerId="ADAL" clId="{D45CFD9B-8183-4CB8-98C9-6783EF17116F}" dt="2020-10-12T14:50:36.298" v="1040"/>
        <pc:sldMkLst>
          <pc:docMk/>
          <pc:sldMk cId="206872068" sldId="259"/>
        </pc:sldMkLst>
        <pc:spChg chg="mod">
          <ac:chgData name="Szonja Bender" userId="a0237623-4ab4-41bb-968f-d54cd9b47db8" providerId="ADAL" clId="{D45CFD9B-8183-4CB8-98C9-6783EF17116F}" dt="2020-10-12T14:50:30.254" v="1038" actId="20577"/>
          <ac:spMkLst>
            <pc:docMk/>
            <pc:sldMk cId="206872068" sldId="259"/>
            <ac:spMk id="2" creationId="{2362CA5A-39B2-4EBE-81C8-978ECE8AC7F8}"/>
          </ac:spMkLst>
        </pc:spChg>
        <pc:spChg chg="mod">
          <ac:chgData name="Szonja Bender" userId="a0237623-4ab4-41bb-968f-d54cd9b47db8" providerId="ADAL" clId="{D45CFD9B-8183-4CB8-98C9-6783EF17116F}" dt="2020-10-12T10:14:03.261" v="914" actId="20577"/>
          <ac:spMkLst>
            <pc:docMk/>
            <pc:sldMk cId="206872068" sldId="259"/>
            <ac:spMk id="23" creationId="{2B87E0F0-3B99-4A30-A74C-67409FD26A23}"/>
          </ac:spMkLst>
        </pc:spChg>
        <pc:spChg chg="del mod">
          <ac:chgData name="Szonja Bender" userId="a0237623-4ab4-41bb-968f-d54cd9b47db8" providerId="ADAL" clId="{D45CFD9B-8183-4CB8-98C9-6783EF17116F}" dt="2020-10-12T14:50:36.298" v="1040"/>
          <ac:spMkLst>
            <pc:docMk/>
            <pc:sldMk cId="206872068" sldId="259"/>
            <ac:spMk id="25" creationId="{B6BD4EB3-170F-4703-9C6F-7C3A088EA986}"/>
          </ac:spMkLst>
        </pc:spChg>
        <pc:spChg chg="mod">
          <ac:chgData name="Szonja Bender" userId="a0237623-4ab4-41bb-968f-d54cd9b47db8" providerId="ADAL" clId="{D45CFD9B-8183-4CB8-98C9-6783EF17116F}" dt="2020-10-12T10:14:48.077" v="938"/>
          <ac:spMkLst>
            <pc:docMk/>
            <pc:sldMk cId="206872068" sldId="259"/>
            <ac:spMk id="29" creationId="{6CBE52C8-AEC4-4D15-BF7B-AFD25EB3144B}"/>
          </ac:spMkLst>
        </pc:spChg>
        <pc:spChg chg="mod">
          <ac:chgData name="Szonja Bender" userId="a0237623-4ab4-41bb-968f-d54cd9b47db8" providerId="ADAL" clId="{D45CFD9B-8183-4CB8-98C9-6783EF17116F}" dt="2020-10-12T10:14:12.277" v="923" actId="20577"/>
          <ac:spMkLst>
            <pc:docMk/>
            <pc:sldMk cId="206872068" sldId="259"/>
            <ac:spMk id="63" creationId="{14B7086A-78ED-41C7-936A-36E668494794}"/>
          </ac:spMkLst>
        </pc:spChg>
        <pc:spChg chg="mod">
          <ac:chgData name="Szonja Bender" userId="a0237623-4ab4-41bb-968f-d54cd9b47db8" providerId="ADAL" clId="{D45CFD9B-8183-4CB8-98C9-6783EF17116F}" dt="2020-10-12T10:14:17.330" v="928" actId="20577"/>
          <ac:spMkLst>
            <pc:docMk/>
            <pc:sldMk cId="206872068" sldId="259"/>
            <ac:spMk id="64" creationId="{1AD35C25-DAC9-4EFB-88D4-91D90741527B}"/>
          </ac:spMkLst>
        </pc:spChg>
        <pc:spChg chg="mod">
          <ac:chgData name="Szonja Bender" userId="a0237623-4ab4-41bb-968f-d54cd9b47db8" providerId="ADAL" clId="{D45CFD9B-8183-4CB8-98C9-6783EF17116F}" dt="2020-10-12T10:14:22.622" v="937" actId="20577"/>
          <ac:spMkLst>
            <pc:docMk/>
            <pc:sldMk cId="206872068" sldId="259"/>
            <ac:spMk id="65" creationId="{0E15A6AF-8412-4EB5-AF88-4A8A43925C89}"/>
          </ac:spMkLst>
        </pc:spChg>
        <pc:grpChg chg="mod">
          <ac:chgData name="Szonja Bender" userId="a0237623-4ab4-41bb-968f-d54cd9b47db8" providerId="ADAL" clId="{D45CFD9B-8183-4CB8-98C9-6783EF17116F}" dt="2020-10-12T09:58:31.057" v="273" actId="207"/>
          <ac:grpSpMkLst>
            <pc:docMk/>
            <pc:sldMk cId="206872068" sldId="259"/>
            <ac:grpSpMk id="4" creationId="{74B10717-3452-488C-A87E-18F2D03FDE72}"/>
          </ac:grpSpMkLst>
        </pc:grpChg>
      </pc:sldChg>
      <pc:sldChg chg="modSp add ord modNotesTx">
        <pc:chgData name="Szonja Bender" userId="a0237623-4ab4-41bb-968f-d54cd9b47db8" providerId="ADAL" clId="{D45CFD9B-8183-4CB8-98C9-6783EF17116F}" dt="2020-10-19T11:36:30.958" v="1131" actId="14100"/>
        <pc:sldMkLst>
          <pc:docMk/>
          <pc:sldMk cId="1422760100" sldId="263"/>
        </pc:sldMkLst>
        <pc:picChg chg="mod">
          <ac:chgData name="Szonja Bender" userId="a0237623-4ab4-41bb-968f-d54cd9b47db8" providerId="ADAL" clId="{D45CFD9B-8183-4CB8-98C9-6783EF17116F}" dt="2020-10-19T11:36:30.958" v="1131" actId="14100"/>
          <ac:picMkLst>
            <pc:docMk/>
            <pc:sldMk cId="1422760100" sldId="263"/>
            <ac:picMk id="2" creationId="{8DCD34CE-540B-47FC-B465-08E2F318C601}"/>
          </ac:picMkLst>
        </pc:picChg>
      </pc:sldChg>
      <pc:sldChg chg="delSp modSp add ord delAnim">
        <pc:chgData name="Szonja Bender" userId="a0237623-4ab4-41bb-968f-d54cd9b47db8" providerId="ADAL" clId="{D45CFD9B-8183-4CB8-98C9-6783EF17116F}" dt="2020-10-12T14:48:06.661" v="981" actId="1076"/>
        <pc:sldMkLst>
          <pc:docMk/>
          <pc:sldMk cId="2793497486" sldId="315"/>
        </pc:sldMkLst>
        <pc:spChg chg="mod">
          <ac:chgData name="Szonja Bender" userId="a0237623-4ab4-41bb-968f-d54cd9b47db8" providerId="ADAL" clId="{D45CFD9B-8183-4CB8-98C9-6783EF17116F}" dt="2020-10-12T10:01:55.895" v="304" actId="20577"/>
          <ac:spMkLst>
            <pc:docMk/>
            <pc:sldMk cId="2793497486" sldId="315"/>
            <ac:spMk id="4" creationId="{F0660B19-B17A-4799-89B8-204618737326}"/>
          </ac:spMkLst>
        </pc:spChg>
        <pc:spChg chg="del mod">
          <ac:chgData name="Szonja Bender" userId="a0237623-4ab4-41bb-968f-d54cd9b47db8" providerId="ADAL" clId="{D45CFD9B-8183-4CB8-98C9-6783EF17116F}" dt="2020-10-12T10:02:09.584" v="308" actId="478"/>
          <ac:spMkLst>
            <pc:docMk/>
            <pc:sldMk cId="2793497486" sldId="315"/>
            <ac:spMk id="5" creationId="{7604BF76-3C28-4C99-B871-8379BD4D2DCD}"/>
          </ac:spMkLst>
        </pc:spChg>
        <pc:spChg chg="mod">
          <ac:chgData name="Szonja Bender" userId="a0237623-4ab4-41bb-968f-d54cd9b47db8" providerId="ADAL" clId="{D45CFD9B-8183-4CB8-98C9-6783EF17116F}" dt="2020-10-12T10:08:03.632" v="611" actId="20577"/>
          <ac:spMkLst>
            <pc:docMk/>
            <pc:sldMk cId="2793497486" sldId="315"/>
            <ac:spMk id="7" creationId="{CE49FF7C-D46E-4D92-995C-F41D3486503E}"/>
          </ac:spMkLst>
        </pc:spChg>
        <pc:spChg chg="mod">
          <ac:chgData name="Szonja Bender" userId="a0237623-4ab4-41bb-968f-d54cd9b47db8" providerId="ADAL" clId="{D45CFD9B-8183-4CB8-98C9-6783EF17116F}" dt="2020-10-12T10:08:15.853" v="628" actId="20577"/>
          <ac:spMkLst>
            <pc:docMk/>
            <pc:sldMk cId="2793497486" sldId="315"/>
            <ac:spMk id="8" creationId="{34EE19B8-39F8-458A-A8C3-6AF16BBA1513}"/>
          </ac:spMkLst>
        </pc:spChg>
        <pc:spChg chg="mod">
          <ac:chgData name="Szonja Bender" userId="a0237623-4ab4-41bb-968f-d54cd9b47db8" providerId="ADAL" clId="{D45CFD9B-8183-4CB8-98C9-6783EF17116F}" dt="2020-10-12T09:55:57.460" v="262" actId="207"/>
          <ac:spMkLst>
            <pc:docMk/>
            <pc:sldMk cId="2793497486" sldId="315"/>
            <ac:spMk id="18" creationId="{E9253D38-7745-45BA-BFD2-FAD1F96BAC97}"/>
          </ac:spMkLst>
        </pc:spChg>
        <pc:spChg chg="mod">
          <ac:chgData name="Szonja Bender" userId="a0237623-4ab4-41bb-968f-d54cd9b47db8" providerId="ADAL" clId="{D45CFD9B-8183-4CB8-98C9-6783EF17116F}" dt="2020-10-12T10:10:52.203" v="765" actId="20577"/>
          <ac:spMkLst>
            <pc:docMk/>
            <pc:sldMk cId="2793497486" sldId="315"/>
            <ac:spMk id="20" creationId="{9AECFFDB-1917-49BF-A86D-84BE86C306F5}"/>
          </ac:spMkLst>
        </pc:spChg>
        <pc:spChg chg="mod">
          <ac:chgData name="Szonja Bender" userId="a0237623-4ab4-41bb-968f-d54cd9b47db8" providerId="ADAL" clId="{D45CFD9B-8183-4CB8-98C9-6783EF17116F}" dt="2020-10-12T10:11:27.172" v="824" actId="20577"/>
          <ac:spMkLst>
            <pc:docMk/>
            <pc:sldMk cId="2793497486" sldId="315"/>
            <ac:spMk id="21" creationId="{9471A6CD-0FEB-49A4-87E8-CAD7C8AE8D55}"/>
          </ac:spMkLst>
        </pc:spChg>
        <pc:spChg chg="mod">
          <ac:chgData name="Szonja Bender" userId="a0237623-4ab4-41bb-968f-d54cd9b47db8" providerId="ADAL" clId="{D45CFD9B-8183-4CB8-98C9-6783EF17116F}" dt="2020-10-12T10:11:05.511" v="786" actId="20577"/>
          <ac:spMkLst>
            <pc:docMk/>
            <pc:sldMk cId="2793497486" sldId="315"/>
            <ac:spMk id="24" creationId="{FE43B6A5-5CE9-4915-8D87-B5274ED4A798}"/>
          </ac:spMkLst>
        </pc:spChg>
        <pc:spChg chg="mod">
          <ac:chgData name="Szonja Bender" userId="a0237623-4ab4-41bb-968f-d54cd9b47db8" providerId="ADAL" clId="{D45CFD9B-8183-4CB8-98C9-6783EF17116F}" dt="2020-10-12T10:11:31.892" v="832" actId="20577"/>
          <ac:spMkLst>
            <pc:docMk/>
            <pc:sldMk cId="2793497486" sldId="315"/>
            <ac:spMk id="25" creationId="{75F5D347-490F-4226-AADB-D39B8E04505A}"/>
          </ac:spMkLst>
        </pc:spChg>
        <pc:spChg chg="mod">
          <ac:chgData name="Szonja Bender" userId="a0237623-4ab4-41bb-968f-d54cd9b47db8" providerId="ADAL" clId="{D45CFD9B-8183-4CB8-98C9-6783EF17116F}" dt="2020-10-12T10:11:19.703" v="816" actId="20577"/>
          <ac:spMkLst>
            <pc:docMk/>
            <pc:sldMk cId="2793497486" sldId="315"/>
            <ac:spMk id="27" creationId="{EC3714D6-F798-436D-99EC-7552A4E1E19A}"/>
          </ac:spMkLst>
        </pc:spChg>
        <pc:spChg chg="mod">
          <ac:chgData name="Szonja Bender" userId="a0237623-4ab4-41bb-968f-d54cd9b47db8" providerId="ADAL" clId="{D45CFD9B-8183-4CB8-98C9-6783EF17116F}" dt="2020-10-12T10:11:41.192" v="847" actId="20577"/>
          <ac:spMkLst>
            <pc:docMk/>
            <pc:sldMk cId="2793497486" sldId="315"/>
            <ac:spMk id="28" creationId="{CFFBA693-EAA8-4409-888C-131B11E9C840}"/>
          </ac:spMkLst>
        </pc:spChg>
        <pc:spChg chg="mod">
          <ac:chgData name="Szonja Bender" userId="a0237623-4ab4-41bb-968f-d54cd9b47db8" providerId="ADAL" clId="{D45CFD9B-8183-4CB8-98C9-6783EF17116F}" dt="2020-10-12T10:06:57.979" v="511" actId="255"/>
          <ac:spMkLst>
            <pc:docMk/>
            <pc:sldMk cId="2793497486" sldId="315"/>
            <ac:spMk id="32" creationId="{51725644-BB9C-432F-AF3B-E43E47A0B262}"/>
          </ac:spMkLst>
        </pc:spChg>
        <pc:spChg chg="mod">
          <ac:chgData name="Szonja Bender" userId="a0237623-4ab4-41bb-968f-d54cd9b47db8" providerId="ADAL" clId="{D45CFD9B-8183-4CB8-98C9-6783EF17116F}" dt="2020-10-12T10:08:43.798" v="656" actId="20577"/>
          <ac:spMkLst>
            <pc:docMk/>
            <pc:sldMk cId="2793497486" sldId="315"/>
            <ac:spMk id="38" creationId="{64EDAE64-227A-40DD-A2C3-649F9B052B6D}"/>
          </ac:spMkLst>
        </pc:spChg>
        <pc:spChg chg="mod">
          <ac:chgData name="Szonja Bender" userId="a0237623-4ab4-41bb-968f-d54cd9b47db8" providerId="ADAL" clId="{D45CFD9B-8183-4CB8-98C9-6783EF17116F}" dt="2020-10-12T10:08:38.632" v="648" actId="20577"/>
          <ac:spMkLst>
            <pc:docMk/>
            <pc:sldMk cId="2793497486" sldId="315"/>
            <ac:spMk id="39" creationId="{7F9E05FE-9D21-49CD-A868-B074264C1692}"/>
          </ac:spMkLst>
        </pc:spChg>
        <pc:spChg chg="mod">
          <ac:chgData name="Szonja Bender" userId="a0237623-4ab4-41bb-968f-d54cd9b47db8" providerId="ADAL" clId="{D45CFD9B-8183-4CB8-98C9-6783EF17116F}" dt="2020-10-12T10:07:42.538" v="586" actId="20577"/>
          <ac:spMkLst>
            <pc:docMk/>
            <pc:sldMk cId="2793497486" sldId="315"/>
            <ac:spMk id="46" creationId="{CD6D1BB8-4981-4963-B53C-273A4EB0E23F}"/>
          </ac:spMkLst>
        </pc:spChg>
        <pc:spChg chg="mod">
          <ac:chgData name="Szonja Bender" userId="a0237623-4ab4-41bb-968f-d54cd9b47db8" providerId="ADAL" clId="{D45CFD9B-8183-4CB8-98C9-6783EF17116F}" dt="2020-10-12T10:07:52.248" v="603" actId="20577"/>
          <ac:spMkLst>
            <pc:docMk/>
            <pc:sldMk cId="2793497486" sldId="315"/>
            <ac:spMk id="47" creationId="{EEAAC10A-CE33-4659-A2AB-8BE28D81E94D}"/>
          </ac:spMkLst>
        </pc:spChg>
        <pc:spChg chg="mod">
          <ac:chgData name="Szonja Bender" userId="a0237623-4ab4-41bb-968f-d54cd9b47db8" providerId="ADAL" clId="{D45CFD9B-8183-4CB8-98C9-6783EF17116F}" dt="2020-10-12T10:05:41.784" v="425" actId="20577"/>
          <ac:spMkLst>
            <pc:docMk/>
            <pc:sldMk cId="2793497486" sldId="315"/>
            <ac:spMk id="49" creationId="{969487F4-A591-4819-86A9-E9C4DEECF8DC}"/>
          </ac:spMkLst>
        </pc:spChg>
        <pc:spChg chg="mod">
          <ac:chgData name="Szonja Bender" userId="a0237623-4ab4-41bb-968f-d54cd9b47db8" providerId="ADAL" clId="{D45CFD9B-8183-4CB8-98C9-6783EF17116F}" dt="2020-10-12T10:06:00.678" v="457" actId="20577"/>
          <ac:spMkLst>
            <pc:docMk/>
            <pc:sldMk cId="2793497486" sldId="315"/>
            <ac:spMk id="50" creationId="{150082A2-E053-4A20-AB38-9C0570C5E142}"/>
          </ac:spMkLst>
        </pc:spChg>
        <pc:spChg chg="mod">
          <ac:chgData name="Szonja Bender" userId="a0237623-4ab4-41bb-968f-d54cd9b47db8" providerId="ADAL" clId="{D45CFD9B-8183-4CB8-98C9-6783EF17116F}" dt="2020-10-12T10:10:18.481" v="726" actId="20577"/>
          <ac:spMkLst>
            <pc:docMk/>
            <pc:sldMk cId="2793497486" sldId="315"/>
            <ac:spMk id="52" creationId="{3956340F-B76E-41EA-9F25-1B44461E21BF}"/>
          </ac:spMkLst>
        </pc:spChg>
        <pc:spChg chg="mod">
          <ac:chgData name="Szonja Bender" userId="a0237623-4ab4-41bb-968f-d54cd9b47db8" providerId="ADAL" clId="{D45CFD9B-8183-4CB8-98C9-6783EF17116F}" dt="2020-10-12T10:10:06.443" v="710" actId="6549"/>
          <ac:spMkLst>
            <pc:docMk/>
            <pc:sldMk cId="2793497486" sldId="315"/>
            <ac:spMk id="57" creationId="{DAABD1FF-992D-4D8B-8E19-BC16A138E500}"/>
          </ac:spMkLst>
        </pc:spChg>
        <pc:spChg chg="mod">
          <ac:chgData name="Szonja Bender" userId="a0237623-4ab4-41bb-968f-d54cd9b47db8" providerId="ADAL" clId="{D45CFD9B-8183-4CB8-98C9-6783EF17116F}" dt="2020-10-12T10:10:35.574" v="744" actId="20577"/>
          <ac:spMkLst>
            <pc:docMk/>
            <pc:sldMk cId="2793497486" sldId="315"/>
            <ac:spMk id="59" creationId="{65EB5EC4-E918-45B1-8AF5-C22E1B917499}"/>
          </ac:spMkLst>
        </pc:spChg>
        <pc:spChg chg="mod">
          <ac:chgData name="Szonja Bender" userId="a0237623-4ab4-41bb-968f-d54cd9b47db8" providerId="ADAL" clId="{D45CFD9B-8183-4CB8-98C9-6783EF17116F}" dt="2020-10-12T10:09:18.183" v="670" actId="14100"/>
          <ac:spMkLst>
            <pc:docMk/>
            <pc:sldMk cId="2793497486" sldId="315"/>
            <ac:spMk id="72" creationId="{544DC62E-76FA-4237-B72A-B960B874988E}"/>
          </ac:spMkLst>
        </pc:spChg>
        <pc:spChg chg="mod">
          <ac:chgData name="Szonja Bender" userId="a0237623-4ab4-41bb-968f-d54cd9b47db8" providerId="ADAL" clId="{D45CFD9B-8183-4CB8-98C9-6783EF17116F}" dt="2020-10-12T10:09:45.708" v="694" actId="20577"/>
          <ac:spMkLst>
            <pc:docMk/>
            <pc:sldMk cId="2793497486" sldId="315"/>
            <ac:spMk id="75" creationId="{EF93ED2B-6D3F-4F27-9D0C-C3C1FEFCC916}"/>
          </ac:spMkLst>
        </pc:spChg>
        <pc:spChg chg="mod">
          <ac:chgData name="Szonja Bender" userId="a0237623-4ab4-41bb-968f-d54cd9b47db8" providerId="ADAL" clId="{D45CFD9B-8183-4CB8-98C9-6783EF17116F}" dt="2020-10-12T10:09:39.478" v="685" actId="14100"/>
          <ac:spMkLst>
            <pc:docMk/>
            <pc:sldMk cId="2793497486" sldId="315"/>
            <ac:spMk id="78" creationId="{E0303B44-5E3E-4BA1-B26C-B454821238AA}"/>
          </ac:spMkLst>
        </pc:spChg>
        <pc:spChg chg="mod">
          <ac:chgData name="Szonja Bender" userId="a0237623-4ab4-41bb-968f-d54cd9b47db8" providerId="ADAL" clId="{D45CFD9B-8183-4CB8-98C9-6783EF17116F}" dt="2020-10-12T10:07:07.900" v="532" actId="20577"/>
          <ac:spMkLst>
            <pc:docMk/>
            <pc:sldMk cId="2793497486" sldId="315"/>
            <ac:spMk id="79" creationId="{34F62C7B-44C8-4670-BF7E-DA95334FB464}"/>
          </ac:spMkLst>
        </pc:spChg>
        <pc:spChg chg="mod">
          <ac:chgData name="Szonja Bender" userId="a0237623-4ab4-41bb-968f-d54cd9b47db8" providerId="ADAL" clId="{D45CFD9B-8183-4CB8-98C9-6783EF17116F}" dt="2020-10-12T10:07:22.632" v="564" actId="20577"/>
          <ac:spMkLst>
            <pc:docMk/>
            <pc:sldMk cId="2793497486" sldId="315"/>
            <ac:spMk id="82" creationId="{1D8194FC-3ABD-4725-BE33-E67CBC6D13DA}"/>
          </ac:spMkLst>
        </pc:spChg>
        <pc:spChg chg="mod">
          <ac:chgData name="Szonja Bender" userId="a0237623-4ab4-41bb-968f-d54cd9b47db8" providerId="ADAL" clId="{D45CFD9B-8183-4CB8-98C9-6783EF17116F}" dt="2020-10-12T10:07:29.389" v="578" actId="20577"/>
          <ac:spMkLst>
            <pc:docMk/>
            <pc:sldMk cId="2793497486" sldId="315"/>
            <ac:spMk id="85" creationId="{02BB259A-6EAE-440F-94C0-CA3A14D29676}"/>
          </ac:spMkLst>
        </pc:spChg>
        <pc:spChg chg="mod">
          <ac:chgData name="Szonja Bender" userId="a0237623-4ab4-41bb-968f-d54cd9b47db8" providerId="ADAL" clId="{D45CFD9B-8183-4CB8-98C9-6783EF17116F}" dt="2020-10-12T09:56:03.364" v="263" actId="207"/>
          <ac:spMkLst>
            <pc:docMk/>
            <pc:sldMk cId="2793497486" sldId="315"/>
            <ac:spMk id="90" creationId="{D272CA9A-2B5C-4173-A981-B27B65450E32}"/>
          </ac:spMkLst>
        </pc:spChg>
        <pc:grpChg chg="mod">
          <ac:chgData name="Szonja Bender" userId="a0237623-4ab4-41bb-968f-d54cd9b47db8" providerId="ADAL" clId="{D45CFD9B-8183-4CB8-98C9-6783EF17116F}" dt="2020-10-12T09:56:07.343" v="264" actId="207"/>
          <ac:grpSpMkLst>
            <pc:docMk/>
            <pc:sldMk cId="2793497486" sldId="315"/>
            <ac:grpSpMk id="60" creationId="{D79205FA-9010-4D29-9573-8562E08C4C03}"/>
          </ac:grpSpMkLst>
        </pc:grpChg>
        <pc:picChg chg="mod">
          <ac:chgData name="Szonja Bender" userId="a0237623-4ab4-41bb-968f-d54cd9b47db8" providerId="ADAL" clId="{D45CFD9B-8183-4CB8-98C9-6783EF17116F}" dt="2020-10-12T14:48:06.661" v="981" actId="1076"/>
          <ac:picMkLst>
            <pc:docMk/>
            <pc:sldMk cId="2793497486" sldId="315"/>
            <ac:picMk id="35" creationId="{3F3C7374-7E80-4513-ADF1-3C805EC85F55}"/>
          </ac:picMkLst>
        </pc:picChg>
      </pc:sldChg>
      <pc:sldChg chg="modSp add del">
        <pc:chgData name="Szonja Bender" userId="a0237623-4ab4-41bb-968f-d54cd9b47db8" providerId="ADAL" clId="{D45CFD9B-8183-4CB8-98C9-6783EF17116F}" dt="2020-10-12T14:53:07.327" v="1044" actId="2696"/>
        <pc:sldMkLst>
          <pc:docMk/>
          <pc:sldMk cId="1558921583" sldId="331"/>
        </pc:sldMkLst>
        <pc:picChg chg="mod">
          <ac:chgData name="Szonja Bender" userId="a0237623-4ab4-41bb-968f-d54cd9b47db8" providerId="ADAL" clId="{D45CFD9B-8183-4CB8-98C9-6783EF17116F}" dt="2020-10-12T10:17:57.730" v="944" actId="1076"/>
          <ac:picMkLst>
            <pc:docMk/>
            <pc:sldMk cId="1558921583" sldId="331"/>
            <ac:picMk id="10" creationId="{602F6290-18FA-4B46-95B7-422F71F8EAD2}"/>
          </ac:picMkLst>
        </pc:picChg>
      </pc:sldChg>
      <pc:sldChg chg="add del ord">
        <pc:chgData name="Szonja Bender" userId="a0237623-4ab4-41bb-968f-d54cd9b47db8" providerId="ADAL" clId="{D45CFD9B-8183-4CB8-98C9-6783EF17116F}" dt="2020-10-12T10:12:14.378" v="848" actId="2696"/>
        <pc:sldMkLst>
          <pc:docMk/>
          <pc:sldMk cId="3908535616" sldId="340"/>
        </pc:sldMkLst>
      </pc:sldChg>
      <pc:sldChg chg="modSp">
        <pc:chgData name="Szonja Bender" userId="a0237623-4ab4-41bb-968f-d54cd9b47db8" providerId="ADAL" clId="{D45CFD9B-8183-4CB8-98C9-6783EF17116F}" dt="2020-10-12T09:16:00.295" v="208" actId="20577"/>
        <pc:sldMkLst>
          <pc:docMk/>
          <pc:sldMk cId="3857363755" sldId="349"/>
        </pc:sldMkLst>
        <pc:spChg chg="mod">
          <ac:chgData name="Szonja Bender" userId="a0237623-4ab4-41bb-968f-d54cd9b47db8" providerId="ADAL" clId="{D45CFD9B-8183-4CB8-98C9-6783EF17116F}" dt="2020-10-12T09:16:00.295" v="208" actId="20577"/>
          <ac:spMkLst>
            <pc:docMk/>
            <pc:sldMk cId="3857363755" sldId="349"/>
            <ac:spMk id="5" creationId="{0B0920D9-4053-4035-96A6-11AF821DC179}"/>
          </ac:spMkLst>
        </pc:spChg>
      </pc:sldChg>
      <pc:sldChg chg="modSp add ord modNotesTx">
        <pc:chgData name="Szonja Bender" userId="a0237623-4ab4-41bb-968f-d54cd9b47db8" providerId="ADAL" clId="{D45CFD9B-8183-4CB8-98C9-6783EF17116F}" dt="2020-10-19T11:36:13.995" v="1130" actId="14100"/>
        <pc:sldMkLst>
          <pc:docMk/>
          <pc:sldMk cId="1775013880" sldId="354"/>
        </pc:sldMkLst>
        <pc:picChg chg="mod">
          <ac:chgData name="Szonja Bender" userId="a0237623-4ab4-41bb-968f-d54cd9b47db8" providerId="ADAL" clId="{D45CFD9B-8183-4CB8-98C9-6783EF17116F}" dt="2020-10-19T11:36:13.995" v="1130" actId="14100"/>
          <ac:picMkLst>
            <pc:docMk/>
            <pc:sldMk cId="1775013880" sldId="354"/>
            <ac:picMk id="5" creationId="{5AAB787A-C1FE-42B4-A400-0EBC056AE861}"/>
          </ac:picMkLst>
        </pc:picChg>
      </pc:sldChg>
      <pc:sldChg chg="add del">
        <pc:chgData name="Szonja Bender" userId="a0237623-4ab4-41bb-968f-d54cd9b47db8" providerId="ADAL" clId="{D45CFD9B-8183-4CB8-98C9-6783EF17116F}" dt="2020-10-12T09:57:04.776" v="268" actId="2696"/>
        <pc:sldMkLst>
          <pc:docMk/>
          <pc:sldMk cId="940317804" sldId="386"/>
        </pc:sldMkLst>
      </pc:sldChg>
      <pc:sldChg chg="del">
        <pc:chgData name="Szonja Bender" userId="a0237623-4ab4-41bb-968f-d54cd9b47db8" providerId="ADAL" clId="{D45CFD9B-8183-4CB8-98C9-6783EF17116F}" dt="2020-10-12T09:11:48.203" v="0" actId="2696"/>
        <pc:sldMkLst>
          <pc:docMk/>
          <pc:sldMk cId="4062887853" sldId="521"/>
        </pc:sldMkLst>
      </pc:sldChg>
      <pc:sldChg chg="del ord">
        <pc:chgData name="Szonja Bender" userId="a0237623-4ab4-41bb-968f-d54cd9b47db8" providerId="ADAL" clId="{D45CFD9B-8183-4CB8-98C9-6783EF17116F}" dt="2020-10-19T11:33:57.969" v="1127" actId="2696"/>
        <pc:sldMkLst>
          <pc:docMk/>
          <pc:sldMk cId="3787914996" sldId="544"/>
        </pc:sldMkLst>
      </pc:sldChg>
      <pc:sldChg chg="addSp delSp modSp">
        <pc:chgData name="Szonja Bender" userId="a0237623-4ab4-41bb-968f-d54cd9b47db8" providerId="ADAL" clId="{D45CFD9B-8183-4CB8-98C9-6783EF17116F}" dt="2020-10-19T08:57:41.866" v="1067" actId="1076"/>
        <pc:sldMkLst>
          <pc:docMk/>
          <pc:sldMk cId="3477779066" sldId="674"/>
        </pc:sldMkLst>
        <pc:spChg chg="mod">
          <ac:chgData name="Szonja Bender" userId="a0237623-4ab4-41bb-968f-d54cd9b47db8" providerId="ADAL" clId="{D45CFD9B-8183-4CB8-98C9-6783EF17116F}" dt="2020-10-19T08:56:45.416" v="1059" actId="1076"/>
          <ac:spMkLst>
            <pc:docMk/>
            <pc:sldMk cId="3477779066" sldId="674"/>
            <ac:spMk id="2" creationId="{55E5836A-00E2-41C8-BC49-3D918BDE38A9}"/>
          </ac:spMkLst>
        </pc:spChg>
        <pc:spChg chg="add del mod">
          <ac:chgData name="Szonja Bender" userId="a0237623-4ab4-41bb-968f-d54cd9b47db8" providerId="ADAL" clId="{D45CFD9B-8183-4CB8-98C9-6783EF17116F}" dt="2020-10-19T08:55:40.901" v="1056"/>
          <ac:spMkLst>
            <pc:docMk/>
            <pc:sldMk cId="3477779066" sldId="674"/>
            <ac:spMk id="4" creationId="{85DC09C5-8E1B-49F9-BFF7-D1804E6360DF}"/>
          </ac:spMkLst>
        </pc:spChg>
        <pc:picChg chg="del">
          <ac:chgData name="Szonja Bender" userId="a0237623-4ab4-41bb-968f-d54cd9b47db8" providerId="ADAL" clId="{D45CFD9B-8183-4CB8-98C9-6783EF17116F}" dt="2020-10-19T08:55:31.159" v="1055" actId="478"/>
          <ac:picMkLst>
            <pc:docMk/>
            <pc:sldMk cId="3477779066" sldId="674"/>
            <ac:picMk id="5" creationId="{1A89CBF4-987E-4617-8C8F-D9631D4C8742}"/>
          </ac:picMkLst>
        </pc:picChg>
        <pc:picChg chg="add mod">
          <ac:chgData name="Szonja Bender" userId="a0237623-4ab4-41bb-968f-d54cd9b47db8" providerId="ADAL" clId="{D45CFD9B-8183-4CB8-98C9-6783EF17116F}" dt="2020-10-19T08:57:39.321" v="1066" actId="1076"/>
          <ac:picMkLst>
            <pc:docMk/>
            <pc:sldMk cId="3477779066" sldId="674"/>
            <ac:picMk id="6" creationId="{115CF7A1-69B6-4590-BD22-6E1C62010518}"/>
          </ac:picMkLst>
        </pc:picChg>
        <pc:picChg chg="add mod">
          <ac:chgData name="Szonja Bender" userId="a0237623-4ab4-41bb-968f-d54cd9b47db8" providerId="ADAL" clId="{D45CFD9B-8183-4CB8-98C9-6783EF17116F}" dt="2020-10-19T08:57:41.866" v="1067" actId="1076"/>
          <ac:picMkLst>
            <pc:docMk/>
            <pc:sldMk cId="3477779066" sldId="674"/>
            <ac:picMk id="7" creationId="{EA7F2F29-C37A-4160-9C76-779BCE7B3257}"/>
          </ac:picMkLst>
        </pc:picChg>
      </pc:sldChg>
      <pc:sldChg chg="addSp delSp modSp">
        <pc:chgData name="Szonja Bender" userId="a0237623-4ab4-41bb-968f-d54cd9b47db8" providerId="ADAL" clId="{D45CFD9B-8183-4CB8-98C9-6783EF17116F}" dt="2020-10-19T09:10:02.685" v="1126" actId="14100"/>
        <pc:sldMkLst>
          <pc:docMk/>
          <pc:sldMk cId="1435125090" sldId="675"/>
        </pc:sldMkLst>
        <pc:spChg chg="add del mod">
          <ac:chgData name="Szonja Bender" userId="a0237623-4ab4-41bb-968f-d54cd9b47db8" providerId="ADAL" clId="{D45CFD9B-8183-4CB8-98C9-6783EF17116F}" dt="2020-10-19T08:59:17.286" v="1069"/>
          <ac:spMkLst>
            <pc:docMk/>
            <pc:sldMk cId="1435125090" sldId="675"/>
            <ac:spMk id="3" creationId="{60FE8094-7690-4A60-9B65-69C6C01D5B1B}"/>
          </ac:spMkLst>
        </pc:spChg>
        <pc:spChg chg="mod">
          <ac:chgData name="Szonja Bender" userId="a0237623-4ab4-41bb-968f-d54cd9b47db8" providerId="ADAL" clId="{D45CFD9B-8183-4CB8-98C9-6783EF17116F}" dt="2020-10-19T09:03:30.292" v="1113" actId="122"/>
          <ac:spMkLst>
            <pc:docMk/>
            <pc:sldMk cId="1435125090" sldId="675"/>
            <ac:spMk id="4" creationId="{FC82C048-7CD1-4908-9C17-52258066D4BE}"/>
          </ac:spMkLst>
        </pc:spChg>
        <pc:picChg chg="del">
          <ac:chgData name="Szonja Bender" userId="a0237623-4ab4-41bb-968f-d54cd9b47db8" providerId="ADAL" clId="{D45CFD9B-8183-4CB8-98C9-6783EF17116F}" dt="2020-10-19T08:59:13.466" v="1068" actId="478"/>
          <ac:picMkLst>
            <pc:docMk/>
            <pc:sldMk cId="1435125090" sldId="675"/>
            <ac:picMk id="5" creationId="{B519A3FB-41B3-4AA9-892A-CF718A36AFFE}"/>
          </ac:picMkLst>
        </pc:picChg>
        <pc:picChg chg="add mod">
          <ac:chgData name="Szonja Bender" userId="a0237623-4ab4-41bb-968f-d54cd9b47db8" providerId="ADAL" clId="{D45CFD9B-8183-4CB8-98C9-6783EF17116F}" dt="2020-10-19T09:03:27.479" v="1112" actId="1076"/>
          <ac:picMkLst>
            <pc:docMk/>
            <pc:sldMk cId="1435125090" sldId="675"/>
            <ac:picMk id="6" creationId="{C7C9AC20-D489-4E91-A827-971D6D613059}"/>
          </ac:picMkLst>
        </pc:picChg>
        <pc:picChg chg="add mod">
          <ac:chgData name="Szonja Bender" userId="a0237623-4ab4-41bb-968f-d54cd9b47db8" providerId="ADAL" clId="{D45CFD9B-8183-4CB8-98C9-6783EF17116F}" dt="2020-10-19T09:09:57.980" v="1125" actId="14100"/>
          <ac:picMkLst>
            <pc:docMk/>
            <pc:sldMk cId="1435125090" sldId="675"/>
            <ac:picMk id="7" creationId="{9DDB25B2-4668-440A-AFA3-3D5D2596EFE2}"/>
          </ac:picMkLst>
        </pc:picChg>
        <pc:picChg chg="add mod">
          <ac:chgData name="Szonja Bender" userId="a0237623-4ab4-41bb-968f-d54cd9b47db8" providerId="ADAL" clId="{D45CFD9B-8183-4CB8-98C9-6783EF17116F}" dt="2020-10-19T09:01:29.708" v="1088" actId="1076"/>
          <ac:picMkLst>
            <pc:docMk/>
            <pc:sldMk cId="1435125090" sldId="675"/>
            <ac:picMk id="8" creationId="{CC7D6F5D-A966-4DD7-A612-A918BB6E2D66}"/>
          </ac:picMkLst>
        </pc:picChg>
        <pc:picChg chg="add mod">
          <ac:chgData name="Szonja Bender" userId="a0237623-4ab4-41bb-968f-d54cd9b47db8" providerId="ADAL" clId="{D45CFD9B-8183-4CB8-98C9-6783EF17116F}" dt="2020-10-19T09:10:02.685" v="1126" actId="14100"/>
          <ac:picMkLst>
            <pc:docMk/>
            <pc:sldMk cId="1435125090" sldId="675"/>
            <ac:picMk id="9" creationId="{81DBF42B-81DD-4B88-B00C-FC43E87B3610}"/>
          </ac:picMkLst>
        </pc:picChg>
      </pc:sldChg>
      <pc:sldChg chg="modSp ord">
        <pc:chgData name="Szonja Bender" userId="a0237623-4ab4-41bb-968f-d54cd9b47db8" providerId="ADAL" clId="{D45CFD9B-8183-4CB8-98C9-6783EF17116F}" dt="2020-10-12T14:49:56.686" v="996" actId="20577"/>
        <pc:sldMkLst>
          <pc:docMk/>
          <pc:sldMk cId="388149703" sldId="678"/>
        </pc:sldMkLst>
        <pc:spChg chg="mod">
          <ac:chgData name="Szonja Bender" userId="a0237623-4ab4-41bb-968f-d54cd9b47db8" providerId="ADAL" clId="{D45CFD9B-8183-4CB8-98C9-6783EF17116F}" dt="2020-10-12T14:49:56.686" v="996" actId="20577"/>
          <ac:spMkLst>
            <pc:docMk/>
            <pc:sldMk cId="388149703" sldId="678"/>
            <ac:spMk id="13" creationId="{A72DA5F7-BC13-401F-9575-4C0F3E1E6D0C}"/>
          </ac:spMkLst>
        </pc:spChg>
      </pc:sldChg>
      <pc:sldChg chg="modSp del">
        <pc:chgData name="Szonja Bender" userId="a0237623-4ab4-41bb-968f-d54cd9b47db8" providerId="ADAL" clId="{D45CFD9B-8183-4CB8-98C9-6783EF17116F}" dt="2020-10-12T10:15:07.996" v="939" actId="2696"/>
        <pc:sldMkLst>
          <pc:docMk/>
          <pc:sldMk cId="1322073312" sldId="711"/>
        </pc:sldMkLst>
        <pc:spChg chg="mod">
          <ac:chgData name="Szonja Bender" userId="a0237623-4ab4-41bb-968f-d54cd9b47db8" providerId="ADAL" clId="{D45CFD9B-8183-4CB8-98C9-6783EF17116F}" dt="2020-10-12T09:12:31.870" v="2" actId="5793"/>
          <ac:spMkLst>
            <pc:docMk/>
            <pc:sldMk cId="1322073312" sldId="711"/>
            <ac:spMk id="6" creationId="{D9CE5F7E-913F-4A58-A0EC-E2FA9A899175}"/>
          </ac:spMkLst>
        </pc:spChg>
      </pc:sldChg>
      <pc:sldChg chg="modSp del">
        <pc:chgData name="Szonja Bender" userId="a0237623-4ab4-41bb-968f-d54cd9b47db8" providerId="ADAL" clId="{D45CFD9B-8183-4CB8-98C9-6783EF17116F}" dt="2020-10-12T10:15:36.359" v="940" actId="2696"/>
        <pc:sldMkLst>
          <pc:docMk/>
          <pc:sldMk cId="3612515982" sldId="715"/>
        </pc:sldMkLst>
        <pc:spChg chg="mod">
          <ac:chgData name="Szonja Bender" userId="a0237623-4ab4-41bb-968f-d54cd9b47db8" providerId="ADAL" clId="{D45CFD9B-8183-4CB8-98C9-6783EF17116F}" dt="2020-10-12T09:58:13.875" v="271" actId="20577"/>
          <ac:spMkLst>
            <pc:docMk/>
            <pc:sldMk cId="3612515982" sldId="715"/>
            <ac:spMk id="6" creationId="{F5D62885-A205-42A7-BB7A-667B7FD1AD62}"/>
          </ac:spMkLst>
        </pc:spChg>
      </pc:sldChg>
      <pc:sldChg chg="del">
        <pc:chgData name="Szonja Bender" userId="a0237623-4ab4-41bb-968f-d54cd9b47db8" providerId="ADAL" clId="{D45CFD9B-8183-4CB8-98C9-6783EF17116F}" dt="2020-10-12T14:51:06.849" v="1041" actId="2696"/>
        <pc:sldMkLst>
          <pc:docMk/>
          <pc:sldMk cId="4129078913" sldId="720"/>
        </pc:sldMkLst>
      </pc:sldChg>
      <pc:sldChg chg="ord">
        <pc:chgData name="Szonja Bender" userId="a0237623-4ab4-41bb-968f-d54cd9b47db8" providerId="ADAL" clId="{D45CFD9B-8183-4CB8-98C9-6783EF17116F}" dt="2020-10-12T14:52:11.393" v="1042"/>
        <pc:sldMkLst>
          <pc:docMk/>
          <pc:sldMk cId="4285868649" sldId="738"/>
        </pc:sldMkLst>
      </pc:sldChg>
      <pc:sldChg chg="ord">
        <pc:chgData name="Szonja Bender" userId="a0237623-4ab4-41bb-968f-d54cd9b47db8" providerId="ADAL" clId="{D45CFD9B-8183-4CB8-98C9-6783EF17116F}" dt="2020-10-12T14:52:28.930" v="1043"/>
        <pc:sldMkLst>
          <pc:docMk/>
          <pc:sldMk cId="266215890" sldId="739"/>
        </pc:sldMkLst>
      </pc:sldChg>
      <pc:sldChg chg="delSp modSp add delAnim modAnim">
        <pc:chgData name="Szonja Bender" userId="a0237623-4ab4-41bb-968f-d54cd9b47db8" providerId="ADAL" clId="{D45CFD9B-8183-4CB8-98C9-6783EF17116F}" dt="2020-10-16T08:37:46.156" v="1051" actId="20577"/>
        <pc:sldMkLst>
          <pc:docMk/>
          <pc:sldMk cId="816527645" sldId="740"/>
        </pc:sldMkLst>
        <pc:spChg chg="del mod">
          <ac:chgData name="Szonja Bender" userId="a0237623-4ab4-41bb-968f-d54cd9b47db8" providerId="ADAL" clId="{D45CFD9B-8183-4CB8-98C9-6783EF17116F}" dt="2020-10-12T14:46:12.298" v="962" actId="478"/>
          <ac:spMkLst>
            <pc:docMk/>
            <pc:sldMk cId="816527645" sldId="740"/>
            <ac:spMk id="2" creationId="{2362CA5A-39B2-4EBE-81C8-978ECE8AC7F8}"/>
          </ac:spMkLst>
        </pc:spChg>
        <pc:spChg chg="del mod">
          <ac:chgData name="Szonja Bender" userId="a0237623-4ab4-41bb-968f-d54cd9b47db8" providerId="ADAL" clId="{D45CFD9B-8183-4CB8-98C9-6783EF17116F}" dt="2020-10-12T10:04:55.655" v="411" actId="478"/>
          <ac:spMkLst>
            <pc:docMk/>
            <pc:sldMk cId="816527645" sldId="740"/>
            <ac:spMk id="27" creationId="{1848C7E6-1AFB-4975-A127-C00DF65813E1}"/>
          </ac:spMkLst>
        </pc:spChg>
        <pc:spChg chg="mod">
          <ac:chgData name="Szonja Bender" userId="a0237623-4ab4-41bb-968f-d54cd9b47db8" providerId="ADAL" clId="{D45CFD9B-8183-4CB8-98C9-6783EF17116F}" dt="2020-10-12T14:44:19.930" v="948" actId="1076"/>
          <ac:spMkLst>
            <pc:docMk/>
            <pc:sldMk cId="816527645" sldId="740"/>
            <ac:spMk id="34" creationId="{A81DE3DA-0D33-4C74-895C-CDEEE4A61964}"/>
          </ac:spMkLst>
        </pc:spChg>
        <pc:spChg chg="mod">
          <ac:chgData name="Szonja Bender" userId="a0237623-4ab4-41bb-968f-d54cd9b47db8" providerId="ADAL" clId="{D45CFD9B-8183-4CB8-98C9-6783EF17116F}" dt="2020-10-12T14:44:36.707" v="950" actId="1076"/>
          <ac:spMkLst>
            <pc:docMk/>
            <pc:sldMk cId="816527645" sldId="740"/>
            <ac:spMk id="37" creationId="{195F19B0-5A1D-43BE-A165-931770628E96}"/>
          </ac:spMkLst>
        </pc:spChg>
        <pc:spChg chg="mod">
          <ac:chgData name="Szonja Bender" userId="a0237623-4ab4-41bb-968f-d54cd9b47db8" providerId="ADAL" clId="{D45CFD9B-8183-4CB8-98C9-6783EF17116F}" dt="2020-10-12T14:47:17.749" v="973" actId="1076"/>
          <ac:spMkLst>
            <pc:docMk/>
            <pc:sldMk cId="816527645" sldId="740"/>
            <ac:spMk id="38" creationId="{B03EAFCD-61C3-41E9-A966-9C727A2BF40D}"/>
          </ac:spMkLst>
        </pc:spChg>
        <pc:spChg chg="mod">
          <ac:chgData name="Szonja Bender" userId="a0237623-4ab4-41bb-968f-d54cd9b47db8" providerId="ADAL" clId="{D45CFD9B-8183-4CB8-98C9-6783EF17116F}" dt="2020-10-12T14:47:22.590" v="974" actId="1076"/>
          <ac:spMkLst>
            <pc:docMk/>
            <pc:sldMk cId="816527645" sldId="740"/>
            <ac:spMk id="39" creationId="{78582DBA-32D4-4539-9A23-35AAFFFEE99F}"/>
          </ac:spMkLst>
        </pc:spChg>
        <pc:spChg chg="mod">
          <ac:chgData name="Szonja Bender" userId="a0237623-4ab4-41bb-968f-d54cd9b47db8" providerId="ADAL" clId="{D45CFD9B-8183-4CB8-98C9-6783EF17116F}" dt="2020-10-12T14:47:02.708" v="971" actId="1076"/>
          <ac:spMkLst>
            <pc:docMk/>
            <pc:sldMk cId="816527645" sldId="740"/>
            <ac:spMk id="40" creationId="{648B6024-7FA5-4DC6-816C-45CCDA72AF8A}"/>
          </ac:spMkLst>
        </pc:spChg>
        <pc:spChg chg="mod">
          <ac:chgData name="Szonja Bender" userId="a0237623-4ab4-41bb-968f-d54cd9b47db8" providerId="ADAL" clId="{D45CFD9B-8183-4CB8-98C9-6783EF17116F}" dt="2020-10-12T14:47:10.861" v="972" actId="1076"/>
          <ac:spMkLst>
            <pc:docMk/>
            <pc:sldMk cId="816527645" sldId="740"/>
            <ac:spMk id="41" creationId="{ADB66ECB-3390-48C4-8744-FD3C3BB51762}"/>
          </ac:spMkLst>
        </pc:spChg>
        <pc:spChg chg="mod">
          <ac:chgData name="Szonja Bender" userId="a0237623-4ab4-41bb-968f-d54cd9b47db8" providerId="ADAL" clId="{D45CFD9B-8183-4CB8-98C9-6783EF17116F}" dt="2020-10-12T14:47:26.453" v="975" actId="1076"/>
          <ac:spMkLst>
            <pc:docMk/>
            <pc:sldMk cId="816527645" sldId="740"/>
            <ac:spMk id="42" creationId="{70DB7D91-C91F-4FE8-BAB3-DA4FABC310DE}"/>
          </ac:spMkLst>
        </pc:spChg>
        <pc:spChg chg="mod">
          <ac:chgData name="Szonja Bender" userId="a0237623-4ab4-41bb-968f-d54cd9b47db8" providerId="ADAL" clId="{D45CFD9B-8183-4CB8-98C9-6783EF17116F}" dt="2020-10-16T08:37:46.156" v="1051" actId="20577"/>
          <ac:spMkLst>
            <pc:docMk/>
            <pc:sldMk cId="816527645" sldId="740"/>
            <ac:spMk id="43" creationId="{15981477-6D83-48C6-9D92-5A9FB464769C}"/>
          </ac:spMkLst>
        </pc:spChg>
        <pc:spChg chg="mod">
          <ac:chgData name="Szonja Bender" userId="a0237623-4ab4-41bb-968f-d54cd9b47db8" providerId="ADAL" clId="{D45CFD9B-8183-4CB8-98C9-6783EF17116F}" dt="2020-10-12T14:43:54.576" v="945" actId="1076"/>
          <ac:spMkLst>
            <pc:docMk/>
            <pc:sldMk cId="816527645" sldId="740"/>
            <ac:spMk id="49" creationId="{F4F253EB-BEB8-486D-A489-C66BD08EEB9E}"/>
          </ac:spMkLst>
        </pc:spChg>
        <pc:spChg chg="mod">
          <ac:chgData name="Szonja Bender" userId="a0237623-4ab4-41bb-968f-d54cd9b47db8" providerId="ADAL" clId="{D45CFD9B-8183-4CB8-98C9-6783EF17116F}" dt="2020-10-12T14:47:35.885" v="977" actId="1076"/>
          <ac:spMkLst>
            <pc:docMk/>
            <pc:sldMk cId="816527645" sldId="740"/>
            <ac:spMk id="50" creationId="{003B12A5-A4C8-4B4A-A5C5-912A51FF796E}"/>
          </ac:spMkLst>
        </pc:spChg>
        <pc:spChg chg="mod">
          <ac:chgData name="Szonja Bender" userId="a0237623-4ab4-41bb-968f-d54cd9b47db8" providerId="ADAL" clId="{D45CFD9B-8183-4CB8-98C9-6783EF17116F}" dt="2020-10-12T14:47:46.165" v="980" actId="1076"/>
          <ac:spMkLst>
            <pc:docMk/>
            <pc:sldMk cId="816527645" sldId="740"/>
            <ac:spMk id="51" creationId="{289F5EEE-CB67-4DDA-A68C-72B0B853F6AF}"/>
          </ac:spMkLst>
        </pc:spChg>
        <pc:spChg chg="mod">
          <ac:chgData name="Szonja Bender" userId="a0237623-4ab4-41bb-968f-d54cd9b47db8" providerId="ADAL" clId="{D45CFD9B-8183-4CB8-98C9-6783EF17116F}" dt="2020-10-12T14:47:40.348" v="979" actId="1076"/>
          <ac:spMkLst>
            <pc:docMk/>
            <pc:sldMk cId="816527645" sldId="740"/>
            <ac:spMk id="52" creationId="{0F7EC761-5B6C-4F52-9439-F921DCA98D2E}"/>
          </ac:spMkLst>
        </pc:spChg>
        <pc:grpChg chg="mod">
          <ac:chgData name="Szonja Bender" userId="a0237623-4ab4-41bb-968f-d54cd9b47db8" providerId="ADAL" clId="{D45CFD9B-8183-4CB8-98C9-6783EF17116F}" dt="2020-10-12T14:45:11.292" v="954" actId="1076"/>
          <ac:grpSpMkLst>
            <pc:docMk/>
            <pc:sldMk cId="816527645" sldId="740"/>
            <ac:grpSpMk id="48" creationId="{E0C14FFD-30A5-45E1-AE91-0AD41A4D0AE3}"/>
          </ac:grpSpMkLst>
        </pc:grpChg>
        <pc:picChg chg="mod">
          <ac:chgData name="Szonja Bender" userId="a0237623-4ab4-41bb-968f-d54cd9b47db8" providerId="ADAL" clId="{D45CFD9B-8183-4CB8-98C9-6783EF17116F}" dt="2020-10-12T14:44:29.234" v="949" actId="1076"/>
          <ac:picMkLst>
            <pc:docMk/>
            <pc:sldMk cId="816527645" sldId="740"/>
            <ac:picMk id="4" creationId="{3BEB8562-CDC4-45F0-B806-BBE1CAFDC117}"/>
          </ac:picMkLst>
        </pc:picChg>
        <pc:picChg chg="mod">
          <ac:chgData name="Szonja Bender" userId="a0237623-4ab4-41bb-968f-d54cd9b47db8" providerId="ADAL" clId="{D45CFD9B-8183-4CB8-98C9-6783EF17116F}" dt="2020-10-12T14:46:26.001" v="966" actId="1076"/>
          <ac:picMkLst>
            <pc:docMk/>
            <pc:sldMk cId="816527645" sldId="740"/>
            <ac:picMk id="44" creationId="{BAFC1656-73D5-40B7-A911-256383C3475F}"/>
          </ac:picMkLst>
        </pc:picChg>
        <pc:picChg chg="mod">
          <ac:chgData name="Szonja Bender" userId="a0237623-4ab4-41bb-968f-d54cd9b47db8" providerId="ADAL" clId="{D45CFD9B-8183-4CB8-98C9-6783EF17116F}" dt="2020-10-12T14:46:35.092" v="967" actId="1076"/>
          <ac:picMkLst>
            <pc:docMk/>
            <pc:sldMk cId="816527645" sldId="740"/>
            <ac:picMk id="45" creationId="{99F54892-E5B7-4354-B02D-4219F60FD330}"/>
          </ac:picMkLst>
        </pc:picChg>
        <pc:picChg chg="mod">
          <ac:chgData name="Szonja Bender" userId="a0237623-4ab4-41bb-968f-d54cd9b47db8" providerId="ADAL" clId="{D45CFD9B-8183-4CB8-98C9-6783EF17116F}" dt="2020-10-12T14:46:46.845" v="968" actId="1076"/>
          <ac:picMkLst>
            <pc:docMk/>
            <pc:sldMk cId="816527645" sldId="740"/>
            <ac:picMk id="47" creationId="{71DA906B-074F-47E6-9A20-01C4D203BBC4}"/>
          </ac:picMkLst>
        </pc:picChg>
        <pc:cxnChg chg="mod">
          <ac:chgData name="Szonja Bender" userId="a0237623-4ab4-41bb-968f-d54cd9b47db8" providerId="ADAL" clId="{D45CFD9B-8183-4CB8-98C9-6783EF17116F}" dt="2020-10-12T14:44:12.034" v="947" actId="1076"/>
          <ac:cxnSpMkLst>
            <pc:docMk/>
            <pc:sldMk cId="816527645" sldId="740"/>
            <ac:cxnSpMk id="54" creationId="{8985DD5C-C336-416D-BB15-CA54D0647C40}"/>
          </ac:cxnSpMkLst>
        </pc:cxnChg>
        <pc:cxnChg chg="mod">
          <ac:chgData name="Szonja Bender" userId="a0237623-4ab4-41bb-968f-d54cd9b47db8" providerId="ADAL" clId="{D45CFD9B-8183-4CB8-98C9-6783EF17116F}" dt="2020-10-12T14:46:55.589" v="970" actId="1076"/>
          <ac:cxnSpMkLst>
            <pc:docMk/>
            <pc:sldMk cId="816527645" sldId="740"/>
            <ac:cxnSpMk id="55" creationId="{EA5E9BB2-607C-418A-9BF0-306BA2C4CBC7}"/>
          </ac:cxnSpMkLst>
        </pc:cxnChg>
        <pc:cxnChg chg="mod">
          <ac:chgData name="Szonja Bender" userId="a0237623-4ab4-41bb-968f-d54cd9b47db8" providerId="ADAL" clId="{D45CFD9B-8183-4CB8-98C9-6783EF17116F}" dt="2020-10-12T14:46:52.573" v="969" actId="1076"/>
          <ac:cxnSpMkLst>
            <pc:docMk/>
            <pc:sldMk cId="816527645" sldId="740"/>
            <ac:cxnSpMk id="56" creationId="{FD0AD3A4-0DF9-4418-BB39-8E5873ED777B}"/>
          </ac:cxnSpMkLst>
        </pc:cxnChg>
        <pc:cxnChg chg="mod">
          <ac:chgData name="Szonja Bender" userId="a0237623-4ab4-41bb-968f-d54cd9b47db8" providerId="ADAL" clId="{D45CFD9B-8183-4CB8-98C9-6783EF17116F}" dt="2020-10-12T14:45:18.428" v="955" actId="1076"/>
          <ac:cxnSpMkLst>
            <pc:docMk/>
            <pc:sldMk cId="816527645" sldId="740"/>
            <ac:cxnSpMk id="57" creationId="{DE78A156-AC73-4395-841E-1CF676751743}"/>
          </ac:cxnSpMkLst>
        </pc:cxnChg>
      </pc:sldChg>
      <pc:sldChg chg="add del">
        <pc:chgData name="Szonja Bender" userId="a0237623-4ab4-41bb-968f-d54cd9b47db8" providerId="ADAL" clId="{D45CFD9B-8183-4CB8-98C9-6783EF17116F}" dt="2020-10-12T09:53:03.084" v="246" actId="2696"/>
        <pc:sldMkLst>
          <pc:docMk/>
          <pc:sldMk cId="3834592458" sldId="74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00" y="0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726CFC-C00E-45AA-B6E9-D07A7AC16756}" type="datetimeFigureOut">
              <a:rPr lang="nl-BE" smtClean="0"/>
              <a:t>19/10/2020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8403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00" y="9428403"/>
            <a:ext cx="2946189" cy="49823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ADD1A-4807-4FBC-900C-75BFE670BD25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694183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2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0086D4-9DE5-4334-A529-F96D94276235}" type="datetimeFigureOut">
              <a:rPr lang="nl-BE" smtClean="0"/>
              <a:t>19/10/2020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FD4E9-27B7-4A5C-8159-E2C90B35F1BF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3479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83783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5446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59156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91368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19033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665653-839F-48AA-888A-7321ED32EBC5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03689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07756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94088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FD4E9-27B7-4A5C-8159-E2C90B35F1BF}" type="slidenum">
              <a:rPr kumimoji="0" lang="nl-BE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nl-BE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51745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665653-839F-48AA-888A-7321ED32EBC5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618917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FD4E9-27B7-4A5C-8159-E2C90B35F1BF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72497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FD4E9-27B7-4A5C-8159-E2C90B35F1BF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nl-B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53259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06FD4E9-27B7-4A5C-8159-E2C90B35F1BF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nl-B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441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050" y="2244444"/>
            <a:ext cx="5751900" cy="236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004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183" y="2182351"/>
            <a:ext cx="9747634" cy="2493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37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13252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789" y="2191578"/>
            <a:ext cx="9098422" cy="2474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77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842" y="2266535"/>
            <a:ext cx="10390316" cy="232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928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lnSpc>
                <a:spcPct val="75000"/>
              </a:lnSpc>
              <a:defRPr sz="6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163393"/>
          </a:xfrm>
        </p:spPr>
        <p:txBody>
          <a:bodyPr>
            <a:normAutofit/>
          </a:bodyPr>
          <a:lstStyle>
            <a:lvl1pPr marL="0" indent="0" algn="ctr">
              <a:buNone/>
              <a:defRPr sz="40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  <a:endParaRPr lang="nl-BE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138246" y="4892675"/>
            <a:ext cx="3915508" cy="365126"/>
          </a:xfrm>
        </p:spPr>
        <p:txBody>
          <a:bodyPr/>
          <a:lstStyle>
            <a:lvl1pPr>
              <a:defRPr sz="3200"/>
            </a:lvl1pPr>
          </a:lstStyle>
          <a:p>
            <a:pPr algn="ctr"/>
            <a:r>
              <a:rPr lang="nl-BE" dirty="0"/>
              <a:t>Click </a:t>
            </a:r>
            <a:r>
              <a:rPr lang="nl-BE" dirty="0" err="1"/>
              <a:t>to</a:t>
            </a:r>
            <a:r>
              <a:rPr lang="nl-BE" dirty="0"/>
              <a:t> </a:t>
            </a:r>
            <a:r>
              <a:rPr lang="nl-BE" dirty="0" err="1"/>
              <a:t>add</a:t>
            </a:r>
            <a:r>
              <a:rPr lang="nl-BE" dirty="0"/>
              <a:t> date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120" y="5786090"/>
            <a:ext cx="7477760" cy="54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522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lnSpc>
                <a:spcPct val="75000"/>
              </a:lnSpc>
              <a:defRPr sz="6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163393"/>
          </a:xfrm>
        </p:spPr>
        <p:txBody>
          <a:bodyPr>
            <a:normAutofit/>
          </a:bodyPr>
          <a:lstStyle>
            <a:lvl1pPr marL="0" indent="0" algn="ctr">
              <a:buNone/>
              <a:defRPr sz="40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  <a:endParaRPr lang="nl-BE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138246" y="4892675"/>
            <a:ext cx="3915508" cy="365126"/>
          </a:xfrm>
        </p:spPr>
        <p:txBody>
          <a:bodyPr/>
          <a:lstStyle>
            <a:lvl1pPr>
              <a:defRPr sz="3200"/>
            </a:lvl1pPr>
          </a:lstStyle>
          <a:p>
            <a:pPr algn="ctr"/>
            <a:r>
              <a:rPr lang="nl-BE" dirty="0"/>
              <a:t>Click </a:t>
            </a:r>
            <a:r>
              <a:rPr lang="nl-BE" dirty="0" err="1"/>
              <a:t>to</a:t>
            </a:r>
            <a:r>
              <a:rPr lang="nl-BE" dirty="0"/>
              <a:t> </a:t>
            </a:r>
            <a:r>
              <a:rPr lang="nl-BE" dirty="0" err="1"/>
              <a:t>add</a:t>
            </a:r>
            <a:r>
              <a:rPr lang="nl-BE" dirty="0"/>
              <a:t> date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816" y="5731916"/>
            <a:ext cx="8624367" cy="651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52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lnSpc>
                <a:spcPct val="75000"/>
              </a:lnSpc>
              <a:defRPr sz="6000" b="1" cap="all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163393"/>
          </a:xfrm>
        </p:spPr>
        <p:txBody>
          <a:bodyPr>
            <a:normAutofit/>
          </a:bodyPr>
          <a:lstStyle>
            <a:lvl1pPr marL="0" indent="0" algn="ctr">
              <a:buNone/>
              <a:defRPr sz="40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  <a:endParaRPr lang="nl-BE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138246" y="4892675"/>
            <a:ext cx="3915508" cy="365126"/>
          </a:xfrm>
        </p:spPr>
        <p:txBody>
          <a:bodyPr/>
          <a:lstStyle>
            <a:lvl1pPr>
              <a:defRPr sz="3200"/>
            </a:lvl1pPr>
          </a:lstStyle>
          <a:p>
            <a:pPr algn="ctr"/>
            <a:r>
              <a:rPr lang="nl-BE" dirty="0"/>
              <a:t>Click </a:t>
            </a:r>
            <a:r>
              <a:rPr lang="nl-BE" dirty="0" err="1"/>
              <a:t>to</a:t>
            </a:r>
            <a:r>
              <a:rPr lang="nl-BE" dirty="0"/>
              <a:t> </a:t>
            </a:r>
            <a:r>
              <a:rPr lang="nl-BE" dirty="0" err="1"/>
              <a:t>add</a:t>
            </a:r>
            <a:r>
              <a:rPr lang="nl-BE" dirty="0"/>
              <a:t> date</a:t>
            </a:r>
          </a:p>
        </p:txBody>
      </p:sp>
    </p:spTree>
    <p:extLst>
      <p:ext uri="{BB962C8B-B14F-4D97-AF65-F5344CB8AC3E}">
        <p14:creationId xmlns:p14="http://schemas.microsoft.com/office/powerpoint/2010/main" val="3548804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E6007E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15" name="Straight Connector 14"/>
          <p:cNvCxnSpPr/>
          <p:nvPr userDrawn="1"/>
        </p:nvCxnSpPr>
        <p:spPr>
          <a:xfrm flipV="1">
            <a:off x="0" y="0"/>
            <a:ext cx="9337431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17619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6113651"/>
            <a:ext cx="3944815" cy="325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E6007E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5799688"/>
            <a:ext cx="514200" cy="636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09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951B8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0"/>
            <a:ext cx="9319846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23174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7534" y="5799688"/>
            <a:ext cx="514200" cy="6363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8" y="6113651"/>
            <a:ext cx="3944815" cy="325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951B81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198" y="1904236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171759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E30613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0"/>
            <a:ext cx="9319846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76611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8" y="6113651"/>
            <a:ext cx="3944815" cy="3258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009" y="5799688"/>
            <a:ext cx="514200" cy="6363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E30613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198" y="1904236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73472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95C11F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0"/>
            <a:ext cx="9319846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7958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5878299"/>
            <a:ext cx="514200" cy="6363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113651"/>
            <a:ext cx="3944815" cy="325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95C11F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2427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009FE3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0"/>
            <a:ext cx="9319846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9495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6113651"/>
            <a:ext cx="3944815" cy="3258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1175" y="5898714"/>
            <a:ext cx="507936" cy="6285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009FE3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985217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312783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0"/>
            <a:ext cx="9319846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7057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2804" y="5909227"/>
            <a:ext cx="495196" cy="612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6110119"/>
            <a:ext cx="3944815" cy="3258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312783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2450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33" y="1389184"/>
            <a:ext cx="633399" cy="783831"/>
          </a:xfrm>
          <a:prstGeom prst="rect">
            <a:avLst/>
          </a:prstGeom>
        </p:spPr>
      </p:pic>
      <p:sp>
        <p:nvSpPr>
          <p:cNvPr id="10" name="Isosceles Triangle 9"/>
          <p:cNvSpPr/>
          <p:nvPr userDrawn="1"/>
        </p:nvSpPr>
        <p:spPr>
          <a:xfrm>
            <a:off x="2173016" y="0"/>
            <a:ext cx="2152800" cy="6858000"/>
          </a:xfrm>
          <a:prstGeom prst="triangle">
            <a:avLst>
              <a:gd name="adj" fmla="val 0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73016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736634" y="3960000"/>
            <a:ext cx="6593975" cy="1655761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75000"/>
              </a:lnSpc>
              <a:spcBef>
                <a:spcPts val="600"/>
              </a:spcBef>
              <a:spcAft>
                <a:spcPts val="0"/>
              </a:spcAft>
              <a:defRPr sz="5400" b="1" u="sng" cap="none" baseline="0">
                <a:solidFill>
                  <a:srgbClr val="009640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Title</a:t>
            </a:r>
            <a:endParaRPr lang="nl-B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2020" y="4068000"/>
            <a:ext cx="2930258" cy="1655761"/>
          </a:xfrm>
        </p:spPr>
        <p:txBody>
          <a:bodyPr bIns="144000" anchor="b" anchorCtr="0">
            <a:noAutofit/>
          </a:bodyPr>
          <a:lstStyle>
            <a:lvl1pPr marL="0" indent="0" algn="ctr">
              <a:buNone/>
              <a:defRPr sz="5400" b="1" u="sng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n° chapter</a:t>
            </a:r>
            <a:endParaRPr lang="nl-BE" dirty="0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0" y="0"/>
            <a:ext cx="9319846" cy="323557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801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17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8" y="6123472"/>
            <a:ext cx="3944815" cy="3258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5885710"/>
            <a:ext cx="526940" cy="6520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 u="sng">
                <a:solidFill>
                  <a:srgbClr val="009640"/>
                </a:solidFill>
              </a:defRPr>
            </a:lvl1pPr>
          </a:lstStyle>
          <a:p>
            <a:r>
              <a:rPr lang="en-US" dirty="0"/>
              <a:t>Click to add title (color)</a:t>
            </a:r>
            <a:endParaRPr lang="nl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209415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 (black)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82892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24000" y="0"/>
            <a:ext cx="11868000" cy="6857999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680000" y="5580000"/>
            <a:ext cx="6781800" cy="581116"/>
          </a:xfrm>
        </p:spPr>
        <p:txBody>
          <a:bodyPr rIns="36000" bIns="36000">
            <a:spAutoFit/>
          </a:bodyPr>
          <a:lstStyle>
            <a:lvl1pPr>
              <a:defRPr sz="3600" b="1" u="sng" baseline="0">
                <a:solidFill>
                  <a:srgbClr val="141414"/>
                </a:solidFill>
              </a:defRPr>
            </a:lvl1pPr>
          </a:lstStyle>
          <a:p>
            <a:r>
              <a:rPr lang="en-US" dirty="0"/>
              <a:t>Click to add text (white or dark grey)</a:t>
            </a:r>
            <a:endParaRPr lang="nl-BE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324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83980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baseline="0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606" y="1745348"/>
            <a:ext cx="3836779" cy="1804650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0" y="5591908"/>
            <a:ext cx="12192000" cy="12660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tangle 7"/>
          <p:cNvSpPr/>
          <p:nvPr userDrawn="1"/>
        </p:nvSpPr>
        <p:spPr>
          <a:xfrm>
            <a:off x="1217243" y="5680189"/>
            <a:ext cx="975750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nl-BE" sz="2400" dirty="0">
                <a:solidFill>
                  <a:schemeClr val="bg1"/>
                </a:solidFill>
              </a:rPr>
              <a:t>Koning</a:t>
            </a:r>
            <a:r>
              <a:rPr lang="nl-BE" sz="2400" baseline="0" dirty="0">
                <a:solidFill>
                  <a:schemeClr val="bg1"/>
                </a:solidFill>
              </a:rPr>
              <a:t> Albert II-laan 37 | BE-1030 | BRUSSELS | BELGIUM</a:t>
            </a:r>
          </a:p>
          <a:p>
            <a:pPr algn="ctr">
              <a:lnSpc>
                <a:spcPct val="90000"/>
              </a:lnSpc>
            </a:pPr>
            <a:r>
              <a:rPr lang="nl-BE" sz="2400" baseline="0" dirty="0">
                <a:solidFill>
                  <a:schemeClr val="bg1"/>
                </a:solidFill>
              </a:rPr>
              <a:t>www.flandersinvestmentandtrade.be | info@fitagency.be</a:t>
            </a:r>
          </a:p>
          <a:p>
            <a:pPr algn="ctr">
              <a:lnSpc>
                <a:spcPct val="90000"/>
              </a:lnSpc>
            </a:pPr>
            <a:r>
              <a:rPr lang="nl-BE" sz="2400" baseline="0" dirty="0">
                <a:solidFill>
                  <a:schemeClr val="bg1"/>
                </a:solidFill>
              </a:rPr>
              <a:t>twitter.com/</a:t>
            </a:r>
            <a:r>
              <a:rPr lang="nl-BE" sz="2400" baseline="0" dirty="0" err="1">
                <a:solidFill>
                  <a:schemeClr val="bg1"/>
                </a:solidFill>
              </a:rPr>
              <a:t>fitagency</a:t>
            </a:r>
            <a:r>
              <a:rPr lang="nl-BE" sz="2400" baseline="0" dirty="0">
                <a:solidFill>
                  <a:schemeClr val="bg1"/>
                </a:solidFill>
              </a:rPr>
              <a:t> | twitter.com/</a:t>
            </a:r>
            <a:r>
              <a:rPr lang="nl-BE" sz="2400" baseline="0" dirty="0" err="1">
                <a:solidFill>
                  <a:schemeClr val="bg1"/>
                </a:solidFill>
              </a:rPr>
              <a:t>InvestFlanders</a:t>
            </a:r>
            <a:r>
              <a:rPr lang="nl-BE" sz="2400" baseline="0" dirty="0">
                <a:solidFill>
                  <a:schemeClr val="bg1"/>
                </a:solidFill>
              </a:rPr>
              <a:t> | www.linkedin/groups</a:t>
            </a:r>
          </a:p>
        </p:txBody>
      </p:sp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4177608" y="3888576"/>
            <a:ext cx="6593975" cy="1026176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 sz="3600" b="0" u="sng" cap="none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your name &amp; job title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9370658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baseline="0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606" y="1745348"/>
            <a:ext cx="3836779" cy="1804650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0" y="5591908"/>
            <a:ext cx="12192000" cy="12660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Rectangle 7"/>
          <p:cNvSpPr/>
          <p:nvPr userDrawn="1"/>
        </p:nvSpPr>
        <p:spPr>
          <a:xfrm>
            <a:off x="1217243" y="5680189"/>
            <a:ext cx="9757504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nl-BE" sz="2400" dirty="0">
                <a:solidFill>
                  <a:schemeClr val="bg1"/>
                </a:solidFill>
              </a:rPr>
              <a:t>Koning</a:t>
            </a:r>
            <a:r>
              <a:rPr lang="nl-BE" sz="2400" baseline="0" dirty="0">
                <a:solidFill>
                  <a:schemeClr val="bg1"/>
                </a:solidFill>
              </a:rPr>
              <a:t> Albert II-laan 37 | BE-1030 | BRUSSELS | BELGIUM</a:t>
            </a:r>
          </a:p>
          <a:p>
            <a:pPr algn="ctr">
              <a:lnSpc>
                <a:spcPct val="90000"/>
              </a:lnSpc>
            </a:pPr>
            <a:r>
              <a:rPr lang="nl-BE" sz="2400" baseline="0" dirty="0">
                <a:solidFill>
                  <a:schemeClr val="bg1"/>
                </a:solidFill>
              </a:rPr>
              <a:t>www.flandersinvestmentandtrade.com | info@fitagency.be</a:t>
            </a:r>
          </a:p>
          <a:p>
            <a:pPr algn="ctr">
              <a:lnSpc>
                <a:spcPct val="90000"/>
              </a:lnSpc>
            </a:pPr>
            <a:r>
              <a:rPr lang="nl-BE" sz="2400" baseline="0" dirty="0">
                <a:solidFill>
                  <a:schemeClr val="bg1"/>
                </a:solidFill>
              </a:rPr>
              <a:t>twitter.com/</a:t>
            </a:r>
            <a:r>
              <a:rPr lang="nl-BE" sz="2400" baseline="0" dirty="0" err="1">
                <a:solidFill>
                  <a:schemeClr val="bg1"/>
                </a:solidFill>
              </a:rPr>
              <a:t>fitagency</a:t>
            </a:r>
            <a:r>
              <a:rPr lang="nl-BE" sz="2400" baseline="0" dirty="0">
                <a:solidFill>
                  <a:schemeClr val="bg1"/>
                </a:solidFill>
              </a:rPr>
              <a:t> | twitter.com/</a:t>
            </a:r>
            <a:r>
              <a:rPr lang="nl-BE" sz="2400" baseline="0" dirty="0" err="1">
                <a:solidFill>
                  <a:schemeClr val="bg1"/>
                </a:solidFill>
              </a:rPr>
              <a:t>InvestFlanders</a:t>
            </a:r>
            <a:r>
              <a:rPr lang="nl-BE" sz="2400" baseline="0" dirty="0">
                <a:solidFill>
                  <a:schemeClr val="bg1"/>
                </a:solidFill>
              </a:rPr>
              <a:t> | www.linkedin/groups</a:t>
            </a:r>
          </a:p>
        </p:txBody>
      </p:sp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4177608" y="3888576"/>
            <a:ext cx="6593975" cy="1026176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 sz="3600" b="0" u="sng" cap="none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your name &amp; job title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4454798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baseline="0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7606" y="1745348"/>
            <a:ext cx="3836779" cy="1804650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0" y="5591908"/>
            <a:ext cx="12192000" cy="126609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4177608" y="3888576"/>
            <a:ext cx="6593975" cy="1026176"/>
          </a:xfrm>
        </p:spPr>
        <p:txBody>
          <a:bodyPr bIns="72000" anchor="b" anchorCtr="0">
            <a:noAutofit/>
          </a:bodyPr>
          <a:lstStyle>
            <a:lvl1pPr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 sz="3600" b="0" u="sng" cap="none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add </a:t>
            </a:r>
            <a:br>
              <a:rPr lang="en-US" dirty="0"/>
            </a:br>
            <a:r>
              <a:rPr lang="en-US" dirty="0"/>
              <a:t>your name &amp; job title</a:t>
            </a:r>
            <a:endParaRPr lang="nl-B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1173157" y="5716464"/>
            <a:ext cx="9845675" cy="1016980"/>
          </a:xfrm>
        </p:spPr>
        <p:txBody>
          <a:bodyPr>
            <a:norm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220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Click to add your address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276514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orient="horz" pos="216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80636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74632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oofdstu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360000" cy="6858000"/>
          </a:xfrm>
          <a:prstGeom prst="rect">
            <a:avLst/>
          </a:prstGeom>
          <a:solidFill>
            <a:srgbClr val="FFF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943126-44D7-430A-A7B5-5532B873F2A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6250" y="6102891"/>
            <a:ext cx="344299" cy="547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8774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28000" y="2016000"/>
            <a:ext cx="9888000" cy="2088000"/>
          </a:xfrm>
        </p:spPr>
        <p:txBody>
          <a:bodyPr anchor="b" anchorCtr="0">
            <a:noAutofit/>
          </a:bodyPr>
          <a:lstStyle>
            <a:lvl1pPr indent="0" algn="l">
              <a:lnSpc>
                <a:spcPts val="5400"/>
              </a:lnSpc>
              <a:defRPr sz="5400" b="0" i="0">
                <a:latin typeface="FlandersArtSans-Bold" panose="00000800000000000000" pitchFamily="2" charset="0"/>
                <a:cs typeface="FlandersArtSans-Bold" panose="000008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nl-BE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728000" y="4140001"/>
            <a:ext cx="9888000" cy="1655763"/>
          </a:xfrm>
        </p:spPr>
        <p:txBody>
          <a:bodyPr bIns="0">
            <a:noAutofit/>
          </a:bodyPr>
          <a:lstStyle>
            <a:lvl1pPr marL="0" indent="0" algn="l">
              <a:lnSpc>
                <a:spcPts val="1760"/>
              </a:lnSpc>
              <a:buNone/>
              <a:defRPr sz="1580">
                <a:latin typeface="FlandersArtSans-Regular" panose="000005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nl-BE" dirty="0"/>
          </a:p>
        </p:txBody>
      </p:sp>
      <p:sp>
        <p:nvSpPr>
          <p:cNvPr id="9" name="Tijdelijke aanduiding voor tekst 10"/>
          <p:cNvSpPr>
            <a:spLocks noGrp="1"/>
          </p:cNvSpPr>
          <p:nvPr>
            <p:ph type="body" sz="quarter" idx="15" hasCustomPrompt="1"/>
          </p:nvPr>
        </p:nvSpPr>
        <p:spPr>
          <a:xfrm>
            <a:off x="5901497" y="6361603"/>
            <a:ext cx="5913600" cy="352800"/>
          </a:xfrm>
        </p:spPr>
        <p:txBody>
          <a:bodyPr/>
          <a:lstStyle>
            <a:lvl1pPr marL="0" indent="0" algn="r">
              <a:buNone/>
              <a:defRPr sz="1700">
                <a:solidFill>
                  <a:schemeClr val="tx1"/>
                </a:solidFill>
                <a:latin typeface="FlandersArtSans-Regular" panose="00000500000000000000" pitchFamily="2" charset="0"/>
              </a:defRPr>
            </a:lvl1pPr>
          </a:lstStyle>
          <a:p>
            <a:pPr lvl="0"/>
            <a:r>
              <a:rPr lang="nl-NL" dirty="0"/>
              <a:t>KLIK OM DE MODELSTIJLEN TE BEWERKEN</a:t>
            </a:r>
          </a:p>
        </p:txBody>
      </p:sp>
      <p:pic>
        <p:nvPicPr>
          <p:cNvPr id="5" name="Tijdelijke aanduiding voor afbeelding 15">
            <a:extLst>
              <a:ext uri="{FF2B5EF4-FFF2-40B4-BE49-F238E27FC236}">
                <a16:creationId xmlns:a16="http://schemas.microsoft.com/office/drawing/2014/main" id="{507157C8-A237-4F62-BBCC-92A6A4F09C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00" y="5220000"/>
            <a:ext cx="720000" cy="14363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8231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607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18C747-E6FF-46C0-890F-EEA30C5184EE}" type="datetimeFigureOut">
              <a:rPr lang="nl-BE" smtClean="0"/>
              <a:t>19/10/2020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CAF56-8A4B-4C10-9F28-24EE1396934F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80348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5" r:id="rId2"/>
    <p:sldLayoutId id="2147483676" r:id="rId3"/>
    <p:sldLayoutId id="2147483703" r:id="rId4"/>
    <p:sldLayoutId id="2147483698" r:id="rId5"/>
    <p:sldLayoutId id="2147483699" r:id="rId6"/>
    <p:sldLayoutId id="2147483704" r:id="rId7"/>
    <p:sldLayoutId id="2147483681" r:id="rId8"/>
    <p:sldLayoutId id="2147483678" r:id="rId9"/>
    <p:sldLayoutId id="2147483684" r:id="rId10"/>
    <p:sldLayoutId id="2147483689" r:id="rId11"/>
    <p:sldLayoutId id="2147483685" r:id="rId12"/>
    <p:sldLayoutId id="2147483690" r:id="rId13"/>
    <p:sldLayoutId id="2147483688" r:id="rId14"/>
    <p:sldLayoutId id="2147483682" r:id="rId15"/>
    <p:sldLayoutId id="2147483691" r:id="rId16"/>
    <p:sldLayoutId id="2147483683" r:id="rId17"/>
    <p:sldLayoutId id="2147483693" r:id="rId18"/>
    <p:sldLayoutId id="2147483687" r:id="rId19"/>
    <p:sldLayoutId id="2147483694" r:id="rId20"/>
    <p:sldLayoutId id="2147483695" r:id="rId21"/>
    <p:sldLayoutId id="2147483705" r:id="rId22"/>
    <p:sldLayoutId id="2147483674" r:id="rId23"/>
    <p:sldLayoutId id="2147483700" r:id="rId24"/>
    <p:sldLayoutId id="2147483702" r:id="rId25"/>
    <p:sldLayoutId id="2147483655" r:id="rId26"/>
    <p:sldLayoutId id="2147483697" r:id="rId27"/>
    <p:sldLayoutId id="2147483708" r:id="rId28"/>
    <p:sldLayoutId id="2147483709" r:id="rId29"/>
    <p:sldLayoutId id="2147483710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svg"/><Relationship Id="rId3" Type="http://schemas.openxmlformats.org/officeDocument/2006/relationships/image" Target="../media/image27.jpeg"/><Relationship Id="rId7" Type="http://schemas.openxmlformats.org/officeDocument/2006/relationships/image" Target="../media/image31.svg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9.sv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png"/><Relationship Id="rId11" Type="http://schemas.openxmlformats.org/officeDocument/2006/relationships/image" Target="../media/image35.svg"/><Relationship Id="rId5" Type="http://schemas.openxmlformats.org/officeDocument/2006/relationships/image" Target="../media/image29.svg"/><Relationship Id="rId15" Type="http://schemas.openxmlformats.org/officeDocument/2006/relationships/image" Target="../media/image38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svg"/><Relationship Id="rId14" Type="http://schemas.openxmlformats.org/officeDocument/2006/relationships/slide" Target="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38.png"/><Relationship Id="rId18" Type="http://schemas.openxmlformats.org/officeDocument/2006/relationships/image" Target="../media/image52.svg"/><Relationship Id="rId26" Type="http://schemas.openxmlformats.org/officeDocument/2006/relationships/image" Target="../media/image60.svg"/><Relationship Id="rId3" Type="http://schemas.openxmlformats.org/officeDocument/2006/relationships/image" Target="../media/image40.png"/><Relationship Id="rId21" Type="http://schemas.openxmlformats.org/officeDocument/2006/relationships/image" Target="../media/image55.png"/><Relationship Id="rId7" Type="http://schemas.openxmlformats.org/officeDocument/2006/relationships/image" Target="../media/image44.svg"/><Relationship Id="rId12" Type="http://schemas.openxmlformats.org/officeDocument/2006/relationships/slide" Target="slide2.xml"/><Relationship Id="rId17" Type="http://schemas.openxmlformats.org/officeDocument/2006/relationships/image" Target="../media/image51.png"/><Relationship Id="rId25" Type="http://schemas.openxmlformats.org/officeDocument/2006/relationships/image" Target="../media/image59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50.svg"/><Relationship Id="rId20" Type="http://schemas.openxmlformats.org/officeDocument/2006/relationships/image" Target="../media/image54.svg"/><Relationship Id="rId29" Type="http://schemas.openxmlformats.org/officeDocument/2006/relationships/image" Target="../media/image6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3.png"/><Relationship Id="rId11" Type="http://schemas.openxmlformats.org/officeDocument/2006/relationships/image" Target="../media/image48.svg"/><Relationship Id="rId24" Type="http://schemas.openxmlformats.org/officeDocument/2006/relationships/image" Target="../media/image58.svg"/><Relationship Id="rId32" Type="http://schemas.openxmlformats.org/officeDocument/2006/relationships/image" Target="../media/image66.svg"/><Relationship Id="rId5" Type="http://schemas.openxmlformats.org/officeDocument/2006/relationships/image" Target="../media/image42.svg"/><Relationship Id="rId15" Type="http://schemas.openxmlformats.org/officeDocument/2006/relationships/image" Target="../media/image49.png"/><Relationship Id="rId23" Type="http://schemas.openxmlformats.org/officeDocument/2006/relationships/image" Target="../media/image57.png"/><Relationship Id="rId28" Type="http://schemas.openxmlformats.org/officeDocument/2006/relationships/image" Target="../media/image62.svg"/><Relationship Id="rId10" Type="http://schemas.openxmlformats.org/officeDocument/2006/relationships/image" Target="../media/image47.png"/><Relationship Id="rId19" Type="http://schemas.openxmlformats.org/officeDocument/2006/relationships/image" Target="../media/image53.png"/><Relationship Id="rId31" Type="http://schemas.openxmlformats.org/officeDocument/2006/relationships/image" Target="../media/image65.png"/><Relationship Id="rId4" Type="http://schemas.openxmlformats.org/officeDocument/2006/relationships/image" Target="../media/image41.png"/><Relationship Id="rId9" Type="http://schemas.openxmlformats.org/officeDocument/2006/relationships/image" Target="../media/image46.svg"/><Relationship Id="rId14" Type="http://schemas.openxmlformats.org/officeDocument/2006/relationships/image" Target="../media/image39.svg"/><Relationship Id="rId22" Type="http://schemas.openxmlformats.org/officeDocument/2006/relationships/image" Target="../media/image56.svg"/><Relationship Id="rId27" Type="http://schemas.openxmlformats.org/officeDocument/2006/relationships/image" Target="../media/image61.png"/><Relationship Id="rId30" Type="http://schemas.openxmlformats.org/officeDocument/2006/relationships/image" Target="../media/image6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2.emf"/><Relationship Id="rId5" Type="http://schemas.openxmlformats.org/officeDocument/2006/relationships/image" Target="../media/image71.png"/><Relationship Id="rId4" Type="http://schemas.openxmlformats.org/officeDocument/2006/relationships/image" Target="../media/image7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svg"/><Relationship Id="rId13" Type="http://schemas.openxmlformats.org/officeDocument/2006/relationships/image" Target="../media/image85.png"/><Relationship Id="rId18" Type="http://schemas.openxmlformats.org/officeDocument/2006/relationships/image" Target="../media/image87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12" Type="http://schemas.openxmlformats.org/officeDocument/2006/relationships/image" Target="../media/image84.svg"/><Relationship Id="rId17" Type="http://schemas.openxmlformats.org/officeDocument/2006/relationships/image" Target="../media/image39.sv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8.svg"/><Relationship Id="rId11" Type="http://schemas.openxmlformats.org/officeDocument/2006/relationships/image" Target="../media/image83.png"/><Relationship Id="rId5" Type="http://schemas.openxmlformats.org/officeDocument/2006/relationships/image" Target="../media/image77.png"/><Relationship Id="rId15" Type="http://schemas.openxmlformats.org/officeDocument/2006/relationships/slide" Target="slide2.xml"/><Relationship Id="rId10" Type="http://schemas.openxmlformats.org/officeDocument/2006/relationships/image" Target="../media/image82.svg"/><Relationship Id="rId19" Type="http://schemas.openxmlformats.org/officeDocument/2006/relationships/image" Target="../media/image88.svg"/><Relationship Id="rId4" Type="http://schemas.openxmlformats.org/officeDocument/2006/relationships/image" Target="../media/image76.svg"/><Relationship Id="rId9" Type="http://schemas.openxmlformats.org/officeDocument/2006/relationships/image" Target="../media/image81.png"/><Relationship Id="rId14" Type="http://schemas.openxmlformats.org/officeDocument/2006/relationships/image" Target="../media/image86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3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9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E3F6737-8242-456C-8183-B49F92E7DF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47" y="-199274"/>
            <a:ext cx="6952506" cy="614417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7467D06-9CD4-432A-A450-D31743E6AE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61" y="738021"/>
            <a:ext cx="2161039" cy="108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66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water, buiten, gebouw, lucht&#10;&#10;Automatisch gegenereerde beschrijving">
            <a:extLst>
              <a:ext uri="{FF2B5EF4-FFF2-40B4-BE49-F238E27FC236}">
                <a16:creationId xmlns:a16="http://schemas.microsoft.com/office/drawing/2014/main" id="{3BEB8562-CDC4-45F0-B806-BBE1CAFDC1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" t="26853" r="202" b="30311"/>
          <a:stretch/>
        </p:blipFill>
        <p:spPr>
          <a:xfrm>
            <a:off x="196267" y="3374285"/>
            <a:ext cx="12192002" cy="3500437"/>
          </a:xfrm>
          <a:prstGeom prst="rect">
            <a:avLst/>
          </a:prstGeom>
        </p:spPr>
      </p:pic>
      <p:sp>
        <p:nvSpPr>
          <p:cNvPr id="49" name="Rechthoek 48">
            <a:extLst>
              <a:ext uri="{FF2B5EF4-FFF2-40B4-BE49-F238E27FC236}">
                <a16:creationId xmlns:a16="http://schemas.microsoft.com/office/drawing/2014/main" id="{F4F253EB-BEB8-486D-A489-C66BD08EEB9E}"/>
              </a:ext>
            </a:extLst>
          </p:cNvPr>
          <p:cNvSpPr/>
          <p:nvPr/>
        </p:nvSpPr>
        <p:spPr>
          <a:xfrm>
            <a:off x="616626" y="316480"/>
            <a:ext cx="2520000" cy="44291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>
              <a:highlight>
                <a:srgbClr val="FFFF00"/>
              </a:highlight>
            </a:endParaRPr>
          </a:p>
        </p:txBody>
      </p:sp>
      <p:sp>
        <p:nvSpPr>
          <p:cNvPr id="50" name="Rechthoek 49">
            <a:extLst>
              <a:ext uri="{FF2B5EF4-FFF2-40B4-BE49-F238E27FC236}">
                <a16:creationId xmlns:a16="http://schemas.microsoft.com/office/drawing/2014/main" id="{003B12A5-A4C8-4B4A-A5C5-912A51FF796E}"/>
              </a:ext>
            </a:extLst>
          </p:cNvPr>
          <p:cNvSpPr/>
          <p:nvPr/>
        </p:nvSpPr>
        <p:spPr>
          <a:xfrm>
            <a:off x="3474327" y="316479"/>
            <a:ext cx="2520000" cy="44291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51" name="Rechthoek 50">
            <a:extLst>
              <a:ext uri="{FF2B5EF4-FFF2-40B4-BE49-F238E27FC236}">
                <a16:creationId xmlns:a16="http://schemas.microsoft.com/office/drawing/2014/main" id="{289F5EEE-CB67-4DDA-A68C-72B0B853F6AF}"/>
              </a:ext>
            </a:extLst>
          </p:cNvPr>
          <p:cNvSpPr/>
          <p:nvPr/>
        </p:nvSpPr>
        <p:spPr>
          <a:xfrm>
            <a:off x="6350582" y="334037"/>
            <a:ext cx="2520000" cy="44291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sp>
        <p:nvSpPr>
          <p:cNvPr id="52" name="Rechthoek 51">
            <a:extLst>
              <a:ext uri="{FF2B5EF4-FFF2-40B4-BE49-F238E27FC236}">
                <a16:creationId xmlns:a16="http://schemas.microsoft.com/office/drawing/2014/main" id="{0F7EC761-5B6C-4F52-9439-F921DCA98D2E}"/>
              </a:ext>
            </a:extLst>
          </p:cNvPr>
          <p:cNvSpPr/>
          <p:nvPr/>
        </p:nvSpPr>
        <p:spPr>
          <a:xfrm>
            <a:off x="9172530" y="334037"/>
            <a:ext cx="2520000" cy="442912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dirty="0"/>
          </a:p>
        </p:txBody>
      </p:sp>
      <p:grpSp>
        <p:nvGrpSpPr>
          <p:cNvPr id="48" name="Groep 47">
            <a:extLst>
              <a:ext uri="{FF2B5EF4-FFF2-40B4-BE49-F238E27FC236}">
                <a16:creationId xmlns:a16="http://schemas.microsoft.com/office/drawing/2014/main" id="{E0C14FFD-30A5-45E1-AE91-0AD41A4D0AE3}"/>
              </a:ext>
            </a:extLst>
          </p:cNvPr>
          <p:cNvGrpSpPr/>
          <p:nvPr/>
        </p:nvGrpSpPr>
        <p:grpSpPr>
          <a:xfrm>
            <a:off x="1524984" y="1015305"/>
            <a:ext cx="693758" cy="1048387"/>
            <a:chOff x="1719964" y="1947545"/>
            <a:chExt cx="402345" cy="608012"/>
          </a:xfrm>
        </p:grpSpPr>
        <p:pic>
          <p:nvPicPr>
            <p:cNvPr id="17" name="Graphic 16">
              <a:extLst>
                <a:ext uri="{FF2B5EF4-FFF2-40B4-BE49-F238E27FC236}">
                  <a16:creationId xmlns:a16="http://schemas.microsoft.com/office/drawing/2014/main" id="{62C50373-33E7-48FA-B0C3-A2AFB7E3C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879104" y="1947545"/>
              <a:ext cx="243205" cy="608012"/>
            </a:xfrm>
            <a:prstGeom prst="rect">
              <a:avLst/>
            </a:prstGeom>
          </p:spPr>
        </p:pic>
        <p:pic>
          <p:nvPicPr>
            <p:cNvPr id="20" name="Graphic 19">
              <a:extLst>
                <a:ext uri="{FF2B5EF4-FFF2-40B4-BE49-F238E27FC236}">
                  <a16:creationId xmlns:a16="http://schemas.microsoft.com/office/drawing/2014/main" id="{C6B801FF-E7D4-4F02-A137-03663BE7A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719964" y="1947545"/>
              <a:ext cx="145923" cy="608012"/>
            </a:xfrm>
            <a:prstGeom prst="rect">
              <a:avLst/>
            </a:prstGeom>
          </p:spPr>
        </p:pic>
      </p:grpSp>
      <p:sp>
        <p:nvSpPr>
          <p:cNvPr id="34" name="Tekstvak 33">
            <a:extLst>
              <a:ext uri="{FF2B5EF4-FFF2-40B4-BE49-F238E27FC236}">
                <a16:creationId xmlns:a16="http://schemas.microsoft.com/office/drawing/2014/main" id="{A81DE3DA-0D33-4C74-895C-CDEEE4A61964}"/>
              </a:ext>
            </a:extLst>
          </p:cNvPr>
          <p:cNvSpPr txBox="1"/>
          <p:nvPr/>
        </p:nvSpPr>
        <p:spPr>
          <a:xfrm>
            <a:off x="613769" y="3000095"/>
            <a:ext cx="2516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dirty="0">
                <a:latin typeface="+mj-lt"/>
              </a:rPr>
              <a:t>6.516.011</a:t>
            </a:r>
          </a:p>
        </p:txBody>
      </p:sp>
      <p:sp>
        <p:nvSpPr>
          <p:cNvPr id="37" name="Tekstvak 36">
            <a:extLst>
              <a:ext uri="{FF2B5EF4-FFF2-40B4-BE49-F238E27FC236}">
                <a16:creationId xmlns:a16="http://schemas.microsoft.com/office/drawing/2014/main" id="{195F19B0-5A1D-43BE-A165-931770628E96}"/>
              </a:ext>
            </a:extLst>
          </p:cNvPr>
          <p:cNvSpPr txBox="1"/>
          <p:nvPr/>
        </p:nvSpPr>
        <p:spPr>
          <a:xfrm>
            <a:off x="505194" y="3676888"/>
            <a:ext cx="2516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lakos</a:t>
            </a:r>
            <a:endParaRPr lang="nl-BE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8" name="Tekstvak 37">
            <a:extLst>
              <a:ext uri="{FF2B5EF4-FFF2-40B4-BE49-F238E27FC236}">
                <a16:creationId xmlns:a16="http://schemas.microsoft.com/office/drawing/2014/main" id="{B03EAFCD-61C3-41E9-A966-9C727A2BF40D}"/>
              </a:ext>
            </a:extLst>
          </p:cNvPr>
          <p:cNvSpPr txBox="1"/>
          <p:nvPr/>
        </p:nvSpPr>
        <p:spPr>
          <a:xfrm>
            <a:off x="6341145" y="2999103"/>
            <a:ext cx="2525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dirty="0">
                <a:latin typeface="+mj-lt"/>
              </a:rPr>
              <a:t>13.522 </a:t>
            </a:r>
            <a:r>
              <a:rPr lang="nl-BE" sz="2000" b="1" dirty="0">
                <a:latin typeface="+mj-lt"/>
              </a:rPr>
              <a:t>km</a:t>
            </a:r>
            <a:r>
              <a:rPr lang="nl-BE" sz="2000" b="1" baseline="30000" dirty="0">
                <a:latin typeface="+mj-lt"/>
              </a:rPr>
              <a:t>2</a:t>
            </a:r>
            <a:endParaRPr lang="nl-BE" sz="3600" b="1" baseline="30000" dirty="0">
              <a:latin typeface="+mj-lt"/>
            </a:endParaRPr>
          </a:p>
        </p:txBody>
      </p:sp>
      <p:sp>
        <p:nvSpPr>
          <p:cNvPr id="39" name="Tekstvak 38">
            <a:extLst>
              <a:ext uri="{FF2B5EF4-FFF2-40B4-BE49-F238E27FC236}">
                <a16:creationId xmlns:a16="http://schemas.microsoft.com/office/drawing/2014/main" id="{78582DBA-32D4-4539-9A23-35AAFFFEE99F}"/>
              </a:ext>
            </a:extLst>
          </p:cNvPr>
          <p:cNvSpPr txBox="1"/>
          <p:nvPr/>
        </p:nvSpPr>
        <p:spPr>
          <a:xfrm>
            <a:off x="6326849" y="3788791"/>
            <a:ext cx="2525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terület</a:t>
            </a:r>
            <a:r>
              <a:rPr lang="nl-BE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</p:txBody>
      </p:sp>
      <p:sp>
        <p:nvSpPr>
          <p:cNvPr id="40" name="Tekstvak 39">
            <a:extLst>
              <a:ext uri="{FF2B5EF4-FFF2-40B4-BE49-F238E27FC236}">
                <a16:creationId xmlns:a16="http://schemas.microsoft.com/office/drawing/2014/main" id="{648B6024-7FA5-4DC6-816C-45CCDA72AF8A}"/>
              </a:ext>
            </a:extLst>
          </p:cNvPr>
          <p:cNvSpPr txBox="1"/>
          <p:nvPr/>
        </p:nvSpPr>
        <p:spPr>
          <a:xfrm>
            <a:off x="3438884" y="2999103"/>
            <a:ext cx="25257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dirty="0">
                <a:latin typeface="+mj-lt"/>
              </a:rPr>
              <a:t>166</a:t>
            </a:r>
          </a:p>
        </p:txBody>
      </p:sp>
      <p:sp>
        <p:nvSpPr>
          <p:cNvPr id="41" name="Tekstvak 40">
            <a:extLst>
              <a:ext uri="{FF2B5EF4-FFF2-40B4-BE49-F238E27FC236}">
                <a16:creationId xmlns:a16="http://schemas.microsoft.com/office/drawing/2014/main" id="{ADB66ECB-3390-48C4-8744-FD3C3BB51762}"/>
              </a:ext>
            </a:extLst>
          </p:cNvPr>
          <p:cNvSpPr txBox="1"/>
          <p:nvPr/>
        </p:nvSpPr>
        <p:spPr>
          <a:xfrm>
            <a:off x="3490782" y="3645258"/>
            <a:ext cx="25257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különböző nemzetiség</a:t>
            </a:r>
            <a:endParaRPr lang="nl-BE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2" name="Tekstvak 41">
            <a:extLst>
              <a:ext uri="{FF2B5EF4-FFF2-40B4-BE49-F238E27FC236}">
                <a16:creationId xmlns:a16="http://schemas.microsoft.com/office/drawing/2014/main" id="{70DB7D91-C91F-4FE8-BAB3-DA4FABC310DE}"/>
              </a:ext>
            </a:extLst>
          </p:cNvPr>
          <p:cNvSpPr txBox="1"/>
          <p:nvPr/>
        </p:nvSpPr>
        <p:spPr>
          <a:xfrm>
            <a:off x="9228669" y="2998927"/>
            <a:ext cx="2525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600" b="1" dirty="0">
                <a:latin typeface="+mj-lt"/>
              </a:rPr>
              <a:t>€ 35.800</a:t>
            </a:r>
          </a:p>
        </p:txBody>
      </p:sp>
      <p:sp>
        <p:nvSpPr>
          <p:cNvPr id="43" name="Tekstvak 42">
            <a:extLst>
              <a:ext uri="{FF2B5EF4-FFF2-40B4-BE49-F238E27FC236}">
                <a16:creationId xmlns:a16="http://schemas.microsoft.com/office/drawing/2014/main" id="{15981477-6D83-48C6-9D92-5A9FB464769C}"/>
              </a:ext>
            </a:extLst>
          </p:cNvPr>
          <p:cNvSpPr txBox="1"/>
          <p:nvPr/>
        </p:nvSpPr>
        <p:spPr>
          <a:xfrm>
            <a:off x="9313674" y="3700190"/>
            <a:ext cx="2525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egy főre jutó </a:t>
            </a:r>
            <a:r>
              <a:rPr lang="nl-BE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GDP</a:t>
            </a:r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BAFC1656-73D5-40B7-A911-256383C347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4376904" y="1015305"/>
            <a:ext cx="890028" cy="975814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99F54892-E5B7-4354-B02D-4219F60FD3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7073114" y="1020396"/>
            <a:ext cx="986854" cy="965631"/>
          </a:xfrm>
          <a:prstGeom prst="rect">
            <a:avLst/>
          </a:prstGeom>
        </p:spPr>
      </p:pic>
      <p:pic>
        <p:nvPicPr>
          <p:cNvPr id="47" name="Graphic 46">
            <a:extLst>
              <a:ext uri="{FF2B5EF4-FFF2-40B4-BE49-F238E27FC236}">
                <a16:creationId xmlns:a16="http://schemas.microsoft.com/office/drawing/2014/main" id="{71DA906B-074F-47E6-9A20-01C4D203BBC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0185943" y="1004782"/>
            <a:ext cx="877903" cy="1019175"/>
          </a:xfrm>
          <a:prstGeom prst="rect">
            <a:avLst/>
          </a:prstGeom>
        </p:spPr>
      </p:pic>
      <p:cxnSp>
        <p:nvCxnSpPr>
          <p:cNvPr id="54" name="Rechte verbindingslijn 53">
            <a:extLst>
              <a:ext uri="{FF2B5EF4-FFF2-40B4-BE49-F238E27FC236}">
                <a16:creationId xmlns:a16="http://schemas.microsoft.com/office/drawing/2014/main" id="{8985DD5C-C336-416D-BB15-CA54D0647C40}"/>
              </a:ext>
            </a:extLst>
          </p:cNvPr>
          <p:cNvCxnSpPr/>
          <p:nvPr/>
        </p:nvCxnSpPr>
        <p:spPr>
          <a:xfrm>
            <a:off x="1406363" y="2675033"/>
            <a:ext cx="94052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Rechte verbindingslijn 54">
            <a:extLst>
              <a:ext uri="{FF2B5EF4-FFF2-40B4-BE49-F238E27FC236}">
                <a16:creationId xmlns:a16="http://schemas.microsoft.com/office/drawing/2014/main" id="{EA5E9BB2-607C-418A-9BF0-306BA2C4CBC7}"/>
              </a:ext>
            </a:extLst>
          </p:cNvPr>
          <p:cNvCxnSpPr/>
          <p:nvPr/>
        </p:nvCxnSpPr>
        <p:spPr>
          <a:xfrm>
            <a:off x="4190789" y="2675033"/>
            <a:ext cx="94052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55">
            <a:extLst>
              <a:ext uri="{FF2B5EF4-FFF2-40B4-BE49-F238E27FC236}">
                <a16:creationId xmlns:a16="http://schemas.microsoft.com/office/drawing/2014/main" id="{FD0AD3A4-0DF9-4418-BB39-8E5873ED777B}"/>
              </a:ext>
            </a:extLst>
          </p:cNvPr>
          <p:cNvCxnSpPr/>
          <p:nvPr/>
        </p:nvCxnSpPr>
        <p:spPr>
          <a:xfrm>
            <a:off x="7119442" y="2548600"/>
            <a:ext cx="94052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Rechte verbindingslijn 56">
            <a:extLst>
              <a:ext uri="{FF2B5EF4-FFF2-40B4-BE49-F238E27FC236}">
                <a16:creationId xmlns:a16="http://schemas.microsoft.com/office/drawing/2014/main" id="{DE78A156-AC73-4395-841E-1CF676751743}"/>
              </a:ext>
            </a:extLst>
          </p:cNvPr>
          <p:cNvCxnSpPr/>
          <p:nvPr/>
        </p:nvCxnSpPr>
        <p:spPr>
          <a:xfrm>
            <a:off x="10154632" y="2509362"/>
            <a:ext cx="94052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Graphic 2">
            <a:hlinkClick r:id="rId14" action="ppaction://hlinksldjump"/>
            <a:extLst>
              <a:ext uri="{FF2B5EF4-FFF2-40B4-BE49-F238E27FC236}">
                <a16:creationId xmlns:a16="http://schemas.microsoft.com/office/drawing/2014/main" id="{0AD37580-1934-4F61-8291-211EF298AD6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651797" y="194854"/>
            <a:ext cx="367256" cy="57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2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34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echthoek 90">
            <a:extLst>
              <a:ext uri="{FF2B5EF4-FFF2-40B4-BE49-F238E27FC236}">
                <a16:creationId xmlns:a16="http://schemas.microsoft.com/office/drawing/2014/main" id="{D44AFE57-62C5-44C6-A824-E9F66C3A65F4}"/>
              </a:ext>
            </a:extLst>
          </p:cNvPr>
          <p:cNvSpPr/>
          <p:nvPr/>
        </p:nvSpPr>
        <p:spPr>
          <a:xfrm>
            <a:off x="8004175" y="1951039"/>
            <a:ext cx="3706813" cy="30607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90" name="Rechthoek 89">
            <a:extLst>
              <a:ext uri="{FF2B5EF4-FFF2-40B4-BE49-F238E27FC236}">
                <a16:creationId xmlns:a16="http://schemas.microsoft.com/office/drawing/2014/main" id="{D272CA9A-2B5C-4173-A981-B27B65450E32}"/>
              </a:ext>
            </a:extLst>
          </p:cNvPr>
          <p:cNvSpPr/>
          <p:nvPr/>
        </p:nvSpPr>
        <p:spPr>
          <a:xfrm>
            <a:off x="479426" y="5053827"/>
            <a:ext cx="7488237" cy="136284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3F3C7374-7E80-4513-ADF1-3C805EC85F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7" t="35838" r="5484" b="12264"/>
          <a:stretch/>
        </p:blipFill>
        <p:spPr bwMode="auto">
          <a:xfrm>
            <a:off x="479427" y="1985152"/>
            <a:ext cx="4829084" cy="3060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F0660B19-B17A-4799-89B8-204618737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5697"/>
            <a:ext cx="10515600" cy="1325563"/>
          </a:xfrm>
        </p:spPr>
        <p:txBody>
          <a:bodyPr/>
          <a:lstStyle/>
          <a:p>
            <a:pPr algn="ctr"/>
            <a:r>
              <a:rPr lang="hu-HU" u="none" dirty="0">
                <a:solidFill>
                  <a:schemeClr val="tx1"/>
                </a:solidFill>
              </a:rPr>
              <a:t>Flandria gazdasága dióhéjban</a:t>
            </a:r>
            <a:endParaRPr lang="nl-BE" u="none" dirty="0">
              <a:solidFill>
                <a:schemeClr val="tx1"/>
              </a:solidFill>
            </a:endParaRPr>
          </a:p>
        </p:txBody>
      </p:sp>
      <p:grpSp>
        <p:nvGrpSpPr>
          <p:cNvPr id="86" name="Groep 85">
            <a:extLst>
              <a:ext uri="{FF2B5EF4-FFF2-40B4-BE49-F238E27FC236}">
                <a16:creationId xmlns:a16="http://schemas.microsoft.com/office/drawing/2014/main" id="{F8D8EB00-DFCF-4977-A38A-3302F5A40A00}"/>
              </a:ext>
            </a:extLst>
          </p:cNvPr>
          <p:cNvGrpSpPr/>
          <p:nvPr/>
        </p:nvGrpSpPr>
        <p:grpSpPr>
          <a:xfrm>
            <a:off x="3728337" y="5370338"/>
            <a:ext cx="1783758" cy="664465"/>
            <a:chOff x="1249951" y="5486360"/>
            <a:chExt cx="1783758" cy="664465"/>
          </a:xfrm>
        </p:grpSpPr>
        <p:sp>
          <p:nvSpPr>
            <p:cNvPr id="7" name="Tekstvak 6">
              <a:extLst>
                <a:ext uri="{FF2B5EF4-FFF2-40B4-BE49-F238E27FC236}">
                  <a16:creationId xmlns:a16="http://schemas.microsoft.com/office/drawing/2014/main" id="{CE49FF7C-D46E-4D92-995C-F41D3486503E}"/>
                </a:ext>
              </a:extLst>
            </p:cNvPr>
            <p:cNvSpPr txBox="1"/>
            <p:nvPr/>
          </p:nvSpPr>
          <p:spPr>
            <a:xfrm>
              <a:off x="1249951" y="5486360"/>
              <a:ext cx="17837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800" b="1" dirty="0">
                  <a:latin typeface="+mj-lt"/>
                </a:rPr>
                <a:t>€ 317 </a:t>
              </a:r>
              <a:r>
                <a:rPr lang="hu-HU" sz="1400" b="1" dirty="0">
                  <a:latin typeface="+mj-lt"/>
                </a:rPr>
                <a:t>milliárd</a:t>
              </a:r>
              <a:endParaRPr lang="nl-BE" b="1" dirty="0">
                <a:latin typeface="+mj-lt"/>
              </a:endParaRPr>
            </a:p>
          </p:txBody>
        </p:sp>
        <p:sp>
          <p:nvSpPr>
            <p:cNvPr id="8" name="Tekstvak 7">
              <a:extLst>
                <a:ext uri="{FF2B5EF4-FFF2-40B4-BE49-F238E27FC236}">
                  <a16:creationId xmlns:a16="http://schemas.microsoft.com/office/drawing/2014/main" id="{34EE19B8-39F8-458A-A8C3-6AF16BBA1513}"/>
                </a:ext>
              </a:extLst>
            </p:cNvPr>
            <p:cNvSpPr txBox="1"/>
            <p:nvPr/>
          </p:nvSpPr>
          <p:spPr>
            <a:xfrm>
              <a:off x="1249951" y="5843048"/>
              <a:ext cx="178375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Importált termék</a:t>
              </a:r>
              <a:endParaRPr lang="nl-BE" sz="14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pic>
        <p:nvPicPr>
          <p:cNvPr id="9" name="Graphic 8">
            <a:extLst>
              <a:ext uri="{FF2B5EF4-FFF2-40B4-BE49-F238E27FC236}">
                <a16:creationId xmlns:a16="http://schemas.microsoft.com/office/drawing/2014/main" id="{67DEF2AB-7E3B-4AE9-93C8-06E606FEF4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180231" y="5427807"/>
            <a:ext cx="474488" cy="612422"/>
          </a:xfrm>
          <a:prstGeom prst="rect">
            <a:avLst/>
          </a:prstGeom>
        </p:spPr>
      </p:pic>
      <p:grpSp>
        <p:nvGrpSpPr>
          <p:cNvPr id="31" name="Groep 30">
            <a:extLst>
              <a:ext uri="{FF2B5EF4-FFF2-40B4-BE49-F238E27FC236}">
                <a16:creationId xmlns:a16="http://schemas.microsoft.com/office/drawing/2014/main" id="{8772340B-DB47-40AB-8EBB-FA67D2944559}"/>
              </a:ext>
            </a:extLst>
          </p:cNvPr>
          <p:cNvGrpSpPr/>
          <p:nvPr/>
        </p:nvGrpSpPr>
        <p:grpSpPr>
          <a:xfrm>
            <a:off x="8420638" y="2533722"/>
            <a:ext cx="499038" cy="499036"/>
            <a:chOff x="8526544" y="2344524"/>
            <a:chExt cx="683418" cy="683416"/>
          </a:xfrm>
        </p:grpSpPr>
        <p:sp>
          <p:nvSpPr>
            <p:cNvPr id="10" name="Ovaal 9">
              <a:extLst>
                <a:ext uri="{FF2B5EF4-FFF2-40B4-BE49-F238E27FC236}">
                  <a16:creationId xmlns:a16="http://schemas.microsoft.com/office/drawing/2014/main" id="{14CD415E-CA3B-4845-BF46-F0F725517A31}"/>
                </a:ext>
              </a:extLst>
            </p:cNvPr>
            <p:cNvSpPr/>
            <p:nvPr/>
          </p:nvSpPr>
          <p:spPr>
            <a:xfrm>
              <a:off x="8526544" y="2344524"/>
              <a:ext cx="683418" cy="68341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67484994-AE9E-42E2-B148-1CBCA41050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649261" y="2379643"/>
              <a:ext cx="437984" cy="613178"/>
            </a:xfrm>
            <a:prstGeom prst="rect">
              <a:avLst/>
            </a:prstGeom>
          </p:spPr>
        </p:pic>
      </p:grpSp>
      <p:grpSp>
        <p:nvGrpSpPr>
          <p:cNvPr id="30" name="Groep 29">
            <a:extLst>
              <a:ext uri="{FF2B5EF4-FFF2-40B4-BE49-F238E27FC236}">
                <a16:creationId xmlns:a16="http://schemas.microsoft.com/office/drawing/2014/main" id="{5B962D8D-257B-450B-AE24-5B5B29CAD6BB}"/>
              </a:ext>
            </a:extLst>
          </p:cNvPr>
          <p:cNvGrpSpPr/>
          <p:nvPr/>
        </p:nvGrpSpPr>
        <p:grpSpPr>
          <a:xfrm>
            <a:off x="8387528" y="3348302"/>
            <a:ext cx="565260" cy="499036"/>
            <a:chOff x="8481200" y="3829348"/>
            <a:chExt cx="774107" cy="683416"/>
          </a:xfrm>
        </p:grpSpPr>
        <p:sp>
          <p:nvSpPr>
            <p:cNvPr id="11" name="Ovaal 10">
              <a:extLst>
                <a:ext uri="{FF2B5EF4-FFF2-40B4-BE49-F238E27FC236}">
                  <a16:creationId xmlns:a16="http://schemas.microsoft.com/office/drawing/2014/main" id="{892B27FA-6433-45AA-A240-7C893102F21E}"/>
                </a:ext>
              </a:extLst>
            </p:cNvPr>
            <p:cNvSpPr/>
            <p:nvPr/>
          </p:nvSpPr>
          <p:spPr>
            <a:xfrm>
              <a:off x="8526544" y="3829348"/>
              <a:ext cx="683418" cy="68341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15" name="Graphic 14">
              <a:extLst>
                <a:ext uri="{FF2B5EF4-FFF2-40B4-BE49-F238E27FC236}">
                  <a16:creationId xmlns:a16="http://schemas.microsoft.com/office/drawing/2014/main" id="{050309D7-BAAF-45A3-AA91-76B011C24B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/>
          </p:blipFill>
          <p:spPr>
            <a:xfrm>
              <a:off x="8481200" y="3954395"/>
              <a:ext cx="774107" cy="455356"/>
            </a:xfrm>
            <a:prstGeom prst="rect">
              <a:avLst/>
            </a:prstGeom>
          </p:spPr>
        </p:pic>
      </p:grpSp>
      <p:grpSp>
        <p:nvGrpSpPr>
          <p:cNvPr id="29" name="Groep 28">
            <a:extLst>
              <a:ext uri="{FF2B5EF4-FFF2-40B4-BE49-F238E27FC236}">
                <a16:creationId xmlns:a16="http://schemas.microsoft.com/office/drawing/2014/main" id="{C4208027-1A5F-4BDA-BB93-AF3A8D6C9B56}"/>
              </a:ext>
            </a:extLst>
          </p:cNvPr>
          <p:cNvGrpSpPr/>
          <p:nvPr/>
        </p:nvGrpSpPr>
        <p:grpSpPr>
          <a:xfrm>
            <a:off x="8413984" y="4195296"/>
            <a:ext cx="512346" cy="512346"/>
            <a:chOff x="8517432" y="5220086"/>
            <a:chExt cx="701643" cy="701644"/>
          </a:xfrm>
        </p:grpSpPr>
        <p:sp>
          <p:nvSpPr>
            <p:cNvPr id="12" name="Ovaal 11">
              <a:extLst>
                <a:ext uri="{FF2B5EF4-FFF2-40B4-BE49-F238E27FC236}">
                  <a16:creationId xmlns:a16="http://schemas.microsoft.com/office/drawing/2014/main" id="{011644A1-7548-4ADD-B49E-BA1C3BC6C390}"/>
                </a:ext>
              </a:extLst>
            </p:cNvPr>
            <p:cNvSpPr/>
            <p:nvPr/>
          </p:nvSpPr>
          <p:spPr>
            <a:xfrm>
              <a:off x="8526544" y="5229200"/>
              <a:ext cx="683418" cy="68341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19" name="Graphic 18">
              <a:extLst>
                <a:ext uri="{FF2B5EF4-FFF2-40B4-BE49-F238E27FC236}">
                  <a16:creationId xmlns:a16="http://schemas.microsoft.com/office/drawing/2014/main" id="{E17B420E-3770-42A5-B7D0-459FCD7C95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stretch/>
          </p:blipFill>
          <p:spPr>
            <a:xfrm>
              <a:off x="8517432" y="5220086"/>
              <a:ext cx="701643" cy="701644"/>
            </a:xfrm>
            <a:prstGeom prst="rect">
              <a:avLst/>
            </a:prstGeom>
          </p:spPr>
        </p:pic>
      </p:grpSp>
      <p:grpSp>
        <p:nvGrpSpPr>
          <p:cNvPr id="22" name="Groep 21">
            <a:extLst>
              <a:ext uri="{FF2B5EF4-FFF2-40B4-BE49-F238E27FC236}">
                <a16:creationId xmlns:a16="http://schemas.microsoft.com/office/drawing/2014/main" id="{5D85ACBE-47FD-4DEA-9482-38908871F8F7}"/>
              </a:ext>
            </a:extLst>
          </p:cNvPr>
          <p:cNvGrpSpPr/>
          <p:nvPr/>
        </p:nvGrpSpPr>
        <p:grpSpPr>
          <a:xfrm>
            <a:off x="9003461" y="2469784"/>
            <a:ext cx="2332343" cy="591746"/>
            <a:chOff x="9380232" y="2382307"/>
            <a:chExt cx="2332343" cy="591746"/>
          </a:xfrm>
        </p:grpSpPr>
        <p:sp>
          <p:nvSpPr>
            <p:cNvPr id="20" name="Tekstvak 19">
              <a:extLst>
                <a:ext uri="{FF2B5EF4-FFF2-40B4-BE49-F238E27FC236}">
                  <a16:creationId xmlns:a16="http://schemas.microsoft.com/office/drawing/2014/main" id="{9AECFFDB-1917-49BF-A86D-84BE86C306F5}"/>
                </a:ext>
              </a:extLst>
            </p:cNvPr>
            <p:cNvSpPr txBox="1"/>
            <p:nvPr/>
          </p:nvSpPr>
          <p:spPr>
            <a:xfrm>
              <a:off x="9380232" y="2382307"/>
              <a:ext cx="23323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>
                  <a:latin typeface="+mj-lt"/>
                </a:rPr>
                <a:t>Vegyipar</a:t>
              </a:r>
              <a:r>
                <a:rPr lang="nl-BE" sz="1600" b="1" dirty="0">
                  <a:latin typeface="+mj-lt"/>
                </a:rPr>
                <a:t> &amp; </a:t>
              </a:r>
              <a:r>
                <a:rPr lang="hu-HU" sz="1600" b="1" dirty="0">
                  <a:latin typeface="+mj-lt"/>
                </a:rPr>
                <a:t>gyógyszeripar</a:t>
              </a:r>
              <a:endParaRPr lang="nl-BE" sz="1100" b="1" dirty="0">
                <a:latin typeface="+mj-lt"/>
              </a:endParaRPr>
            </a:p>
          </p:txBody>
        </p:sp>
        <p:sp>
          <p:nvSpPr>
            <p:cNvPr id="21" name="Tekstvak 20">
              <a:extLst>
                <a:ext uri="{FF2B5EF4-FFF2-40B4-BE49-F238E27FC236}">
                  <a16:creationId xmlns:a16="http://schemas.microsoft.com/office/drawing/2014/main" id="{9471A6CD-0FEB-49A4-87E8-CAD7C8AE8D55}"/>
                </a:ext>
              </a:extLst>
            </p:cNvPr>
            <p:cNvSpPr txBox="1"/>
            <p:nvPr/>
          </p:nvSpPr>
          <p:spPr>
            <a:xfrm>
              <a:off x="9380232" y="2635499"/>
              <a:ext cx="23323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6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€ 75,3 </a:t>
              </a:r>
              <a:r>
                <a:rPr lang="hu-HU" sz="16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milliárd</a:t>
              </a:r>
              <a:endParaRPr lang="nl-BE" sz="16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23" name="Groep 22">
            <a:extLst>
              <a:ext uri="{FF2B5EF4-FFF2-40B4-BE49-F238E27FC236}">
                <a16:creationId xmlns:a16="http://schemas.microsoft.com/office/drawing/2014/main" id="{63940B22-045F-4C9F-B905-A4541180437A}"/>
              </a:ext>
            </a:extLst>
          </p:cNvPr>
          <p:cNvGrpSpPr/>
          <p:nvPr/>
        </p:nvGrpSpPr>
        <p:grpSpPr>
          <a:xfrm>
            <a:off x="9003461" y="3293718"/>
            <a:ext cx="2573069" cy="581472"/>
            <a:chOff x="9380232" y="2392581"/>
            <a:chExt cx="2573069" cy="581472"/>
          </a:xfrm>
        </p:grpSpPr>
        <p:sp>
          <p:nvSpPr>
            <p:cNvPr id="24" name="Tekstvak 23">
              <a:extLst>
                <a:ext uri="{FF2B5EF4-FFF2-40B4-BE49-F238E27FC236}">
                  <a16:creationId xmlns:a16="http://schemas.microsoft.com/office/drawing/2014/main" id="{FE43B6A5-5CE9-4915-8D87-B5274ED4A798}"/>
                </a:ext>
              </a:extLst>
            </p:cNvPr>
            <p:cNvSpPr txBox="1"/>
            <p:nvPr/>
          </p:nvSpPr>
          <p:spPr>
            <a:xfrm>
              <a:off x="9380232" y="2392581"/>
              <a:ext cx="257306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>
                  <a:latin typeface="+mj-lt"/>
                </a:rPr>
                <a:t>Szállítási eszközök</a:t>
              </a:r>
              <a:endParaRPr lang="nl-BE" sz="1100" b="1" dirty="0">
                <a:latin typeface="+mj-lt"/>
              </a:endParaRPr>
            </a:p>
          </p:txBody>
        </p:sp>
        <p:sp>
          <p:nvSpPr>
            <p:cNvPr id="25" name="Tekstvak 24">
              <a:extLst>
                <a:ext uri="{FF2B5EF4-FFF2-40B4-BE49-F238E27FC236}">
                  <a16:creationId xmlns:a16="http://schemas.microsoft.com/office/drawing/2014/main" id="{75F5D347-490F-4226-AADB-D39B8E04505A}"/>
                </a:ext>
              </a:extLst>
            </p:cNvPr>
            <p:cNvSpPr txBox="1"/>
            <p:nvPr/>
          </p:nvSpPr>
          <p:spPr>
            <a:xfrm>
              <a:off x="9380232" y="2635499"/>
              <a:ext cx="23323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6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€ 41.5 </a:t>
              </a:r>
              <a:r>
                <a:rPr lang="hu-HU" sz="16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milliárd</a:t>
              </a:r>
              <a:endParaRPr lang="nl-BE" sz="16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26" name="Groep 25">
            <a:extLst>
              <a:ext uri="{FF2B5EF4-FFF2-40B4-BE49-F238E27FC236}">
                <a16:creationId xmlns:a16="http://schemas.microsoft.com/office/drawing/2014/main" id="{AB0E4F7D-8A67-4163-8464-5DC875198F5A}"/>
              </a:ext>
            </a:extLst>
          </p:cNvPr>
          <p:cNvGrpSpPr/>
          <p:nvPr/>
        </p:nvGrpSpPr>
        <p:grpSpPr>
          <a:xfrm>
            <a:off x="9003461" y="4075878"/>
            <a:ext cx="2506968" cy="788098"/>
            <a:chOff x="9380232" y="2473925"/>
            <a:chExt cx="2506968" cy="788098"/>
          </a:xfrm>
        </p:grpSpPr>
        <p:sp>
          <p:nvSpPr>
            <p:cNvPr id="27" name="Tekstvak 26">
              <a:extLst>
                <a:ext uri="{FF2B5EF4-FFF2-40B4-BE49-F238E27FC236}">
                  <a16:creationId xmlns:a16="http://schemas.microsoft.com/office/drawing/2014/main" id="{EC3714D6-F798-436D-99EC-7552A4E1E19A}"/>
                </a:ext>
              </a:extLst>
            </p:cNvPr>
            <p:cNvSpPr txBox="1"/>
            <p:nvPr/>
          </p:nvSpPr>
          <p:spPr>
            <a:xfrm>
              <a:off x="9380232" y="2473925"/>
              <a:ext cx="250696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hu-HU" sz="1600" b="1" dirty="0">
                  <a:latin typeface="+mj-lt"/>
                </a:rPr>
                <a:t>Gépek</a:t>
              </a:r>
              <a:r>
                <a:rPr lang="nl-BE" sz="1600" b="1" dirty="0">
                  <a:latin typeface="+mj-lt"/>
                </a:rPr>
                <a:t> &amp; </a:t>
              </a:r>
              <a:r>
                <a:rPr lang="hu-HU" sz="1600" b="1" dirty="0">
                  <a:latin typeface="+mj-lt"/>
                </a:rPr>
                <a:t>elektronikus berendezések</a:t>
              </a:r>
              <a:endParaRPr lang="nl-BE" sz="1100" b="1" dirty="0">
                <a:latin typeface="+mj-lt"/>
              </a:endParaRPr>
            </a:p>
          </p:txBody>
        </p:sp>
        <p:sp>
          <p:nvSpPr>
            <p:cNvPr id="28" name="Tekstvak 27">
              <a:extLst>
                <a:ext uri="{FF2B5EF4-FFF2-40B4-BE49-F238E27FC236}">
                  <a16:creationId xmlns:a16="http://schemas.microsoft.com/office/drawing/2014/main" id="{CFFBA693-EAA8-4409-888C-131B11E9C840}"/>
                </a:ext>
              </a:extLst>
            </p:cNvPr>
            <p:cNvSpPr txBox="1"/>
            <p:nvPr/>
          </p:nvSpPr>
          <p:spPr>
            <a:xfrm>
              <a:off x="9380232" y="2923469"/>
              <a:ext cx="23323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16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€ 34.8 </a:t>
              </a:r>
              <a:r>
                <a:rPr lang="hu-HU" sz="16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milliárd</a:t>
              </a:r>
              <a:endParaRPr lang="nl-BE" sz="16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32" name="Tekstvak 31">
            <a:extLst>
              <a:ext uri="{FF2B5EF4-FFF2-40B4-BE49-F238E27FC236}">
                <a16:creationId xmlns:a16="http://schemas.microsoft.com/office/drawing/2014/main" id="{51725644-BB9C-432F-AF3B-E43E47A0B262}"/>
              </a:ext>
            </a:extLst>
          </p:cNvPr>
          <p:cNvSpPr txBox="1"/>
          <p:nvPr/>
        </p:nvSpPr>
        <p:spPr>
          <a:xfrm>
            <a:off x="8171063" y="2013636"/>
            <a:ext cx="25730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latin typeface="+mj-lt"/>
              </a:rPr>
              <a:t>Fő exportált termékek</a:t>
            </a:r>
            <a:endParaRPr lang="nl-BE" sz="1600" b="1" dirty="0">
              <a:latin typeface="+mj-lt"/>
            </a:endParaRPr>
          </a:p>
        </p:txBody>
      </p:sp>
      <p:pic>
        <p:nvPicPr>
          <p:cNvPr id="36" name="Graphic 35">
            <a:hlinkClick r:id="rId12" action="ppaction://hlinksldjump"/>
            <a:extLst>
              <a:ext uri="{FF2B5EF4-FFF2-40B4-BE49-F238E27FC236}">
                <a16:creationId xmlns:a16="http://schemas.microsoft.com/office/drawing/2014/main" id="{646DF742-9C1F-4854-83FC-45D4139BEFF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651797" y="194854"/>
            <a:ext cx="367256" cy="574835"/>
          </a:xfrm>
          <a:prstGeom prst="rect">
            <a:avLst/>
          </a:prstGeom>
        </p:spPr>
      </p:pic>
      <p:sp>
        <p:nvSpPr>
          <p:cNvPr id="34" name="Rechthoek 33">
            <a:extLst>
              <a:ext uri="{FF2B5EF4-FFF2-40B4-BE49-F238E27FC236}">
                <a16:creationId xmlns:a16="http://schemas.microsoft.com/office/drawing/2014/main" id="{940AE3EC-60AE-4470-805A-D0713DC2564C}"/>
              </a:ext>
            </a:extLst>
          </p:cNvPr>
          <p:cNvSpPr/>
          <p:nvPr/>
        </p:nvSpPr>
        <p:spPr>
          <a:xfrm>
            <a:off x="0" y="1916113"/>
            <a:ext cx="469900" cy="47071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pSp>
        <p:nvGrpSpPr>
          <p:cNvPr id="88" name="Groep 87">
            <a:extLst>
              <a:ext uri="{FF2B5EF4-FFF2-40B4-BE49-F238E27FC236}">
                <a16:creationId xmlns:a16="http://schemas.microsoft.com/office/drawing/2014/main" id="{68261947-8B7E-4E4C-A84E-3624AF65E242}"/>
              </a:ext>
            </a:extLst>
          </p:cNvPr>
          <p:cNvGrpSpPr/>
          <p:nvPr/>
        </p:nvGrpSpPr>
        <p:grpSpPr>
          <a:xfrm>
            <a:off x="6182063" y="5370338"/>
            <a:ext cx="1738386" cy="672557"/>
            <a:chOff x="6182063" y="5486360"/>
            <a:chExt cx="1738386" cy="672557"/>
          </a:xfrm>
        </p:grpSpPr>
        <p:sp>
          <p:nvSpPr>
            <p:cNvPr id="38" name="Tekstvak 37">
              <a:extLst>
                <a:ext uri="{FF2B5EF4-FFF2-40B4-BE49-F238E27FC236}">
                  <a16:creationId xmlns:a16="http://schemas.microsoft.com/office/drawing/2014/main" id="{64EDAE64-227A-40DD-A2C3-649F9B052B6D}"/>
                </a:ext>
              </a:extLst>
            </p:cNvPr>
            <p:cNvSpPr txBox="1"/>
            <p:nvPr/>
          </p:nvSpPr>
          <p:spPr>
            <a:xfrm>
              <a:off x="6182064" y="5486360"/>
              <a:ext cx="16921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800" b="1" dirty="0">
                  <a:latin typeface="+mj-lt"/>
                </a:rPr>
                <a:t>€ 2,08 </a:t>
              </a:r>
              <a:r>
                <a:rPr lang="hu-HU" sz="1400" b="1" dirty="0">
                  <a:latin typeface="+mj-lt"/>
                </a:rPr>
                <a:t>milliárd</a:t>
              </a:r>
              <a:endParaRPr lang="nl-BE" sz="2800" b="1" dirty="0">
                <a:latin typeface="+mj-lt"/>
              </a:endParaRPr>
            </a:p>
          </p:txBody>
        </p:sp>
        <p:sp>
          <p:nvSpPr>
            <p:cNvPr id="39" name="Tekstvak 38">
              <a:extLst>
                <a:ext uri="{FF2B5EF4-FFF2-40B4-BE49-F238E27FC236}">
                  <a16:creationId xmlns:a16="http://schemas.microsoft.com/office/drawing/2014/main" id="{7F9E05FE-9D21-49CD-A868-B074264C1692}"/>
                </a:ext>
              </a:extLst>
            </p:cNvPr>
            <p:cNvSpPr txBox="1"/>
            <p:nvPr/>
          </p:nvSpPr>
          <p:spPr>
            <a:xfrm>
              <a:off x="6182063" y="5851140"/>
              <a:ext cx="173838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Külföldi befektetés</a:t>
              </a:r>
              <a:endParaRPr lang="nl-BE" sz="14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pic>
        <p:nvPicPr>
          <p:cNvPr id="40" name="Graphic 39">
            <a:extLst>
              <a:ext uri="{FF2B5EF4-FFF2-40B4-BE49-F238E27FC236}">
                <a16:creationId xmlns:a16="http://schemas.microsoft.com/office/drawing/2014/main" id="{4F2729AC-1DD0-4AF6-98F0-13F4F8D4281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643057" y="5484112"/>
            <a:ext cx="466660" cy="518508"/>
          </a:xfrm>
          <a:prstGeom prst="rect">
            <a:avLst/>
          </a:prstGeom>
        </p:spPr>
      </p:pic>
      <p:grpSp>
        <p:nvGrpSpPr>
          <p:cNvPr id="87" name="Groep 86">
            <a:extLst>
              <a:ext uri="{FF2B5EF4-FFF2-40B4-BE49-F238E27FC236}">
                <a16:creationId xmlns:a16="http://schemas.microsoft.com/office/drawing/2014/main" id="{29E974D1-2F72-4C5B-B09B-1A9C4010B09F}"/>
              </a:ext>
            </a:extLst>
          </p:cNvPr>
          <p:cNvGrpSpPr/>
          <p:nvPr/>
        </p:nvGrpSpPr>
        <p:grpSpPr>
          <a:xfrm>
            <a:off x="1250295" y="5370338"/>
            <a:ext cx="1671367" cy="664465"/>
            <a:chOff x="3749543" y="5486360"/>
            <a:chExt cx="1671367" cy="664465"/>
          </a:xfrm>
        </p:grpSpPr>
        <p:sp>
          <p:nvSpPr>
            <p:cNvPr id="46" name="Tekstvak 45">
              <a:extLst>
                <a:ext uri="{FF2B5EF4-FFF2-40B4-BE49-F238E27FC236}">
                  <a16:creationId xmlns:a16="http://schemas.microsoft.com/office/drawing/2014/main" id="{CD6D1BB8-4981-4963-B53C-273A4EB0E23F}"/>
                </a:ext>
              </a:extLst>
            </p:cNvPr>
            <p:cNvSpPr txBox="1"/>
            <p:nvPr/>
          </p:nvSpPr>
          <p:spPr>
            <a:xfrm>
              <a:off x="3749543" y="5486360"/>
              <a:ext cx="16713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BE" sz="2800" b="1" dirty="0">
                  <a:latin typeface="+mj-lt"/>
                </a:rPr>
                <a:t>€ 328 </a:t>
              </a:r>
              <a:r>
                <a:rPr lang="hu-HU" sz="1400" b="1" dirty="0">
                  <a:latin typeface="+mj-lt"/>
                </a:rPr>
                <a:t>milliárd</a:t>
              </a:r>
              <a:endParaRPr lang="nl-BE" b="1" dirty="0">
                <a:latin typeface="+mj-lt"/>
              </a:endParaRPr>
            </a:p>
          </p:txBody>
        </p:sp>
        <p:sp>
          <p:nvSpPr>
            <p:cNvPr id="47" name="Tekstvak 46">
              <a:extLst>
                <a:ext uri="{FF2B5EF4-FFF2-40B4-BE49-F238E27FC236}">
                  <a16:creationId xmlns:a16="http://schemas.microsoft.com/office/drawing/2014/main" id="{EEAAC10A-CE33-4659-A2AB-8BE28D81E94D}"/>
                </a:ext>
              </a:extLst>
            </p:cNvPr>
            <p:cNvSpPr txBox="1"/>
            <p:nvPr/>
          </p:nvSpPr>
          <p:spPr>
            <a:xfrm>
              <a:off x="3749543" y="5843048"/>
              <a:ext cx="16713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Exportált termék</a:t>
              </a:r>
              <a:endParaRPr lang="nl-BE" sz="14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pic>
        <p:nvPicPr>
          <p:cNvPr id="48" name="Graphic 47">
            <a:extLst>
              <a:ext uri="{FF2B5EF4-FFF2-40B4-BE49-F238E27FC236}">
                <a16:creationId xmlns:a16="http://schemas.microsoft.com/office/drawing/2014/main" id="{90E045B9-D3EB-4CEE-9B4E-2FC50030E78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721726" y="5438806"/>
            <a:ext cx="470178" cy="595997"/>
          </a:xfrm>
          <a:prstGeom prst="rect">
            <a:avLst/>
          </a:prstGeom>
        </p:spPr>
      </p:pic>
      <p:grpSp>
        <p:nvGrpSpPr>
          <p:cNvPr id="89" name="Groep 88">
            <a:extLst>
              <a:ext uri="{FF2B5EF4-FFF2-40B4-BE49-F238E27FC236}">
                <a16:creationId xmlns:a16="http://schemas.microsoft.com/office/drawing/2014/main" id="{B3AFA022-377D-4E45-880F-EE9DE3C2A62E}"/>
              </a:ext>
            </a:extLst>
          </p:cNvPr>
          <p:cNvGrpSpPr/>
          <p:nvPr/>
        </p:nvGrpSpPr>
        <p:grpSpPr>
          <a:xfrm>
            <a:off x="658812" y="2133600"/>
            <a:ext cx="2114551" cy="1320801"/>
            <a:chOff x="658812" y="2133600"/>
            <a:chExt cx="2114551" cy="1320801"/>
          </a:xfrm>
        </p:grpSpPr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E9253D38-7745-45BA-BFD2-FAD1F96BAC97}"/>
                </a:ext>
              </a:extLst>
            </p:cNvPr>
            <p:cNvSpPr/>
            <p:nvPr/>
          </p:nvSpPr>
          <p:spPr>
            <a:xfrm>
              <a:off x="658812" y="2133600"/>
              <a:ext cx="2114551" cy="1320801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49" name="Tekstvak 48">
              <a:extLst>
                <a:ext uri="{FF2B5EF4-FFF2-40B4-BE49-F238E27FC236}">
                  <a16:creationId xmlns:a16="http://schemas.microsoft.com/office/drawing/2014/main" id="{969487F4-A591-4819-86A9-E9C4DEECF8DC}"/>
                </a:ext>
              </a:extLst>
            </p:cNvPr>
            <p:cNvSpPr txBox="1"/>
            <p:nvPr/>
          </p:nvSpPr>
          <p:spPr>
            <a:xfrm>
              <a:off x="706209" y="2247376"/>
              <a:ext cx="2057630" cy="646331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nl-BE" sz="3600" b="1" dirty="0">
                  <a:latin typeface="+mj-lt"/>
                </a:rPr>
                <a:t>15</a:t>
              </a:r>
              <a:r>
                <a:rPr lang="hu-HU" sz="3600" b="1" dirty="0">
                  <a:latin typeface="+mj-lt"/>
                </a:rPr>
                <a:t>.</a:t>
              </a:r>
              <a:endParaRPr lang="nl-BE" sz="2400" b="1" dirty="0">
                <a:latin typeface="+mj-lt"/>
              </a:endParaRPr>
            </a:p>
          </p:txBody>
        </p:sp>
        <p:sp>
          <p:nvSpPr>
            <p:cNvPr id="50" name="Tekstvak 49">
              <a:extLst>
                <a:ext uri="{FF2B5EF4-FFF2-40B4-BE49-F238E27FC236}">
                  <a16:creationId xmlns:a16="http://schemas.microsoft.com/office/drawing/2014/main" id="{150082A2-E053-4A20-AB38-9C0570C5E142}"/>
                </a:ext>
              </a:extLst>
            </p:cNvPr>
            <p:cNvSpPr txBox="1"/>
            <p:nvPr/>
          </p:nvSpPr>
          <p:spPr>
            <a:xfrm>
              <a:off x="706209" y="2755301"/>
              <a:ext cx="2057630" cy="646331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r>
                <a:rPr lang="hu-HU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legnagyobb exportőr a világon</a:t>
              </a:r>
              <a:endParaRPr lang="nl-BE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51" name="Rechthoek 50">
            <a:extLst>
              <a:ext uri="{FF2B5EF4-FFF2-40B4-BE49-F238E27FC236}">
                <a16:creationId xmlns:a16="http://schemas.microsoft.com/office/drawing/2014/main" id="{8A128EA4-1239-41BC-ABF2-0473EA1E9E6C}"/>
              </a:ext>
            </a:extLst>
          </p:cNvPr>
          <p:cNvSpPr/>
          <p:nvPr/>
        </p:nvSpPr>
        <p:spPr>
          <a:xfrm>
            <a:off x="8004175" y="5046747"/>
            <a:ext cx="3706813" cy="136992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2" name="Tekstvak 51">
            <a:extLst>
              <a:ext uri="{FF2B5EF4-FFF2-40B4-BE49-F238E27FC236}">
                <a16:creationId xmlns:a16="http://schemas.microsoft.com/office/drawing/2014/main" id="{3956340F-B76E-41EA-9F25-1B44461E21BF}"/>
              </a:ext>
            </a:extLst>
          </p:cNvPr>
          <p:cNvSpPr txBox="1"/>
          <p:nvPr/>
        </p:nvSpPr>
        <p:spPr>
          <a:xfrm>
            <a:off x="8171063" y="5113161"/>
            <a:ext cx="3521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>
                <a:latin typeface="+mj-lt"/>
              </a:rPr>
              <a:t>Fő export piacok</a:t>
            </a:r>
            <a:endParaRPr lang="nl-BE" sz="2000" b="1" dirty="0">
              <a:latin typeface="+mj-lt"/>
            </a:endParaRPr>
          </a:p>
        </p:txBody>
      </p:sp>
      <p:grpSp>
        <p:nvGrpSpPr>
          <p:cNvPr id="70" name="Groep 69">
            <a:extLst>
              <a:ext uri="{FF2B5EF4-FFF2-40B4-BE49-F238E27FC236}">
                <a16:creationId xmlns:a16="http://schemas.microsoft.com/office/drawing/2014/main" id="{41246534-2A69-40CF-9EA0-FAD4C54FA66B}"/>
              </a:ext>
            </a:extLst>
          </p:cNvPr>
          <p:cNvGrpSpPr/>
          <p:nvPr/>
        </p:nvGrpSpPr>
        <p:grpSpPr>
          <a:xfrm>
            <a:off x="8434978" y="5548195"/>
            <a:ext cx="1309934" cy="336403"/>
            <a:chOff x="8558580" y="6003090"/>
            <a:chExt cx="1309934" cy="336403"/>
          </a:xfrm>
        </p:grpSpPr>
        <p:pic>
          <p:nvPicPr>
            <p:cNvPr id="71" name="Graphic 70">
              <a:extLst>
                <a:ext uri="{FF2B5EF4-FFF2-40B4-BE49-F238E27FC236}">
                  <a16:creationId xmlns:a16="http://schemas.microsoft.com/office/drawing/2014/main" id="{06A6B134-D07B-4B4D-8561-D74723CA0A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8558580" y="6091843"/>
              <a:ext cx="247650" cy="247650"/>
            </a:xfrm>
            <a:prstGeom prst="rect">
              <a:avLst/>
            </a:prstGeom>
          </p:spPr>
        </p:pic>
        <p:sp>
          <p:nvSpPr>
            <p:cNvPr id="72" name="Tekstvak 71">
              <a:extLst>
                <a:ext uri="{FF2B5EF4-FFF2-40B4-BE49-F238E27FC236}">
                  <a16:creationId xmlns:a16="http://schemas.microsoft.com/office/drawing/2014/main" id="{544DC62E-76FA-4237-B72A-B960B874988E}"/>
                </a:ext>
              </a:extLst>
            </p:cNvPr>
            <p:cNvSpPr txBox="1"/>
            <p:nvPr/>
          </p:nvSpPr>
          <p:spPr>
            <a:xfrm>
              <a:off x="8846108" y="6003090"/>
              <a:ext cx="10224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Németország</a:t>
              </a:r>
              <a:endParaRPr lang="nl-BE" sz="12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73" name="Groep 72">
            <a:extLst>
              <a:ext uri="{FF2B5EF4-FFF2-40B4-BE49-F238E27FC236}">
                <a16:creationId xmlns:a16="http://schemas.microsoft.com/office/drawing/2014/main" id="{A7C8BB37-EE7E-456C-BF4F-760B6CA24385}"/>
              </a:ext>
            </a:extLst>
          </p:cNvPr>
          <p:cNvGrpSpPr/>
          <p:nvPr/>
        </p:nvGrpSpPr>
        <p:grpSpPr>
          <a:xfrm>
            <a:off x="9784790" y="5615209"/>
            <a:ext cx="1725640" cy="307777"/>
            <a:chOff x="8558580" y="5380136"/>
            <a:chExt cx="1725640" cy="307777"/>
          </a:xfrm>
        </p:grpSpPr>
        <p:pic>
          <p:nvPicPr>
            <p:cNvPr id="74" name="Graphic 73">
              <a:extLst>
                <a:ext uri="{FF2B5EF4-FFF2-40B4-BE49-F238E27FC236}">
                  <a16:creationId xmlns:a16="http://schemas.microsoft.com/office/drawing/2014/main" id="{4CA87497-A5FC-4401-9F03-64E3804CF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rcRect/>
            <a:stretch/>
          </p:blipFill>
          <p:spPr>
            <a:xfrm>
              <a:off x="8558580" y="5410199"/>
              <a:ext cx="247650" cy="247650"/>
            </a:xfrm>
            <a:prstGeom prst="rect">
              <a:avLst/>
            </a:prstGeom>
          </p:spPr>
        </p:pic>
        <p:sp>
          <p:nvSpPr>
            <p:cNvPr id="75" name="Tekstvak 74">
              <a:extLst>
                <a:ext uri="{FF2B5EF4-FFF2-40B4-BE49-F238E27FC236}">
                  <a16:creationId xmlns:a16="http://schemas.microsoft.com/office/drawing/2014/main" id="{EF93ED2B-6D3F-4F27-9D0C-C3C1FEFCC916}"/>
                </a:ext>
              </a:extLst>
            </p:cNvPr>
            <p:cNvSpPr txBox="1"/>
            <p:nvPr/>
          </p:nvSpPr>
          <p:spPr>
            <a:xfrm>
              <a:off x="8846108" y="5380136"/>
              <a:ext cx="14381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Hollandia</a:t>
              </a:r>
              <a:endParaRPr lang="nl-BE" sz="14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76" name="Groep 75">
            <a:extLst>
              <a:ext uri="{FF2B5EF4-FFF2-40B4-BE49-F238E27FC236}">
                <a16:creationId xmlns:a16="http://schemas.microsoft.com/office/drawing/2014/main" id="{94A8BB2F-7165-458A-8FFB-C75308F0827F}"/>
              </a:ext>
            </a:extLst>
          </p:cNvPr>
          <p:cNvGrpSpPr/>
          <p:nvPr/>
        </p:nvGrpSpPr>
        <p:grpSpPr>
          <a:xfrm>
            <a:off x="8434978" y="5860118"/>
            <a:ext cx="1308742" cy="406213"/>
            <a:chOff x="8559771" y="5594039"/>
            <a:chExt cx="1308742" cy="406213"/>
          </a:xfrm>
        </p:grpSpPr>
        <p:pic>
          <p:nvPicPr>
            <p:cNvPr id="77" name="Graphic 76">
              <a:extLst>
                <a:ext uri="{FF2B5EF4-FFF2-40B4-BE49-F238E27FC236}">
                  <a16:creationId xmlns:a16="http://schemas.microsoft.com/office/drawing/2014/main" id="{36BA3C29-5ACC-4F19-BF6A-18E48A9533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rcRect/>
            <a:stretch/>
          </p:blipFill>
          <p:spPr>
            <a:xfrm>
              <a:off x="8559771" y="5754983"/>
              <a:ext cx="245269" cy="245269"/>
            </a:xfrm>
            <a:prstGeom prst="rect">
              <a:avLst/>
            </a:prstGeom>
          </p:spPr>
        </p:pic>
        <p:sp>
          <p:nvSpPr>
            <p:cNvPr id="78" name="Tekstvak 77">
              <a:extLst>
                <a:ext uri="{FF2B5EF4-FFF2-40B4-BE49-F238E27FC236}">
                  <a16:creationId xmlns:a16="http://schemas.microsoft.com/office/drawing/2014/main" id="{E0303B44-5E3E-4BA1-B26C-B454821238AA}"/>
                </a:ext>
              </a:extLst>
            </p:cNvPr>
            <p:cNvSpPr txBox="1"/>
            <p:nvPr/>
          </p:nvSpPr>
          <p:spPr>
            <a:xfrm>
              <a:off x="8846107" y="5594039"/>
              <a:ext cx="102240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2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Franciaország</a:t>
              </a:r>
              <a:endParaRPr lang="nl-BE" sz="12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grpSp>
        <p:nvGrpSpPr>
          <p:cNvPr id="55" name="Groep 54">
            <a:extLst>
              <a:ext uri="{FF2B5EF4-FFF2-40B4-BE49-F238E27FC236}">
                <a16:creationId xmlns:a16="http://schemas.microsoft.com/office/drawing/2014/main" id="{AAA9D382-DB7C-446A-AD74-CA26B90D9A33}"/>
              </a:ext>
            </a:extLst>
          </p:cNvPr>
          <p:cNvGrpSpPr/>
          <p:nvPr/>
        </p:nvGrpSpPr>
        <p:grpSpPr>
          <a:xfrm>
            <a:off x="9784790" y="5994691"/>
            <a:ext cx="1725640" cy="307777"/>
            <a:chOff x="8558580" y="5380136"/>
            <a:chExt cx="1725640" cy="307777"/>
          </a:xfrm>
        </p:grpSpPr>
        <p:pic>
          <p:nvPicPr>
            <p:cNvPr id="56" name="Graphic 55">
              <a:extLst>
                <a:ext uri="{FF2B5EF4-FFF2-40B4-BE49-F238E27FC236}">
                  <a16:creationId xmlns:a16="http://schemas.microsoft.com/office/drawing/2014/main" id="{8BE839E7-79C7-41FC-A8E6-18791FAEF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rcRect/>
            <a:stretch/>
          </p:blipFill>
          <p:spPr>
            <a:xfrm>
              <a:off x="8558580" y="5410199"/>
              <a:ext cx="247650" cy="247650"/>
            </a:xfrm>
            <a:prstGeom prst="rect">
              <a:avLst/>
            </a:prstGeom>
          </p:spPr>
        </p:pic>
        <p:sp>
          <p:nvSpPr>
            <p:cNvPr id="57" name="Tekstvak 56">
              <a:extLst>
                <a:ext uri="{FF2B5EF4-FFF2-40B4-BE49-F238E27FC236}">
                  <a16:creationId xmlns:a16="http://schemas.microsoft.com/office/drawing/2014/main" id="{DAABD1FF-992D-4D8B-8E19-BC16A138E500}"/>
                </a:ext>
              </a:extLst>
            </p:cNvPr>
            <p:cNvSpPr txBox="1"/>
            <p:nvPr/>
          </p:nvSpPr>
          <p:spPr>
            <a:xfrm>
              <a:off x="8846108" y="5380136"/>
              <a:ext cx="143811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400" dirty="0">
                  <a:latin typeface="Calibri Light" panose="020F0302020204030204" pitchFamily="34" charset="0"/>
                  <a:cs typeface="Calibri Light" panose="020F0302020204030204" pitchFamily="34" charset="0"/>
                </a:rPr>
                <a:t>Nagy-Britannia</a:t>
              </a:r>
              <a:endParaRPr lang="nl-BE" sz="1400" dirty="0"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58" name="Rechthoek 57">
            <a:extLst>
              <a:ext uri="{FF2B5EF4-FFF2-40B4-BE49-F238E27FC236}">
                <a16:creationId xmlns:a16="http://schemas.microsoft.com/office/drawing/2014/main" id="{47328ACB-6C5D-40F9-BA04-88E5C479E891}"/>
              </a:ext>
            </a:extLst>
          </p:cNvPr>
          <p:cNvSpPr/>
          <p:nvPr/>
        </p:nvSpPr>
        <p:spPr>
          <a:xfrm>
            <a:off x="5345837" y="1951038"/>
            <a:ext cx="2621826" cy="30622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9" name="Tekstvak 58">
            <a:extLst>
              <a:ext uri="{FF2B5EF4-FFF2-40B4-BE49-F238E27FC236}">
                <a16:creationId xmlns:a16="http://schemas.microsoft.com/office/drawing/2014/main" id="{65EB5EC4-E918-45B1-8AF5-C22E1B917499}"/>
              </a:ext>
            </a:extLst>
          </p:cNvPr>
          <p:cNvSpPr txBox="1"/>
          <p:nvPr/>
        </p:nvSpPr>
        <p:spPr>
          <a:xfrm>
            <a:off x="5512725" y="2013636"/>
            <a:ext cx="2462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dirty="0">
                <a:latin typeface="+mj-lt"/>
              </a:rPr>
              <a:t>Fő exportált szolgáltatások</a:t>
            </a:r>
            <a:endParaRPr lang="nl-BE" sz="1600" b="1" dirty="0">
              <a:latin typeface="+mj-lt"/>
            </a:endParaRPr>
          </a:p>
        </p:txBody>
      </p:sp>
      <p:grpSp>
        <p:nvGrpSpPr>
          <p:cNvPr id="60" name="Groep 59">
            <a:extLst>
              <a:ext uri="{FF2B5EF4-FFF2-40B4-BE49-F238E27FC236}">
                <a16:creationId xmlns:a16="http://schemas.microsoft.com/office/drawing/2014/main" id="{D79205FA-9010-4D29-9573-8562E08C4C03}"/>
              </a:ext>
            </a:extLst>
          </p:cNvPr>
          <p:cNvGrpSpPr/>
          <p:nvPr/>
        </p:nvGrpSpPr>
        <p:grpSpPr>
          <a:xfrm>
            <a:off x="5660823" y="2533722"/>
            <a:ext cx="499038" cy="499036"/>
            <a:chOff x="8526544" y="2344524"/>
            <a:chExt cx="683418" cy="683416"/>
          </a:xfrm>
        </p:grpSpPr>
        <p:sp>
          <p:nvSpPr>
            <p:cNvPr id="61" name="Ovaal 60">
              <a:extLst>
                <a:ext uri="{FF2B5EF4-FFF2-40B4-BE49-F238E27FC236}">
                  <a16:creationId xmlns:a16="http://schemas.microsoft.com/office/drawing/2014/main" id="{F869CE75-3A0F-4465-8CB3-DD84CADDEBE6}"/>
                </a:ext>
              </a:extLst>
            </p:cNvPr>
            <p:cNvSpPr/>
            <p:nvPr/>
          </p:nvSpPr>
          <p:spPr>
            <a:xfrm>
              <a:off x="8526544" y="2344524"/>
              <a:ext cx="683418" cy="68341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62" name="Graphic 61">
              <a:extLst>
                <a:ext uri="{FF2B5EF4-FFF2-40B4-BE49-F238E27FC236}">
                  <a16:creationId xmlns:a16="http://schemas.microsoft.com/office/drawing/2014/main" id="{E341497C-FE60-47F0-8691-1335C0E19F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rcRect/>
            <a:stretch/>
          </p:blipFill>
          <p:spPr>
            <a:xfrm>
              <a:off x="8541080" y="2386861"/>
              <a:ext cx="654347" cy="544371"/>
            </a:xfrm>
            <a:prstGeom prst="rect">
              <a:avLst/>
            </a:prstGeom>
          </p:spPr>
        </p:pic>
      </p:grpSp>
      <p:grpSp>
        <p:nvGrpSpPr>
          <p:cNvPr id="63" name="Groep 62">
            <a:extLst>
              <a:ext uri="{FF2B5EF4-FFF2-40B4-BE49-F238E27FC236}">
                <a16:creationId xmlns:a16="http://schemas.microsoft.com/office/drawing/2014/main" id="{659B0A3C-DDC7-494B-A7BE-167CAA4059D7}"/>
              </a:ext>
            </a:extLst>
          </p:cNvPr>
          <p:cNvGrpSpPr/>
          <p:nvPr/>
        </p:nvGrpSpPr>
        <p:grpSpPr>
          <a:xfrm>
            <a:off x="5660823" y="3335187"/>
            <a:ext cx="499038" cy="541352"/>
            <a:chOff x="8526544" y="3811390"/>
            <a:chExt cx="683418" cy="741367"/>
          </a:xfrm>
        </p:grpSpPr>
        <p:sp>
          <p:nvSpPr>
            <p:cNvPr id="64" name="Ovaal 63">
              <a:extLst>
                <a:ext uri="{FF2B5EF4-FFF2-40B4-BE49-F238E27FC236}">
                  <a16:creationId xmlns:a16="http://schemas.microsoft.com/office/drawing/2014/main" id="{D45B6F49-D636-450B-8C04-D9E9E6E2D2FA}"/>
                </a:ext>
              </a:extLst>
            </p:cNvPr>
            <p:cNvSpPr/>
            <p:nvPr/>
          </p:nvSpPr>
          <p:spPr>
            <a:xfrm>
              <a:off x="8526544" y="3829348"/>
              <a:ext cx="683418" cy="68341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65" name="Graphic 64">
              <a:extLst>
                <a:ext uri="{FF2B5EF4-FFF2-40B4-BE49-F238E27FC236}">
                  <a16:creationId xmlns:a16="http://schemas.microsoft.com/office/drawing/2014/main" id="{049B09E3-5EFA-4A57-B6C4-3AC3ADB86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rcRect/>
            <a:stretch/>
          </p:blipFill>
          <p:spPr>
            <a:xfrm>
              <a:off x="8544643" y="3811390"/>
              <a:ext cx="647220" cy="741367"/>
            </a:xfrm>
            <a:prstGeom prst="rect">
              <a:avLst/>
            </a:prstGeom>
          </p:spPr>
        </p:pic>
      </p:grpSp>
      <p:grpSp>
        <p:nvGrpSpPr>
          <p:cNvPr id="66" name="Groep 65">
            <a:extLst>
              <a:ext uri="{FF2B5EF4-FFF2-40B4-BE49-F238E27FC236}">
                <a16:creationId xmlns:a16="http://schemas.microsoft.com/office/drawing/2014/main" id="{63364EFB-B58A-49D9-B425-4235CA295FDF}"/>
              </a:ext>
            </a:extLst>
          </p:cNvPr>
          <p:cNvGrpSpPr/>
          <p:nvPr/>
        </p:nvGrpSpPr>
        <p:grpSpPr>
          <a:xfrm>
            <a:off x="5660823" y="4201953"/>
            <a:ext cx="499038" cy="499036"/>
            <a:chOff x="8526544" y="5229200"/>
            <a:chExt cx="683418" cy="683416"/>
          </a:xfrm>
        </p:grpSpPr>
        <p:sp>
          <p:nvSpPr>
            <p:cNvPr id="67" name="Ovaal 66">
              <a:extLst>
                <a:ext uri="{FF2B5EF4-FFF2-40B4-BE49-F238E27FC236}">
                  <a16:creationId xmlns:a16="http://schemas.microsoft.com/office/drawing/2014/main" id="{5B4670E6-C490-485A-887E-248F9AFC5F38}"/>
                </a:ext>
              </a:extLst>
            </p:cNvPr>
            <p:cNvSpPr/>
            <p:nvPr/>
          </p:nvSpPr>
          <p:spPr>
            <a:xfrm>
              <a:off x="8526544" y="5229200"/>
              <a:ext cx="683418" cy="68341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pic>
          <p:nvPicPr>
            <p:cNvPr id="68" name="Graphic 67">
              <a:extLst>
                <a:ext uri="{FF2B5EF4-FFF2-40B4-BE49-F238E27FC236}">
                  <a16:creationId xmlns:a16="http://schemas.microsoft.com/office/drawing/2014/main" id="{DF7E506B-574F-4C3F-B4CC-720C3D1E8E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rcRect/>
            <a:stretch/>
          </p:blipFill>
          <p:spPr>
            <a:xfrm>
              <a:off x="8566367" y="5303857"/>
              <a:ext cx="603772" cy="537904"/>
            </a:xfrm>
            <a:prstGeom prst="rect">
              <a:avLst/>
            </a:prstGeom>
          </p:spPr>
        </p:pic>
      </p:grpSp>
      <p:sp>
        <p:nvSpPr>
          <p:cNvPr id="79" name="Tekstvak 78">
            <a:extLst>
              <a:ext uri="{FF2B5EF4-FFF2-40B4-BE49-F238E27FC236}">
                <a16:creationId xmlns:a16="http://schemas.microsoft.com/office/drawing/2014/main" id="{34F62C7B-44C8-4670-BF7E-DA95334FB464}"/>
              </a:ext>
            </a:extLst>
          </p:cNvPr>
          <p:cNvSpPr txBox="1"/>
          <p:nvPr/>
        </p:nvSpPr>
        <p:spPr>
          <a:xfrm>
            <a:off x="6243647" y="2508321"/>
            <a:ext cx="150247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hu-HU" sz="1600" dirty="0">
                <a:latin typeface="+mj-lt"/>
              </a:rPr>
              <a:t>Üzleti szolgáltatások</a:t>
            </a:r>
            <a:endParaRPr lang="nl-BE" sz="1600" dirty="0">
              <a:latin typeface="+mj-lt"/>
            </a:endParaRPr>
          </a:p>
        </p:txBody>
      </p:sp>
      <p:sp>
        <p:nvSpPr>
          <p:cNvPr id="82" name="Tekstvak 81">
            <a:extLst>
              <a:ext uri="{FF2B5EF4-FFF2-40B4-BE49-F238E27FC236}">
                <a16:creationId xmlns:a16="http://schemas.microsoft.com/office/drawing/2014/main" id="{1D8194FC-3ABD-4725-BE33-E67CBC6D13DA}"/>
              </a:ext>
            </a:extLst>
          </p:cNvPr>
          <p:cNvSpPr txBox="1"/>
          <p:nvPr/>
        </p:nvSpPr>
        <p:spPr>
          <a:xfrm>
            <a:off x="6243646" y="3206210"/>
            <a:ext cx="15198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hu-HU" sz="1600" dirty="0">
                <a:latin typeface="+mj-lt"/>
              </a:rPr>
              <a:t>Nemzetközi szállítmányozás</a:t>
            </a:r>
            <a:endParaRPr lang="nl-BE" sz="1600" dirty="0">
              <a:latin typeface="+mj-lt"/>
            </a:endParaRPr>
          </a:p>
        </p:txBody>
      </p:sp>
      <p:sp>
        <p:nvSpPr>
          <p:cNvPr id="85" name="Tekstvak 84">
            <a:extLst>
              <a:ext uri="{FF2B5EF4-FFF2-40B4-BE49-F238E27FC236}">
                <a16:creationId xmlns:a16="http://schemas.microsoft.com/office/drawing/2014/main" id="{02BB259A-6EAE-440F-94C0-CA3A14D29676}"/>
              </a:ext>
            </a:extLst>
          </p:cNvPr>
          <p:cNvSpPr txBox="1"/>
          <p:nvPr/>
        </p:nvSpPr>
        <p:spPr>
          <a:xfrm>
            <a:off x="6243646" y="4225440"/>
            <a:ext cx="1385345" cy="557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nl-BE" sz="1600" dirty="0">
                <a:latin typeface="+mj-lt"/>
              </a:rPr>
              <a:t>ICT</a:t>
            </a:r>
            <a:br>
              <a:rPr lang="nl-BE" sz="1600" dirty="0">
                <a:latin typeface="+mj-lt"/>
              </a:rPr>
            </a:br>
            <a:r>
              <a:rPr lang="hu-HU" sz="1600" dirty="0">
                <a:latin typeface="+mj-lt"/>
              </a:rPr>
              <a:t>szolgáltatások</a:t>
            </a:r>
            <a:endParaRPr lang="nl-BE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9349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750"/>
                            </p:stCondLst>
                            <p:childTnLst>
                              <p:par>
                                <p:cTn id="12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animBg="1"/>
      <p:bldP spid="90" grpId="0" animBg="1"/>
      <p:bldP spid="32" grpId="0"/>
      <p:bldP spid="51" grpId="0" animBg="1"/>
      <p:bldP spid="52" grpId="0"/>
      <p:bldP spid="58" grpId="0" animBg="1"/>
      <p:bldP spid="59" grpId="0"/>
      <p:bldP spid="79" grpId="0"/>
      <p:bldP spid="82" grpId="0"/>
      <p:bldP spid="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836A-00E2-41C8-BC49-3D918BDE3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0287" y="398580"/>
            <a:ext cx="10187609" cy="946840"/>
          </a:xfrm>
        </p:spPr>
        <p:txBody>
          <a:bodyPr>
            <a:noAutofit/>
          </a:bodyPr>
          <a:lstStyle/>
          <a:p>
            <a:r>
              <a:rPr lang="hu-HU" sz="3600" dirty="0">
                <a:solidFill>
                  <a:schemeClr val="tx1"/>
                </a:solidFill>
              </a:rPr>
              <a:t>Flandria és Magyarország kereskedelmi kapcsolatai</a:t>
            </a:r>
            <a:endParaRPr lang="nl-BE" sz="3600" dirty="0">
              <a:solidFill>
                <a:schemeClr val="tx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15CF7A1-69B6-4590-BD22-6E1C62010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80131" y="1345420"/>
            <a:ext cx="6928100" cy="24916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7F2F29-C37A-4160-9C76-779BCE7B32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0522" y="3694234"/>
            <a:ext cx="7197709" cy="2357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79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C82C048-7CD1-4908-9C17-52258066D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2117"/>
            <a:ext cx="9935817" cy="761310"/>
          </a:xfrm>
        </p:spPr>
        <p:txBody>
          <a:bodyPr>
            <a:normAutofit/>
          </a:bodyPr>
          <a:lstStyle/>
          <a:p>
            <a:pPr algn="ctr"/>
            <a:r>
              <a:rPr lang="hu-HU" sz="4000" dirty="0">
                <a:solidFill>
                  <a:schemeClr val="tx1"/>
                </a:solidFill>
              </a:rPr>
              <a:t>Flandria - Magyarország</a:t>
            </a:r>
            <a:r>
              <a:rPr lang="nl-BE" sz="4000" dirty="0">
                <a:solidFill>
                  <a:schemeClr val="tx1"/>
                </a:solidFill>
              </a:rPr>
              <a:t>: export</a:t>
            </a:r>
            <a:r>
              <a:rPr lang="hu-HU" sz="4000" dirty="0">
                <a:solidFill>
                  <a:schemeClr val="tx1"/>
                </a:solidFill>
              </a:rPr>
              <a:t> - import</a:t>
            </a:r>
            <a:endParaRPr lang="nl-BE" sz="4000" dirty="0">
              <a:solidFill>
                <a:schemeClr val="tx1"/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7C9AC20-D489-4E91-A827-971D6D6130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4867" y="2587395"/>
            <a:ext cx="5482946" cy="25520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DDB25B2-4668-440A-AFA3-3D5D2596EF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76040" y="1391914"/>
            <a:ext cx="10328664" cy="2783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7D6F5D-A966-4DD7-A612-A918BB6E2D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6108" y="2606474"/>
            <a:ext cx="5540060" cy="25520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1DBF42B-81DD-4B88-B00C-FC43E87B36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3349" y="1391913"/>
            <a:ext cx="10712086" cy="28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250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1E133E-AAB4-458E-A3DB-3743A93F91D9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nl-BE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3189C0-8C45-486F-91A8-0266EBC624A2}"/>
              </a:ext>
            </a:extLst>
          </p:cNvPr>
          <p:cNvSpPr/>
          <p:nvPr/>
        </p:nvSpPr>
        <p:spPr>
          <a:xfrm>
            <a:off x="5974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nl-BE" dirty="0"/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53FF8FD5-C53A-434E-B1C7-038E5ECE6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72DA5F7-BC13-401F-9575-4C0F3E1E6D0C}"/>
              </a:ext>
            </a:extLst>
          </p:cNvPr>
          <p:cNvSpPr txBox="1">
            <a:spLocks/>
          </p:cNvSpPr>
          <p:nvPr/>
        </p:nvSpPr>
        <p:spPr>
          <a:xfrm>
            <a:off x="847779" y="4022551"/>
            <a:ext cx="7377556" cy="242693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5000"/>
              </a:lnSpc>
            </a:pPr>
            <a:r>
              <a:rPr lang="en-US" sz="7200" b="1" dirty="0" err="1">
                <a:latin typeface="+mn-lt"/>
              </a:rPr>
              <a:t>Fland</a:t>
            </a:r>
            <a:r>
              <a:rPr lang="hu-HU" sz="7200" b="1" dirty="0">
                <a:latin typeface="+mn-lt"/>
              </a:rPr>
              <a:t>ria</a:t>
            </a:r>
            <a:r>
              <a:rPr lang="en-US" sz="7200" b="1" dirty="0">
                <a:latin typeface="+mn-lt"/>
              </a:rPr>
              <a:t> </a:t>
            </a:r>
            <a:br>
              <a:rPr lang="en-US" sz="7200" b="1" dirty="0">
                <a:latin typeface="+mn-lt"/>
              </a:rPr>
            </a:br>
            <a:r>
              <a:rPr lang="hu-HU" sz="7200" b="1" dirty="0">
                <a:latin typeface="+mn-lt"/>
              </a:rPr>
              <a:t>húzóágazatai</a:t>
            </a:r>
            <a:br>
              <a:rPr lang="en-US" sz="7200" dirty="0">
                <a:latin typeface="Flanders Art Sans"/>
              </a:rPr>
            </a:br>
            <a:endParaRPr lang="nl-BE" sz="3100" b="1" dirty="0">
              <a:solidFill>
                <a:schemeClr val="tx1">
                  <a:lumMod val="60000"/>
                  <a:lumOff val="40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49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AB787A-C1FE-42B4-A400-0EBC056AE8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77493" cy="775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013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al 20">
            <a:extLst>
              <a:ext uri="{FF2B5EF4-FFF2-40B4-BE49-F238E27FC236}">
                <a16:creationId xmlns:a16="http://schemas.microsoft.com/office/drawing/2014/main" id="{3EFF636C-A833-44FE-A268-D228CEF2B10B}"/>
              </a:ext>
            </a:extLst>
          </p:cNvPr>
          <p:cNvSpPr/>
          <p:nvPr/>
        </p:nvSpPr>
        <p:spPr>
          <a:xfrm>
            <a:off x="5367798" y="2164558"/>
            <a:ext cx="683418" cy="6834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0" name="Ovaal 59">
            <a:extLst>
              <a:ext uri="{FF2B5EF4-FFF2-40B4-BE49-F238E27FC236}">
                <a16:creationId xmlns:a16="http://schemas.microsoft.com/office/drawing/2014/main" id="{5DC0BABA-2697-4E08-A14A-F7811CDC28F9}"/>
              </a:ext>
            </a:extLst>
          </p:cNvPr>
          <p:cNvSpPr/>
          <p:nvPr/>
        </p:nvSpPr>
        <p:spPr>
          <a:xfrm>
            <a:off x="5697382" y="3271839"/>
            <a:ext cx="683418" cy="6834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1" name="Ovaal 60">
            <a:extLst>
              <a:ext uri="{FF2B5EF4-FFF2-40B4-BE49-F238E27FC236}">
                <a16:creationId xmlns:a16="http://schemas.microsoft.com/office/drawing/2014/main" id="{E4AC24FB-BBE0-4D0F-B62A-3729B0949A92}"/>
              </a:ext>
            </a:extLst>
          </p:cNvPr>
          <p:cNvSpPr/>
          <p:nvPr/>
        </p:nvSpPr>
        <p:spPr>
          <a:xfrm>
            <a:off x="6114217" y="4379120"/>
            <a:ext cx="683418" cy="6834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62" name="Ovaal 61">
            <a:extLst>
              <a:ext uri="{FF2B5EF4-FFF2-40B4-BE49-F238E27FC236}">
                <a16:creationId xmlns:a16="http://schemas.microsoft.com/office/drawing/2014/main" id="{CC7A4426-BBED-415E-A96E-3582416BF4A7}"/>
              </a:ext>
            </a:extLst>
          </p:cNvPr>
          <p:cNvSpPr/>
          <p:nvPr/>
        </p:nvSpPr>
        <p:spPr>
          <a:xfrm>
            <a:off x="6489102" y="5486401"/>
            <a:ext cx="683418" cy="68341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362CA5A-39B2-4EBE-81C8-978ECE8AC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5697"/>
            <a:ext cx="10515600" cy="1325563"/>
          </a:xfrm>
        </p:spPr>
        <p:txBody>
          <a:bodyPr/>
          <a:lstStyle/>
          <a:p>
            <a:pPr algn="ctr"/>
            <a:r>
              <a:rPr lang="hu-HU" u="none" dirty="0">
                <a:solidFill>
                  <a:sysClr val="windowText" lastClr="000000"/>
                </a:solidFill>
              </a:rPr>
              <a:t>Logisztika és szállítmányozás</a:t>
            </a:r>
            <a:endParaRPr lang="nl-BE" u="none" dirty="0">
              <a:solidFill>
                <a:sysClr val="windowText" lastClr="000000"/>
              </a:solidFill>
            </a:endParaRPr>
          </a:p>
        </p:txBody>
      </p:sp>
      <p:grpSp>
        <p:nvGrpSpPr>
          <p:cNvPr id="4" name="Groep 3">
            <a:extLst>
              <a:ext uri="{FF2B5EF4-FFF2-40B4-BE49-F238E27FC236}">
                <a16:creationId xmlns:a16="http://schemas.microsoft.com/office/drawing/2014/main" id="{74B10717-3452-488C-A87E-18F2D03FDE72}"/>
              </a:ext>
            </a:extLst>
          </p:cNvPr>
          <p:cNvGrpSpPr/>
          <p:nvPr/>
        </p:nvGrpSpPr>
        <p:grpSpPr>
          <a:xfrm>
            <a:off x="0" y="1952625"/>
            <a:ext cx="6264708" cy="4429125"/>
            <a:chOff x="0" y="1952625"/>
            <a:chExt cx="6264708" cy="4429125"/>
          </a:xfrm>
          <a:solidFill>
            <a:srgbClr val="FFFF00"/>
          </a:solidFill>
        </p:grpSpPr>
        <p:sp>
          <p:nvSpPr>
            <p:cNvPr id="26" name="Vrije vorm: vorm 25">
              <a:extLst>
                <a:ext uri="{FF2B5EF4-FFF2-40B4-BE49-F238E27FC236}">
                  <a16:creationId xmlns:a16="http://schemas.microsoft.com/office/drawing/2014/main" id="{286E02A7-1759-4F73-9251-73938A11B8DB}"/>
                </a:ext>
              </a:extLst>
            </p:cNvPr>
            <p:cNvSpPr/>
            <p:nvPr/>
          </p:nvSpPr>
          <p:spPr>
            <a:xfrm>
              <a:off x="2949576" y="1952625"/>
              <a:ext cx="3315132" cy="4423909"/>
            </a:xfrm>
            <a:custGeom>
              <a:avLst/>
              <a:gdLst>
                <a:gd name="connsiteX0" fmla="*/ 0 w 5155475"/>
                <a:gd name="connsiteY0" fmla="*/ 0 h 6879772"/>
                <a:gd name="connsiteX1" fmla="*/ 2751909 w 5155475"/>
                <a:gd name="connsiteY1" fmla="*/ 0 h 6879772"/>
                <a:gd name="connsiteX2" fmla="*/ 5155475 w 5155475"/>
                <a:gd name="connsiteY2" fmla="*/ 6879772 h 6879772"/>
                <a:gd name="connsiteX3" fmla="*/ 0 w 5155475"/>
                <a:gd name="connsiteY3" fmla="*/ 6879772 h 6879772"/>
                <a:gd name="connsiteX4" fmla="*/ 0 w 5155475"/>
                <a:gd name="connsiteY4" fmla="*/ 0 h 6879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55475" h="6879772">
                  <a:moveTo>
                    <a:pt x="0" y="0"/>
                  </a:moveTo>
                  <a:lnTo>
                    <a:pt x="2751909" y="0"/>
                  </a:lnTo>
                  <a:lnTo>
                    <a:pt x="5155475" y="6879772"/>
                  </a:lnTo>
                  <a:lnTo>
                    <a:pt x="0" y="687977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3" name="Rechthoek 2">
              <a:extLst>
                <a:ext uri="{FF2B5EF4-FFF2-40B4-BE49-F238E27FC236}">
                  <a16:creationId xmlns:a16="http://schemas.microsoft.com/office/drawing/2014/main" id="{D9BAC88C-DB41-4827-8C85-DDB28885092A}"/>
                </a:ext>
              </a:extLst>
            </p:cNvPr>
            <p:cNvSpPr/>
            <p:nvPr/>
          </p:nvSpPr>
          <p:spPr>
            <a:xfrm>
              <a:off x="0" y="1952625"/>
              <a:ext cx="2995613" cy="442912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FC67F9EC-5CD6-407D-8729-303798DA909E}"/>
              </a:ext>
            </a:extLst>
          </p:cNvPr>
          <p:cNvGrpSpPr/>
          <p:nvPr/>
        </p:nvGrpSpPr>
        <p:grpSpPr>
          <a:xfrm>
            <a:off x="853611" y="2187958"/>
            <a:ext cx="3561007" cy="3569905"/>
            <a:chOff x="663261" y="2335624"/>
            <a:chExt cx="3561007" cy="3569905"/>
          </a:xfrm>
        </p:grpSpPr>
        <p:grpSp>
          <p:nvGrpSpPr>
            <p:cNvPr id="11" name="Groep 10">
              <a:extLst>
                <a:ext uri="{FF2B5EF4-FFF2-40B4-BE49-F238E27FC236}">
                  <a16:creationId xmlns:a16="http://schemas.microsoft.com/office/drawing/2014/main" id="{F5C115FA-3D69-4F1A-AC29-AC515B97712F}"/>
                </a:ext>
              </a:extLst>
            </p:cNvPr>
            <p:cNvGrpSpPr/>
            <p:nvPr/>
          </p:nvGrpSpPr>
          <p:grpSpPr>
            <a:xfrm>
              <a:off x="663261" y="2335624"/>
              <a:ext cx="3561007" cy="3569905"/>
              <a:chOff x="711971" y="2891704"/>
              <a:chExt cx="2288249" cy="2293968"/>
            </a:xfrm>
          </p:grpSpPr>
          <p:sp>
            <p:nvSpPr>
              <p:cNvPr id="10" name="Ovaal 9">
                <a:extLst>
                  <a:ext uri="{FF2B5EF4-FFF2-40B4-BE49-F238E27FC236}">
                    <a16:creationId xmlns:a16="http://schemas.microsoft.com/office/drawing/2014/main" id="{65FE6D8D-CD79-4B1F-95B1-84446BC1C042}"/>
                  </a:ext>
                </a:extLst>
              </p:cNvPr>
              <p:cNvSpPr/>
              <p:nvPr/>
            </p:nvSpPr>
            <p:spPr>
              <a:xfrm>
                <a:off x="717151" y="2900755"/>
                <a:ext cx="2278462" cy="227846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nl-BE"/>
              </a:p>
            </p:txBody>
          </p:sp>
          <p:pic>
            <p:nvPicPr>
              <p:cNvPr id="9" name="Graphic 8">
                <a:extLst>
                  <a:ext uri="{FF2B5EF4-FFF2-40B4-BE49-F238E27FC236}">
                    <a16:creationId xmlns:a16="http://schemas.microsoft.com/office/drawing/2014/main" id="{EA244578-D7E7-4E04-8CFD-402E32B1863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rcRect l="22941" t="58346" r="64058" b="21654"/>
              <a:stretch/>
            </p:blipFill>
            <p:spPr>
              <a:xfrm>
                <a:off x="711971" y="2891704"/>
                <a:ext cx="2288249" cy="2293968"/>
              </a:xfrm>
              <a:prstGeom prst="ellipse">
                <a:avLst/>
              </a:prstGeom>
            </p:spPr>
          </p:pic>
        </p:grpSp>
        <p:pic>
          <p:nvPicPr>
            <p:cNvPr id="36" name="Graphic 35">
              <a:extLst>
                <a:ext uri="{FF2B5EF4-FFF2-40B4-BE49-F238E27FC236}">
                  <a16:creationId xmlns:a16="http://schemas.microsoft.com/office/drawing/2014/main" id="{4D675510-9F4A-45FF-ADC2-206076A902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rcRect l="33198" t="50016" r="38939" b="35887"/>
            <a:stretch/>
          </p:blipFill>
          <p:spPr>
            <a:xfrm>
              <a:off x="1177047" y="3404681"/>
              <a:ext cx="2966936" cy="2052536"/>
            </a:xfrm>
            <a:prstGeom prst="rect">
              <a:avLst/>
            </a:prstGeom>
          </p:spPr>
        </p:pic>
      </p:grpSp>
      <p:cxnSp>
        <p:nvCxnSpPr>
          <p:cNvPr id="46" name="Rechte verbindingslijn 45">
            <a:extLst>
              <a:ext uri="{FF2B5EF4-FFF2-40B4-BE49-F238E27FC236}">
                <a16:creationId xmlns:a16="http://schemas.microsoft.com/office/drawing/2014/main" id="{F8D43606-10C0-4C72-80E4-B08FC45E3CA3}"/>
              </a:ext>
            </a:extLst>
          </p:cNvPr>
          <p:cNvCxnSpPr/>
          <p:nvPr/>
        </p:nvCxnSpPr>
        <p:spPr>
          <a:xfrm flipH="1">
            <a:off x="4766552" y="3059906"/>
            <a:ext cx="68390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Rechte verbindingslijn 52">
            <a:extLst>
              <a:ext uri="{FF2B5EF4-FFF2-40B4-BE49-F238E27FC236}">
                <a16:creationId xmlns:a16="http://schemas.microsoft.com/office/drawing/2014/main" id="{0A0A8418-FE80-47F7-85DD-BA887CFA9563}"/>
              </a:ext>
            </a:extLst>
          </p:cNvPr>
          <p:cNvCxnSpPr/>
          <p:nvPr/>
        </p:nvCxnSpPr>
        <p:spPr>
          <a:xfrm flipH="1">
            <a:off x="4766552" y="4167187"/>
            <a:ext cx="68390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57">
            <a:extLst>
              <a:ext uri="{FF2B5EF4-FFF2-40B4-BE49-F238E27FC236}">
                <a16:creationId xmlns:a16="http://schemas.microsoft.com/office/drawing/2014/main" id="{722E8AD3-4EB8-4342-B8FE-183A28BAD294}"/>
              </a:ext>
            </a:extLst>
          </p:cNvPr>
          <p:cNvCxnSpPr/>
          <p:nvPr/>
        </p:nvCxnSpPr>
        <p:spPr>
          <a:xfrm flipH="1">
            <a:off x="4766552" y="5274468"/>
            <a:ext cx="68390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phic 14">
            <a:extLst>
              <a:ext uri="{FF2B5EF4-FFF2-40B4-BE49-F238E27FC236}">
                <a16:creationId xmlns:a16="http://schemas.microsoft.com/office/drawing/2014/main" id="{46EC28F2-B1F2-4941-B9DF-3EF4FD0A8F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5289489" y="2164976"/>
            <a:ext cx="840036" cy="540022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6FD60F42-C45C-43AA-988C-62B934C2EC8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683806" y="3327121"/>
            <a:ext cx="710570" cy="562534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2124EFCB-C211-413A-8FBF-725ECD5B4F8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176782" y="4363530"/>
            <a:ext cx="558288" cy="722488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DE5036F7-64C7-42F5-970E-60E27ADDF06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359869" y="5615013"/>
            <a:ext cx="941884" cy="422224"/>
          </a:xfrm>
          <a:prstGeom prst="rect">
            <a:avLst/>
          </a:prstGeom>
        </p:spPr>
      </p:pic>
      <p:sp>
        <p:nvSpPr>
          <p:cNvPr id="23" name="Tekstvak 22">
            <a:extLst>
              <a:ext uri="{FF2B5EF4-FFF2-40B4-BE49-F238E27FC236}">
                <a16:creationId xmlns:a16="http://schemas.microsoft.com/office/drawing/2014/main" id="{2B87E0F0-3B99-4A30-A74C-67409FD26A23}"/>
              </a:ext>
            </a:extLst>
          </p:cNvPr>
          <p:cNvSpPr txBox="1"/>
          <p:nvPr/>
        </p:nvSpPr>
        <p:spPr>
          <a:xfrm>
            <a:off x="6508376" y="2177147"/>
            <a:ext cx="428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600" b="1" dirty="0">
                <a:cs typeface="Calibri Light" panose="020F0302020204030204" pitchFamily="34" charset="0"/>
              </a:rPr>
              <a:t>4</a:t>
            </a:r>
            <a:r>
              <a:rPr lang="nl-BE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hu-HU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kikötő</a:t>
            </a:r>
            <a:endParaRPr lang="nl-BE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3" name="Tekstvak 62">
            <a:extLst>
              <a:ext uri="{FF2B5EF4-FFF2-40B4-BE49-F238E27FC236}">
                <a16:creationId xmlns:a16="http://schemas.microsoft.com/office/drawing/2014/main" id="{14B7086A-78ED-41C7-936A-36E668494794}"/>
              </a:ext>
            </a:extLst>
          </p:cNvPr>
          <p:cNvSpPr txBox="1"/>
          <p:nvPr/>
        </p:nvSpPr>
        <p:spPr>
          <a:xfrm>
            <a:off x="6939058" y="3285222"/>
            <a:ext cx="428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600" b="1" dirty="0">
                <a:cs typeface="Calibri Light" panose="020F0302020204030204" pitchFamily="34" charset="0"/>
              </a:rPr>
              <a:t>916</a:t>
            </a:r>
            <a:r>
              <a:rPr lang="nl-BE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 km </a:t>
            </a:r>
            <a:r>
              <a:rPr lang="hu-HU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autópálya</a:t>
            </a:r>
            <a:endParaRPr lang="nl-BE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4" name="Tekstvak 63">
            <a:extLst>
              <a:ext uri="{FF2B5EF4-FFF2-40B4-BE49-F238E27FC236}">
                <a16:creationId xmlns:a16="http://schemas.microsoft.com/office/drawing/2014/main" id="{1AD35C25-DAC9-4EFB-88D4-91D90741527B}"/>
              </a:ext>
            </a:extLst>
          </p:cNvPr>
          <p:cNvSpPr txBox="1"/>
          <p:nvPr/>
        </p:nvSpPr>
        <p:spPr>
          <a:xfrm>
            <a:off x="7369740" y="4394884"/>
            <a:ext cx="428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600" b="1" dirty="0">
                <a:cs typeface="Calibri Light" panose="020F0302020204030204" pitchFamily="34" charset="0"/>
              </a:rPr>
              <a:t>1.607</a:t>
            </a:r>
            <a:r>
              <a:rPr lang="nl-BE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 km </a:t>
            </a:r>
            <a:r>
              <a:rPr lang="hu-HU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vasút</a:t>
            </a:r>
            <a:endParaRPr lang="nl-BE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5" name="Tekstvak 64">
            <a:extLst>
              <a:ext uri="{FF2B5EF4-FFF2-40B4-BE49-F238E27FC236}">
                <a16:creationId xmlns:a16="http://schemas.microsoft.com/office/drawing/2014/main" id="{0E15A6AF-8412-4EB5-AF88-4A8A43925C89}"/>
              </a:ext>
            </a:extLst>
          </p:cNvPr>
          <p:cNvSpPr txBox="1"/>
          <p:nvPr/>
        </p:nvSpPr>
        <p:spPr>
          <a:xfrm>
            <a:off x="7800423" y="5502959"/>
            <a:ext cx="428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600" b="1" dirty="0">
                <a:cs typeface="Calibri Light" panose="020F0302020204030204" pitchFamily="34" charset="0"/>
              </a:rPr>
              <a:t>3</a:t>
            </a:r>
            <a:r>
              <a:rPr lang="nl-BE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hu-HU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repülőtér</a:t>
            </a:r>
            <a:endParaRPr lang="nl-BE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28" name="Graphic 27">
            <a:hlinkClick r:id="rId15" action="ppaction://hlinksldjump"/>
            <a:extLst>
              <a:ext uri="{FF2B5EF4-FFF2-40B4-BE49-F238E27FC236}">
                <a16:creationId xmlns:a16="http://schemas.microsoft.com/office/drawing/2014/main" id="{BEF545EC-BA4B-4AEC-9035-FEC6703C42A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1651797" y="194854"/>
            <a:ext cx="367256" cy="574835"/>
          </a:xfrm>
          <a:prstGeom prst="rect">
            <a:avLst/>
          </a:prstGeom>
        </p:spPr>
      </p:pic>
      <p:sp>
        <p:nvSpPr>
          <p:cNvPr id="29" name="Tekstvak 28">
            <a:extLst>
              <a:ext uri="{FF2B5EF4-FFF2-40B4-BE49-F238E27FC236}">
                <a16:creationId xmlns:a16="http://schemas.microsoft.com/office/drawing/2014/main" id="{6CBE52C8-AEC4-4D15-BF7B-AFD25EB3144B}"/>
              </a:ext>
            </a:extLst>
          </p:cNvPr>
          <p:cNvSpPr txBox="1"/>
          <p:nvPr/>
        </p:nvSpPr>
        <p:spPr>
          <a:xfrm>
            <a:off x="176464" y="5784425"/>
            <a:ext cx="4915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600" dirty="0" err="1">
                <a:cs typeface="Calibri Light" panose="020F0302020204030204" pitchFamily="34" charset="0"/>
              </a:rPr>
              <a:t>Az</a:t>
            </a:r>
            <a:r>
              <a:rPr lang="nl-BE" sz="1600" dirty="0">
                <a:cs typeface="Calibri Light" panose="020F0302020204030204" pitchFamily="34" charset="0"/>
              </a:rPr>
              <a:t> </a:t>
            </a:r>
            <a:r>
              <a:rPr lang="nl-BE" sz="1600" dirty="0" err="1">
                <a:cs typeface="Calibri Light" panose="020F0302020204030204" pitchFamily="34" charset="0"/>
              </a:rPr>
              <a:t>európai</a:t>
            </a:r>
            <a:r>
              <a:rPr lang="nl-BE" sz="1600" dirty="0">
                <a:cs typeface="Calibri Light" panose="020F0302020204030204" pitchFamily="34" charset="0"/>
              </a:rPr>
              <a:t> </a:t>
            </a:r>
            <a:r>
              <a:rPr lang="nl-BE" sz="1600" dirty="0" err="1">
                <a:cs typeface="Calibri Light" panose="020F0302020204030204" pitchFamily="34" charset="0"/>
              </a:rPr>
              <a:t>vásárlóerő</a:t>
            </a:r>
            <a:r>
              <a:rPr lang="nl-BE" sz="1600" dirty="0">
                <a:cs typeface="Calibri Light" panose="020F0302020204030204" pitchFamily="34" charset="0"/>
              </a:rPr>
              <a:t> </a:t>
            </a:r>
            <a:r>
              <a:rPr lang="nl-BE" sz="1600" dirty="0" err="1">
                <a:cs typeface="Calibri Light" panose="020F0302020204030204" pitchFamily="34" charset="0"/>
              </a:rPr>
              <a:t>több</a:t>
            </a:r>
            <a:r>
              <a:rPr lang="nl-BE" sz="1600" dirty="0">
                <a:cs typeface="Calibri Light" panose="020F0302020204030204" pitchFamily="34" charset="0"/>
              </a:rPr>
              <a:t> mint 60%-a </a:t>
            </a:r>
            <a:r>
              <a:rPr lang="nl-BE" sz="1600" dirty="0" err="1">
                <a:cs typeface="Calibri Light" panose="020F0302020204030204" pitchFamily="34" charset="0"/>
              </a:rPr>
              <a:t>Flandria</a:t>
            </a:r>
            <a:r>
              <a:rPr lang="nl-BE" sz="1600" dirty="0">
                <a:cs typeface="Calibri Light" panose="020F0302020204030204" pitchFamily="34" charset="0"/>
              </a:rPr>
              <a:t> </a:t>
            </a:r>
            <a:r>
              <a:rPr lang="nl-BE" sz="1600" dirty="0" err="1">
                <a:cs typeface="Calibri Light" panose="020F0302020204030204" pitchFamily="34" charset="0"/>
              </a:rPr>
              <a:t>körüli</a:t>
            </a:r>
            <a:r>
              <a:rPr lang="nl-BE" sz="1600" dirty="0">
                <a:cs typeface="Calibri Light" panose="020F0302020204030204" pitchFamily="34" charset="0"/>
              </a:rPr>
              <a:t> 500 </a:t>
            </a:r>
            <a:r>
              <a:rPr lang="nl-BE" sz="1600" dirty="0" err="1">
                <a:cs typeface="Calibri Light" panose="020F0302020204030204" pitchFamily="34" charset="0"/>
              </a:rPr>
              <a:t>kilométeres</a:t>
            </a:r>
            <a:r>
              <a:rPr lang="nl-BE" sz="1600" dirty="0">
                <a:cs typeface="Calibri Light" panose="020F0302020204030204" pitchFamily="34" charset="0"/>
              </a:rPr>
              <a:t> </a:t>
            </a:r>
            <a:r>
              <a:rPr lang="nl-BE" sz="1600" dirty="0" err="1">
                <a:cs typeface="Calibri Light" panose="020F0302020204030204" pitchFamily="34" charset="0"/>
              </a:rPr>
              <a:t>körzetben</a:t>
            </a:r>
            <a:r>
              <a:rPr lang="nl-BE" sz="1600" dirty="0">
                <a:cs typeface="Calibri Light" panose="020F0302020204030204" pitchFamily="34" charset="0"/>
              </a:rPr>
              <a:t> </a:t>
            </a:r>
            <a:r>
              <a:rPr lang="nl-BE" sz="1600" dirty="0" err="1">
                <a:cs typeface="Calibri Light" panose="020F0302020204030204" pitchFamily="34" charset="0"/>
              </a:rPr>
              <a:t>helyezkedik</a:t>
            </a:r>
            <a:r>
              <a:rPr lang="nl-BE" sz="1600" dirty="0">
                <a:cs typeface="Calibri Light" panose="020F0302020204030204" pitchFamily="34" charset="0"/>
              </a:rPr>
              <a:t> el.</a:t>
            </a:r>
            <a:endParaRPr lang="nl-BE" sz="11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0CAF04F-C499-4F87-BDFE-FE64D4D979B0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 rot="19933070" flipH="1">
            <a:off x="1457325" y="5619073"/>
            <a:ext cx="133350" cy="11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7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2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2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250"/>
                            </p:stCondLst>
                            <p:childTnLst>
                              <p:par>
                                <p:cTn id="9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60" grpId="0" animBg="1"/>
      <p:bldP spid="61" grpId="0" animBg="1"/>
      <p:bldP spid="62" grpId="0" animBg="1"/>
      <p:bldP spid="23" grpId="0"/>
      <p:bldP spid="63" grpId="0"/>
      <p:bldP spid="64" grpId="0"/>
      <p:bldP spid="65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4EFFD5C-EEC7-4053-AB25-6CB116BD1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51FC854-0438-456E-A571-C070E04AF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2C1AB305-CD42-4186-A399-433D56E9B3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60"/>
          <a:stretch/>
        </p:blipFill>
        <p:spPr>
          <a:xfrm>
            <a:off x="339621" y="0"/>
            <a:ext cx="11819489" cy="6858000"/>
          </a:xfrm>
          <a:prstGeom prst="rect">
            <a:avLst/>
          </a:prstGeom>
        </p:spPr>
      </p:pic>
      <p:grpSp>
        <p:nvGrpSpPr>
          <p:cNvPr id="5" name="Group 1">
            <a:extLst>
              <a:ext uri="{FF2B5EF4-FFF2-40B4-BE49-F238E27FC236}">
                <a16:creationId xmlns:a16="http://schemas.microsoft.com/office/drawing/2014/main" id="{417DDBC4-C77D-4E50-B3F1-87E473147453}"/>
              </a:ext>
            </a:extLst>
          </p:cNvPr>
          <p:cNvGrpSpPr/>
          <p:nvPr/>
        </p:nvGrpSpPr>
        <p:grpSpPr>
          <a:xfrm>
            <a:off x="339621" y="4605851"/>
            <a:ext cx="11819132" cy="2252149"/>
            <a:chOff x="372868" y="1511808"/>
            <a:chExt cx="11819132" cy="2426208"/>
          </a:xfrm>
        </p:grpSpPr>
        <p:sp>
          <p:nvSpPr>
            <p:cNvPr id="6" name="Rectangle 19">
              <a:extLst>
                <a:ext uri="{FF2B5EF4-FFF2-40B4-BE49-F238E27FC236}">
                  <a16:creationId xmlns:a16="http://schemas.microsoft.com/office/drawing/2014/main" id="{8ECE2233-EDF7-4E1A-8110-B1FDE6B7B000}"/>
                </a:ext>
              </a:extLst>
            </p:cNvPr>
            <p:cNvSpPr/>
            <p:nvPr/>
          </p:nvSpPr>
          <p:spPr>
            <a:xfrm>
              <a:off x="372868" y="1511808"/>
              <a:ext cx="11819132" cy="24262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 dirty="0"/>
            </a:p>
          </p:txBody>
        </p:sp>
        <p:pic>
          <p:nvPicPr>
            <p:cNvPr id="7" name="Picture 12">
              <a:extLst>
                <a:ext uri="{FF2B5EF4-FFF2-40B4-BE49-F238E27FC236}">
                  <a16:creationId xmlns:a16="http://schemas.microsoft.com/office/drawing/2014/main" id="{5984DD44-0CAA-42C9-96BF-155D4FA3E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5720" y="1666620"/>
              <a:ext cx="1703070" cy="1703070"/>
            </a:xfrm>
            <a:prstGeom prst="rect">
              <a:avLst/>
            </a:prstGeom>
          </p:spPr>
        </p:pic>
        <p:pic>
          <p:nvPicPr>
            <p:cNvPr id="8" name="Picture 14">
              <a:extLst>
                <a:ext uri="{FF2B5EF4-FFF2-40B4-BE49-F238E27FC236}">
                  <a16:creationId xmlns:a16="http://schemas.microsoft.com/office/drawing/2014/main" id="{974B994D-8C4B-4D0A-8EF8-7C1DF7CB7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036" y="2205396"/>
              <a:ext cx="1916516" cy="669204"/>
            </a:xfrm>
            <a:prstGeom prst="rect">
              <a:avLst/>
            </a:prstGeom>
          </p:spPr>
        </p:pic>
        <p:pic>
          <p:nvPicPr>
            <p:cNvPr id="9" name="Picture 16">
              <a:extLst>
                <a:ext uri="{FF2B5EF4-FFF2-40B4-BE49-F238E27FC236}">
                  <a16:creationId xmlns:a16="http://schemas.microsoft.com/office/drawing/2014/main" id="{FB9DD0C4-A012-46BF-9992-43A04B58C72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5793" y="2049017"/>
              <a:ext cx="2450843" cy="1351788"/>
            </a:xfrm>
            <a:prstGeom prst="rect">
              <a:avLst/>
            </a:prstGeom>
          </p:spPr>
        </p:pic>
        <p:pic>
          <p:nvPicPr>
            <p:cNvPr id="10" name="Picture 18">
              <a:extLst>
                <a:ext uri="{FF2B5EF4-FFF2-40B4-BE49-F238E27FC236}">
                  <a16:creationId xmlns:a16="http://schemas.microsoft.com/office/drawing/2014/main" id="{45A719F1-2866-4B98-9CC3-2E035CA0CBF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0963" y="2257281"/>
              <a:ext cx="2219520" cy="794172"/>
            </a:xfrm>
            <a:prstGeom prst="rect">
              <a:avLst/>
            </a:prstGeom>
          </p:spPr>
        </p:pic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90A99CD0-FBB4-422D-A6A4-38332AA07305}"/>
              </a:ext>
            </a:extLst>
          </p:cNvPr>
          <p:cNvSpPr txBox="1">
            <a:spLocks/>
          </p:cNvSpPr>
          <p:nvPr/>
        </p:nvSpPr>
        <p:spPr>
          <a:xfrm>
            <a:off x="481200" y="220336"/>
            <a:ext cx="6778916" cy="1516165"/>
          </a:xfrm>
          <a:prstGeom prst="rect">
            <a:avLst/>
          </a:prstGeom>
        </p:spPr>
        <p:txBody>
          <a:bodyPr anchor="t" anchorCtr="0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75000"/>
              </a:lnSpc>
            </a:pPr>
            <a:r>
              <a:rPr lang="en-US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en-US" baseline="3000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best port infrastructure </a:t>
            </a:r>
          </a:p>
          <a:p>
            <a:pPr algn="r">
              <a:lnSpc>
                <a:spcPct val="75000"/>
              </a:lnSpc>
            </a:pPr>
            <a:r>
              <a:rPr lang="en-US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worldwide</a:t>
            </a:r>
          </a:p>
          <a:p>
            <a:pPr algn="r">
              <a:lnSpc>
                <a:spcPct val="100000"/>
              </a:lnSpc>
            </a:pPr>
            <a:r>
              <a:rPr lang="en-US" sz="28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World Economic Forum Global Competitiveness Report</a:t>
            </a:r>
            <a:r>
              <a:rPr lang="nl-BE" sz="2800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2017-2018</a:t>
            </a:r>
            <a:endParaRPr lang="nl-BE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379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D8E744E-87E8-4BD9-A884-7673B74881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53"/>
          <a:stretch/>
        </p:blipFill>
        <p:spPr>
          <a:xfrm>
            <a:off x="4282833" y="-9336"/>
            <a:ext cx="7919934" cy="6867336"/>
          </a:xfrm>
          <a:prstGeom prst="rect">
            <a:avLst/>
          </a:prstGeom>
        </p:spPr>
      </p:pic>
      <p:sp>
        <p:nvSpPr>
          <p:cNvPr id="11" name="Flowchart: Manual Input 15">
            <a:extLst>
              <a:ext uri="{FF2B5EF4-FFF2-40B4-BE49-F238E27FC236}">
                <a16:creationId xmlns:a16="http://schemas.microsoft.com/office/drawing/2014/main" id="{B9CCA157-1C4B-4C92-B7CE-99761EBB4C50}"/>
              </a:ext>
            </a:extLst>
          </p:cNvPr>
          <p:cNvSpPr/>
          <p:nvPr/>
        </p:nvSpPr>
        <p:spPr>
          <a:xfrm rot="5400000">
            <a:off x="1069320" y="-1078656"/>
            <a:ext cx="6867337" cy="900597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31"/>
              <a:gd name="connsiteY0" fmla="*/ 3344 h 11344"/>
              <a:gd name="connsiteX1" fmla="*/ 10031 w 10031"/>
              <a:gd name="connsiteY1" fmla="*/ 0 h 11344"/>
              <a:gd name="connsiteX2" fmla="*/ 10000 w 10031"/>
              <a:gd name="connsiteY2" fmla="*/ 11344 h 11344"/>
              <a:gd name="connsiteX3" fmla="*/ 0 w 10031"/>
              <a:gd name="connsiteY3" fmla="*/ 11344 h 11344"/>
              <a:gd name="connsiteX4" fmla="*/ 0 w 10031"/>
              <a:gd name="connsiteY4" fmla="*/ 3344 h 11344"/>
              <a:gd name="connsiteX0" fmla="*/ 0 w 10031"/>
              <a:gd name="connsiteY0" fmla="*/ 3344 h 11344"/>
              <a:gd name="connsiteX1" fmla="*/ 10031 w 10031"/>
              <a:gd name="connsiteY1" fmla="*/ 0 h 11344"/>
              <a:gd name="connsiteX2" fmla="*/ 9846 w 10031"/>
              <a:gd name="connsiteY2" fmla="*/ 11222 h 11344"/>
              <a:gd name="connsiteX3" fmla="*/ 0 w 10031"/>
              <a:gd name="connsiteY3" fmla="*/ 11344 h 11344"/>
              <a:gd name="connsiteX4" fmla="*/ 0 w 10031"/>
              <a:gd name="connsiteY4" fmla="*/ 3344 h 11344"/>
              <a:gd name="connsiteX0" fmla="*/ 0 w 10031"/>
              <a:gd name="connsiteY0" fmla="*/ 3344 h 11354"/>
              <a:gd name="connsiteX1" fmla="*/ 10031 w 10031"/>
              <a:gd name="connsiteY1" fmla="*/ 0 h 11354"/>
              <a:gd name="connsiteX2" fmla="*/ 10005 w 10031"/>
              <a:gd name="connsiteY2" fmla="*/ 11354 h 11354"/>
              <a:gd name="connsiteX3" fmla="*/ 0 w 10031"/>
              <a:gd name="connsiteY3" fmla="*/ 11344 h 11354"/>
              <a:gd name="connsiteX4" fmla="*/ 0 w 10031"/>
              <a:gd name="connsiteY4" fmla="*/ 3344 h 11354"/>
              <a:gd name="connsiteX0" fmla="*/ 0 w 10010"/>
              <a:gd name="connsiteY0" fmla="*/ 3339 h 11349"/>
              <a:gd name="connsiteX1" fmla="*/ 10010 w 10010"/>
              <a:gd name="connsiteY1" fmla="*/ 0 h 11349"/>
              <a:gd name="connsiteX2" fmla="*/ 10005 w 10010"/>
              <a:gd name="connsiteY2" fmla="*/ 11349 h 11349"/>
              <a:gd name="connsiteX3" fmla="*/ 0 w 10010"/>
              <a:gd name="connsiteY3" fmla="*/ 11339 h 11349"/>
              <a:gd name="connsiteX4" fmla="*/ 0 w 10010"/>
              <a:gd name="connsiteY4" fmla="*/ 3339 h 11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10" h="11349">
                <a:moveTo>
                  <a:pt x="0" y="3339"/>
                </a:moveTo>
                <a:lnTo>
                  <a:pt x="10010" y="0"/>
                </a:lnTo>
                <a:cubicBezTo>
                  <a:pt x="10000" y="3781"/>
                  <a:pt x="10015" y="7568"/>
                  <a:pt x="10005" y="11349"/>
                </a:cubicBezTo>
                <a:lnTo>
                  <a:pt x="0" y="11339"/>
                </a:lnTo>
                <a:lnTo>
                  <a:pt x="0" y="3339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6778CBE-EBFD-4622-AD9D-6CED0131BD6C}"/>
              </a:ext>
            </a:extLst>
          </p:cNvPr>
          <p:cNvSpPr txBox="1">
            <a:spLocks/>
          </p:cNvSpPr>
          <p:nvPr/>
        </p:nvSpPr>
        <p:spPr>
          <a:xfrm>
            <a:off x="381023" y="3988045"/>
            <a:ext cx="8624954" cy="242693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5000"/>
              </a:lnSpc>
            </a:pPr>
            <a:r>
              <a:rPr lang="hu-HU" sz="7200" b="1" dirty="0">
                <a:latin typeface="+mn-lt"/>
              </a:rPr>
              <a:t>Flandria,</a:t>
            </a:r>
            <a:br>
              <a:rPr lang="en-US" sz="7200" b="1" dirty="0">
                <a:latin typeface="+mn-lt"/>
              </a:rPr>
            </a:br>
            <a:r>
              <a:rPr lang="hu-HU" sz="6600" dirty="0">
                <a:latin typeface="+mn-lt"/>
              </a:rPr>
              <a:t>Technológiavezérelt, innovatív </a:t>
            </a:r>
            <a:r>
              <a:rPr lang="hu-HU" sz="6600" dirty="0">
                <a:latin typeface="Flanders Art Sans"/>
              </a:rPr>
              <a:t>gyártói központ</a:t>
            </a:r>
            <a:endParaRPr lang="nl-BE" sz="6600" dirty="0">
              <a:solidFill>
                <a:schemeClr val="tx1">
                  <a:lumMod val="60000"/>
                  <a:lumOff val="40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E48D8EF-E0F6-4212-B103-D6C11A1401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19" y="-9336"/>
            <a:ext cx="713735" cy="142385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21F95DE-1F2F-4174-8973-BBC9CB346880}"/>
              </a:ext>
            </a:extLst>
          </p:cNvPr>
          <p:cNvSpPr txBox="1"/>
          <p:nvPr/>
        </p:nvSpPr>
        <p:spPr>
          <a:xfrm>
            <a:off x="11390407" y="6255326"/>
            <a:ext cx="713749" cy="319314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nl-BE" dirty="0">
                <a:solidFill>
                  <a:schemeClr val="bg2"/>
                </a:solidFill>
              </a:rPr>
              <a:t>© FIT</a:t>
            </a:r>
            <a:endParaRPr lang="en-US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43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CD34CE-540B-47FC-B465-08E2F318C6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866860"/>
          </a:xfrm>
          <a:prstGeom prst="rect">
            <a:avLst/>
          </a:prstGeom>
          <a:ln>
            <a:solidFill>
              <a:srgbClr val="012E95"/>
            </a:solidFill>
          </a:ln>
        </p:spPr>
      </p:pic>
    </p:spTree>
    <p:extLst>
      <p:ext uri="{BB962C8B-B14F-4D97-AF65-F5344CB8AC3E}">
        <p14:creationId xmlns:p14="http://schemas.microsoft.com/office/powerpoint/2010/main" val="1422760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FD4EC8-DF67-40B2-BB3F-FE8D89197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1125" y="0"/>
            <a:ext cx="97536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C939FA-E5EA-4ABB-B17C-FDA9596BA55A}"/>
              </a:ext>
            </a:extLst>
          </p:cNvPr>
          <p:cNvSpPr txBox="1"/>
          <p:nvPr/>
        </p:nvSpPr>
        <p:spPr>
          <a:xfrm>
            <a:off x="730199" y="481263"/>
            <a:ext cx="5532577" cy="7700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3600" b="1" dirty="0"/>
              <a:t>Gyártási fókuszterületek </a:t>
            </a:r>
            <a:endParaRPr lang="nl-BE" sz="36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5A5501-CD62-4CDA-944F-8299C0BA859F}"/>
              </a:ext>
            </a:extLst>
          </p:cNvPr>
          <p:cNvSpPr txBox="1"/>
          <p:nvPr/>
        </p:nvSpPr>
        <p:spPr>
          <a:xfrm>
            <a:off x="3312543" y="3571334"/>
            <a:ext cx="2553419" cy="117319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2400" b="1" dirty="0"/>
              <a:t>Nanotechnológia</a:t>
            </a:r>
            <a:endParaRPr lang="nl-BE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B1AF50-A8DC-412B-A437-4EB797A1FF72}"/>
              </a:ext>
            </a:extLst>
          </p:cNvPr>
          <p:cNvSpPr txBox="1"/>
          <p:nvPr/>
        </p:nvSpPr>
        <p:spPr>
          <a:xfrm>
            <a:off x="5865962" y="2026299"/>
            <a:ext cx="2478657" cy="7700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2400" b="1" dirty="0"/>
              <a:t>Innovatív gyártás</a:t>
            </a:r>
            <a:endParaRPr lang="nl-BE" sz="24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7F46F0-3784-46E7-BF0E-4EE57154888B}"/>
              </a:ext>
            </a:extLst>
          </p:cNvPr>
          <p:cNvSpPr txBox="1"/>
          <p:nvPr/>
        </p:nvSpPr>
        <p:spPr>
          <a:xfrm>
            <a:off x="7660257" y="866273"/>
            <a:ext cx="1863305" cy="7700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2400" b="1" dirty="0"/>
              <a:t>digitálizáció</a:t>
            </a:r>
            <a:endParaRPr lang="nl-BE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3A92B3-4181-4C3A-B903-4F36BF33E84D}"/>
              </a:ext>
            </a:extLst>
          </p:cNvPr>
          <p:cNvSpPr txBox="1"/>
          <p:nvPr/>
        </p:nvSpPr>
        <p:spPr>
          <a:xfrm>
            <a:off x="9523562" y="4088921"/>
            <a:ext cx="2087593" cy="77002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2400" b="1" dirty="0"/>
              <a:t>Vegyipar és gyógyszeripar</a:t>
            </a:r>
            <a:endParaRPr lang="nl-BE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594829-A024-45F4-AA2C-3F1215EB7E7E}"/>
              </a:ext>
            </a:extLst>
          </p:cNvPr>
          <p:cNvSpPr txBox="1"/>
          <p:nvPr/>
        </p:nvSpPr>
        <p:spPr>
          <a:xfrm>
            <a:off x="5348377" y="5607170"/>
            <a:ext cx="2087593" cy="7695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2400" b="1" dirty="0"/>
              <a:t>Biotechnológia</a:t>
            </a:r>
            <a:endParaRPr lang="nl-BE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572F63-59BC-4750-8CAD-897B8C5F7968}"/>
              </a:ext>
            </a:extLst>
          </p:cNvPr>
          <p:cNvSpPr txBox="1"/>
          <p:nvPr/>
        </p:nvSpPr>
        <p:spPr>
          <a:xfrm>
            <a:off x="9028981" y="1940715"/>
            <a:ext cx="1719532" cy="94118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hu-HU" sz="2400" b="1" dirty="0"/>
              <a:t>Agro- és élelmiszer-ipar</a:t>
            </a:r>
            <a:endParaRPr lang="nl-BE" sz="2400" b="1" dirty="0"/>
          </a:p>
        </p:txBody>
      </p:sp>
    </p:spTree>
    <p:extLst>
      <p:ext uri="{BB962C8B-B14F-4D97-AF65-F5344CB8AC3E}">
        <p14:creationId xmlns:p14="http://schemas.microsoft.com/office/powerpoint/2010/main" val="42858686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EDA24E-58EB-41C0-96E9-027A1B9BC6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646" y="944683"/>
            <a:ext cx="11861354" cy="591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58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D6F677-911B-4BE8-8C57-822D38C169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49" t="101" r="7444" b="-101"/>
          <a:stretch/>
        </p:blipFill>
        <p:spPr>
          <a:xfrm>
            <a:off x="0" y="6960"/>
            <a:ext cx="5400000" cy="6892341"/>
          </a:xfrm>
          <a:prstGeom prst="rect">
            <a:avLst/>
          </a:prstGeom>
          <a:effectLst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B0920D9-4053-4035-96A6-11AF821DC179}"/>
              </a:ext>
            </a:extLst>
          </p:cNvPr>
          <p:cNvSpPr/>
          <p:nvPr/>
        </p:nvSpPr>
        <p:spPr>
          <a:xfrm>
            <a:off x="5528516" y="2450203"/>
            <a:ext cx="651718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defTabSz="914400" rtl="0" eaLnBrk="1" fontAlgn="auto" latinLnBrk="0" hangingPunct="1"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cs typeface="Calibri Light" panose="020F0302020204030204" pitchFamily="34" charset="0"/>
              </a:rPr>
              <a:t>Flamand exportőröknek segít új piacokat találni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defTabSz="914400" rtl="0" eaLnBrk="1" fontAlgn="auto" latinLnBrk="0" hangingPunct="1"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hu-HU" sz="24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Külföldi befektetőket hoz Flandriába</a:t>
            </a:r>
          </a:p>
          <a:p>
            <a:pPr marL="342900" marR="0" lvl="0" indent="-342900" defTabSz="914400" rtl="0" eaLnBrk="1" fontAlgn="auto" latinLnBrk="0" hangingPunct="1"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hu-HU" sz="24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Világszinten aktív külföldi hálózat</a:t>
            </a:r>
          </a:p>
          <a:p>
            <a:pPr marL="342900" lvl="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hu-HU" sz="24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Kormányzati ügynökség</a:t>
            </a:r>
            <a:endParaRPr lang="en-US" sz="2400" b="1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lvl="0" indent="-342900">
              <a:spcBef>
                <a:spcPts val="1200"/>
              </a:spcBef>
              <a:buFont typeface="Wingdings" panose="05000000000000000000" pitchFamily="2" charset="2"/>
              <a:buChar char="ü"/>
              <a:defRPr/>
            </a:pPr>
            <a:r>
              <a:rPr lang="hu-HU" sz="24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Ingyenes szolgáltatások</a:t>
            </a:r>
            <a:endParaRPr lang="en-US" sz="2400" b="1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46DBE14-6C15-47CF-A381-18C6A0D274F5}"/>
              </a:ext>
            </a:extLst>
          </p:cNvPr>
          <p:cNvSpPr txBox="1">
            <a:spLocks/>
          </p:cNvSpPr>
          <p:nvPr/>
        </p:nvSpPr>
        <p:spPr>
          <a:xfrm>
            <a:off x="5528516" y="975365"/>
            <a:ext cx="6321779" cy="1474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75000"/>
              </a:lnSpc>
              <a:spcBef>
                <a:spcPct val="0"/>
              </a:spcBef>
              <a:buNone/>
              <a:defRPr sz="4500" b="1" kern="1200" cap="all" baseline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36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3600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3600" cap="none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600" cap="none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Flanders Investment &amp; Trade</a:t>
            </a:r>
            <a:br>
              <a:rPr lang="en-US" sz="3600" cap="none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nl-BE" sz="3600" cap="none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0AEA2EE7-34F4-4231-B57D-FCDBCC3428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88" y="6960"/>
            <a:ext cx="713735" cy="1423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6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Content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056" y="3428999"/>
            <a:ext cx="10300528" cy="2112819"/>
          </a:xfrm>
        </p:spPr>
        <p:txBody>
          <a:bodyPr/>
          <a:lstStyle/>
          <a:p>
            <a:br>
              <a:rPr lang="hu-HU" sz="2400" u="none" dirty="0"/>
            </a:br>
            <a:endParaRPr lang="nl-BE" sz="2400" u="non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75BF1-508C-4A0F-9629-AE60D7007D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0"/>
            <a:ext cx="1440000" cy="28727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415BAD-D3F4-4D6C-9718-2A5A0EF48386}"/>
              </a:ext>
            </a:extLst>
          </p:cNvPr>
          <p:cNvSpPr txBox="1"/>
          <p:nvPr/>
        </p:nvSpPr>
        <p:spPr>
          <a:xfrm>
            <a:off x="2016000" y="3571008"/>
            <a:ext cx="8977746" cy="9144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  <a:t>Bender Szonja</a:t>
            </a:r>
            <a:b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</a:br>
            <a: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  <a:t>kereskedelmi és befektetési tanácsos - képviseletvezető</a:t>
            </a:r>
            <a:br>
              <a:rPr lang="hu-HU" sz="2400" u="sng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</a:br>
            <a: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  <a:t>Belga Nagykövetség - FIT Budapest</a:t>
            </a:r>
            <a:b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</a:br>
            <a: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  <a:t>1092 Budapest, Ráday utca 58.</a:t>
            </a:r>
            <a:b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</a:br>
            <a:r>
              <a:rPr lang="hu-HU" sz="2400" dirty="0">
                <a:solidFill>
                  <a:prstClr val="black"/>
                </a:solidFill>
                <a:latin typeface="Calibri" panose="020F0502020204030204" pitchFamily="34" charset="0"/>
                <a:ea typeface="+mj-ea"/>
                <a:cs typeface="+mj-cs"/>
              </a:rPr>
              <a:t>T: +36 1 202 64 02   M: +36 70 679 09 09  E-mail: budapest@fitagency.com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39416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no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PT_FIT_Corporate_EN_16x9.pptx" id="{E9EDB996-C8D7-4CDB-BE4A-B789F4AC2231}" vid="{E8E56339-E096-47E3-B773-C540D17E23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anguage_x0020_in_x0020_use xmlns="03b8a2b6-b17f-4419-b532-74c1c825f6a1">ENGLISH</Language_x0020_in_x0020_use>
    <gac2bdfd97a24b80a623a656367bce8b xmlns="03b8a2b6-b17f-4419-b532-74c1c825f6a1">
      <Terms xmlns="http://schemas.microsoft.com/office/infopath/2007/PartnerControls">
        <TermInfo xmlns="http://schemas.microsoft.com/office/infopath/2007/PartnerControls">
          <TermName xmlns="http://schemas.microsoft.com/office/infopath/2007/PartnerControls">PRESENTATION (FIT Info slides)</TermName>
          <TermId xmlns="http://schemas.microsoft.com/office/infopath/2007/PartnerControls">cd66c84e-6750-4587-81d6-97ff5a83a1c0</TermId>
        </TermInfo>
      </Terms>
    </gac2bdfd97a24b80a623a656367bce8b>
    <IconOverlay xmlns="http://schemas.microsoft.com/sharepoint/v4" xsi:nil="true"/>
    <Year_x0020_of_x0020_concern xmlns="03b8a2b6-b17f-4419-b532-74c1c825f6a1">2018</Year_x0020_of_x0020_concern>
    <Year_x0020_of_x0020_publication xmlns="03b8a2b6-b17f-4419-b532-74c1c825f6a1">2018</Year_x0020_of_x0020_publication>
    <l5fce4a7719a4b0a895f427928ae013e xmlns="03b8a2b6-b17f-4419-b532-74c1c825f6a1">
      <Terms xmlns="http://schemas.microsoft.com/office/infopath/2007/PartnerControls">
        <TermInfo xmlns="http://schemas.microsoft.com/office/infopath/2007/PartnerControls">
          <TermName xmlns="http://schemas.microsoft.com/office/infopath/2007/PartnerControls">*** FIT - FLANDERS INVESTMENT ＆ TRADE</TermName>
          <TermId xmlns="http://schemas.microsoft.com/office/infopath/2007/PartnerControls">eb7b0d9c-ef87-43ba-a43d-010b1a6bea0e</TermId>
        </TermInfo>
      </Terms>
    </l5fce4a7719a4b0a895f427928ae013e>
    <Name_x0020_of_x0020_author xmlns="03b8a2b6-b17f-4419-b532-74c1c825f6a1">Domain: Nathalie Cogghe / Steffi Vanseveren</Name_x0020_of_x0020_author>
    <Remarks_x0020_concerning_x0020_author xmlns="03b8a2b6-b17f-4419-b532-74c1c825f6a1" xsi:nil="true"/>
    <ne1e622e0b704befb9a9ab4245ddd398 xmlns="03b8a2b6-b17f-4419-b532-74c1c825f6a1">
      <Terms xmlns="http://schemas.microsoft.com/office/infopath/2007/PartnerControls"/>
    </ne1e622e0b704befb9a9ab4245ddd398>
    <TaxCatchAll xmlns="b2bd4bb5-3c95-42e2-a967-2d3339aa14ab">
      <Value>90</Value>
      <Value>110</Value>
      <Value>640</Value>
      <Value>76</Value>
      <Value>113</Value>
    </TaxCatchAll>
    <i6fd38cfb1b54bdbbf0b3b3ca661c7ba xmlns="03b8a2b6-b17f-4419-b532-74c1c825f6a1">
      <Terms xmlns="http://schemas.microsoft.com/office/infopath/2007/PartnerControls">
        <TermInfo xmlns="http://schemas.microsoft.com/office/infopath/2007/PartnerControls">
          <TermName xmlns="http://schemas.microsoft.com/office/infopath/2007/PartnerControls">FLANDERS GENERAL OVERVIEW</TermName>
          <TermId xmlns="http://schemas.microsoft.com/office/infopath/2007/PartnerControls">93296a7f-dcbc-41d7-99a9-2c130cd4ac1f</TermId>
        </TermInfo>
      </Terms>
    </i6fd38cfb1b54bdbbf0b3b3ca661c7ba>
    <m0ca5dd2e92e40bebc81ec3b9917ae95 xmlns="03b8a2b6-b17f-4419-b532-74c1c825f6a1">
      <Terms xmlns="http://schemas.microsoft.com/office/infopath/2007/PartnerControls">
        <TermInfo xmlns="http://schemas.microsoft.com/office/infopath/2007/PartnerControls">
          <TermName xmlns="http://schemas.microsoft.com/office/infopath/2007/PartnerControls">GENERAL</TermName>
          <TermId xmlns="http://schemas.microsoft.com/office/infopath/2007/PartnerControls">8f5567c2-49d4-4205-8f28-c55462bb2ac6</TermId>
        </TermInfo>
      </Terms>
    </m0ca5dd2e92e40bebc81ec3b9917ae95>
    <a143582500a644b4b3b94c5d2e0a5711 xmlns="03b8a2b6-b17f-4419-b532-74c1c825f6a1">
      <Terms xmlns="http://schemas.microsoft.com/office/infopath/2007/PartnerControls">
        <TermInfo xmlns="http://schemas.microsoft.com/office/infopath/2007/PartnerControls">
          <TermName xmlns="http://schemas.microsoft.com/office/infopath/2007/PartnerControls">**MULTISECTORAL**</TermName>
          <TermId xmlns="http://schemas.microsoft.com/office/infopath/2007/PartnerControls">79fd9a77-b1f6-438d-8380-d2f7291fc5b5</TermId>
        </TermInfo>
      </Terms>
    </a143582500a644b4b3b94c5d2e0a5711>
    <_dlc_ExpireDateSaved xmlns="http://schemas.microsoft.com/sharepoint/v3" xsi:nil="true"/>
    <_dlc_ExpireDate xmlns="http://schemas.microsoft.com/sharepoint/v3">2043-02-20T22:05:30+00:00</_dlc_ExpireDate>
    <_dlc_DocId xmlns="b2bd4bb5-3c95-42e2-a967-2d3339aa14ab">ZNHSUJ7YHVRJ-11-3009</_dlc_DocId>
    <_dlc_DocIdUrl xmlns="b2bd4bb5-3c95-42e2-a967-2d3339aa14ab">
      <Url>https://flanderstrade.sharepoint.com/kiss/_layouts/15/DocIdRedir.aspx?ID=ZNHSUJ7YHVRJ-11-3009</Url>
      <Description>ZNHSUJ7YHVRJ-11-3009</Description>
    </_dlc_DocIdUrl>
    <SharedWithUsers xmlns="03b8a2b6-b17f-4419-b532-74c1c825f6a1">
      <UserInfo>
        <DisplayName/>
        <AccountId xsi:nil="true"/>
        <AccountType/>
      </UserInfo>
    </SharedWithUsers>
    <mddb6f57cf1740b28b53e4f60429cc9a xmlns="03b8a2b6-b17f-4419-b532-74c1c825f6a1">
      <Terms xmlns="http://schemas.microsoft.com/office/infopath/2007/PartnerControls"/>
    </mddb6f57cf1740b28b53e4f60429cc9a>
    <if30f4e3408344e68a67fccde0c1f619 xmlns="03b8a2b6-b17f-4419-b532-74c1c825f6a1">
      <Terms xmlns="http://schemas.microsoft.com/office/infopath/2007/PartnerControls"/>
    </if30f4e3408344e68a67fccde0c1f619>
    <ie5a29f4c23e477e87e69ccc3c60512f xmlns="03b8a2b6-b17f-4419-b532-74c1c825f6a1">
      <Terms xmlns="http://schemas.microsoft.com/office/infopath/2007/PartnerControls"/>
    </ie5a29f4c23e477e87e69ccc3c60512f>
    <Showpad_x0020_Publish xmlns="03b8a2b6-b17f-4419-b532-74c1c825f6a1">false</Showpad_x0020_Publish>
    <Showpad_x0020_Tags xmlns="03b8a2b6-b17f-4419-b532-74c1c825f6a1" xsi:nil="true"/>
    <Showpad_x0020_Description xmlns="03b8a2b6-b17f-4419-b532-74c1c825f6a1" xsi:nil="true"/>
    <h88ec49fe5f742c5979687bbe474b4ba xmlns="03b8a2b6-b17f-4419-b532-74c1c825f6a1">
      <Terms xmlns="http://schemas.microsoft.com/office/infopath/2007/PartnerControls"/>
    </h88ec49fe5f742c5979687bbe474b4ba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KISS Document" ma:contentTypeID="0x010100DF4C2C54E4959940803D481E9449A87F00029E8F50AE71DB479272D28D99A60B8A" ma:contentTypeVersion="59" ma:contentTypeDescription="KISS Document" ma:contentTypeScope="" ma:versionID="df474c09bb4ded34f4a8162ff78cb2d6">
  <xsd:schema xmlns:xsd="http://www.w3.org/2001/XMLSchema" xmlns:xs="http://www.w3.org/2001/XMLSchema" xmlns:p="http://schemas.microsoft.com/office/2006/metadata/properties" xmlns:ns1="http://schemas.microsoft.com/sharepoint/v3" xmlns:ns2="03b8a2b6-b17f-4419-b532-74c1c825f6a1" xmlns:ns3="b2bd4bb5-3c95-42e2-a967-2d3339aa14ab" xmlns:ns4="34d07789-bc7a-4a07-baa1-ced9a037621d" xmlns:ns5="http://schemas.microsoft.com/sharepoint/v4" targetNamespace="http://schemas.microsoft.com/office/2006/metadata/properties" ma:root="true" ma:fieldsID="4250d5e2f812b037df27120e0d6cc485" ns1:_="" ns2:_="" ns3:_="" ns4:_="" ns5:_="">
    <xsd:import namespace="http://schemas.microsoft.com/sharepoint/v3"/>
    <xsd:import namespace="03b8a2b6-b17f-4419-b532-74c1c825f6a1"/>
    <xsd:import namespace="b2bd4bb5-3c95-42e2-a967-2d3339aa14ab"/>
    <xsd:import namespace="34d07789-bc7a-4a07-baa1-ced9a037621d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Language_x0020_in_x0020_use"/>
                <xsd:element ref="ns2:Year_x0020_of_x0020_publication"/>
                <xsd:element ref="ns2:Name_x0020_of_x0020_author" minOccurs="0"/>
                <xsd:element ref="ns2:Remarks_x0020_concerning_x0020_author" minOccurs="0"/>
                <xsd:element ref="ns2:Year_x0020_of_x0020_concern" minOccurs="0"/>
                <xsd:element ref="ns3:TaxCatchAllLabel" minOccurs="0"/>
                <xsd:element ref="ns3:_dlc_DocIdUrl" minOccurs="0"/>
                <xsd:element ref="ns2:m0ca5dd2e92e40bebc81ec3b9917ae95" minOccurs="0"/>
                <xsd:element ref="ns3:TaxCatchAll" minOccurs="0"/>
                <xsd:element ref="ns2:l5fce4a7719a4b0a895f427928ae013e" minOccurs="0"/>
                <xsd:element ref="ns2:gac2bdfd97a24b80a623a656367bce8b" minOccurs="0"/>
                <xsd:element ref="ns2:i6fd38cfb1b54bdbbf0b3b3ca661c7ba" minOccurs="0"/>
                <xsd:element ref="ns2:ne1e622e0b704befb9a9ab4245ddd398" minOccurs="0"/>
                <xsd:element ref="ns3:_dlc_DocIdPersistId" minOccurs="0"/>
                <xsd:element ref="ns2:a143582500a644b4b3b94c5d2e0a5711" minOccurs="0"/>
                <xsd:element ref="ns3:_dlc_DocId" minOccurs="0"/>
                <xsd:element ref="ns5:IconOverlay" minOccurs="0"/>
                <xsd:element ref="ns2:SharedWithUsers" minOccurs="0"/>
                <xsd:element ref="ns3:SharingHintHash" minOccurs="0"/>
                <xsd:element ref="ns3:SharedWithDetails" minOccurs="0"/>
                <xsd:element ref="ns1:_dlc_Exempt" minOccurs="0"/>
                <xsd:element ref="ns1:_dlc_ExpireDateSaved" minOccurs="0"/>
                <xsd:element ref="ns1:_dlc_ExpireDate" minOccurs="0"/>
                <xsd:element ref="ns3:LastSharedByUser" minOccurs="0"/>
                <xsd:element ref="ns3:LastSharedByTime" minOccurs="0"/>
                <xsd:element ref="ns4:MediaServiceMetadata" minOccurs="0"/>
                <xsd:element ref="ns4:MediaServiceFastMetadata" minOccurs="0"/>
                <xsd:element ref="ns2:ie5a29f4c23e477e87e69ccc3c60512f" minOccurs="0"/>
                <xsd:element ref="ns2:Showpad_x0020_Publish" minOccurs="0"/>
                <xsd:element ref="ns2:if30f4e3408344e68a67fccde0c1f619" minOccurs="0"/>
                <xsd:element ref="ns2:mddb6f57cf1740b28b53e4f60429cc9a" minOccurs="0"/>
                <xsd:element ref="ns2:Showpad_x0020_Description" minOccurs="0"/>
                <xsd:element ref="ns2:Showpad_x0020_Tags" minOccurs="0"/>
                <xsd:element ref="ns2:h88ec49fe5f742c5979687bbe474b4ba" minOccurs="0"/>
                <xsd:element ref="ns4:MediaServiceAutoTags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dlc_Exempt" ma:index="36" nillable="true" ma:displayName="Exempt from Policy" ma:hidden="true" ma:internalName="_dlc_Exempt" ma:readOnly="true">
      <xsd:simpleType>
        <xsd:restriction base="dms:Unknown"/>
      </xsd:simpleType>
    </xsd:element>
    <xsd:element name="_dlc_ExpireDateSaved" ma:index="37" nillable="true" ma:displayName="Original Expiration Date" ma:hidden="true" ma:internalName="_dlc_ExpireDateSaved" ma:readOnly="true">
      <xsd:simpleType>
        <xsd:restriction base="dms:DateTime"/>
      </xsd:simpleType>
    </xsd:element>
    <xsd:element name="_dlc_ExpireDate" ma:index="38" nillable="true" ma:displayName="Expiration Date" ma:description="" ma:hidden="true" ma:indexed="true" ma:internalName="_dlc_ExpireDat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b8a2b6-b17f-4419-b532-74c1c825f6a1" elementFormDefault="qualified">
    <xsd:import namespace="http://schemas.microsoft.com/office/2006/documentManagement/types"/>
    <xsd:import namespace="http://schemas.microsoft.com/office/infopath/2007/PartnerControls"/>
    <xsd:element name="Language_x0020_in_x0020_use" ma:index="2" ma:displayName="Language in use" ma:description="Language of the document" ma:format="Dropdown" ma:internalName="Language_x0020_in_x0020_use">
      <xsd:simpleType>
        <xsd:restriction base="dms:Choice">
          <xsd:enumeration value="ENGLISH"/>
          <xsd:enumeration value="DUTCH"/>
          <xsd:enumeration value="FRENCH"/>
          <xsd:enumeration value="CHINESE"/>
          <xsd:enumeration value="RUSSIAN"/>
          <xsd:enumeration value="GERMAN"/>
          <xsd:enumeration value="SPANISH"/>
          <xsd:enumeration value="PORTUGUESE"/>
          <xsd:enumeration value="HINDI"/>
          <xsd:enumeration value="ARAB"/>
          <xsd:enumeration value="POLISH"/>
          <xsd:enumeration value="OTHER"/>
        </xsd:restriction>
      </xsd:simpleType>
    </xsd:element>
    <xsd:element name="Year_x0020_of_x0020_publication" ma:index="3" ma:displayName="Year of publication" ma:description="A year when the publication has been published" ma:format="Dropdown" ma:indexed="true" ma:internalName="Year_x0020_of_x0020_publication">
      <xsd:simpleType>
        <xsd:restriction base="dms:Choice">
          <xsd:enumeration value="-"/>
          <xsd:enumeration value="1930"/>
          <xsd:enumeration value="1931"/>
          <xsd:enumeration value="1932"/>
          <xsd:enumeration value="1933"/>
          <xsd:enumeration value="1934"/>
          <xsd:enumeration value="1935"/>
          <xsd:enumeration value="1936"/>
          <xsd:enumeration value="1937"/>
          <xsd:enumeration value="1938"/>
          <xsd:enumeration value="1939"/>
          <xsd:enumeration value="1940"/>
          <xsd:enumeration value="1941"/>
          <xsd:enumeration value="1942"/>
          <xsd:enumeration value="1943"/>
          <xsd:enumeration value="1944"/>
          <xsd:enumeration value="1945"/>
          <xsd:enumeration value="1946"/>
          <xsd:enumeration value="1947"/>
          <xsd:enumeration value="1948"/>
          <xsd:enumeration value="1949"/>
          <xsd:enumeration value="1950"/>
          <xsd:enumeration value="1951"/>
          <xsd:enumeration value="1952"/>
          <xsd:enumeration value="1953"/>
          <xsd:enumeration value="1954"/>
          <xsd:enumeration value="1955"/>
          <xsd:enumeration value="1956"/>
          <xsd:enumeration value="1957"/>
          <xsd:enumeration value="1958"/>
          <xsd:enumeration value="1959"/>
          <xsd:enumeration value="1960"/>
          <xsd:enumeration value="1961"/>
          <xsd:enumeration value="1962"/>
          <xsd:enumeration value="1963"/>
          <xsd:enumeration value="1964"/>
          <xsd:enumeration value="1965"/>
          <xsd:enumeration value="1966"/>
          <xsd:enumeration value="1967"/>
          <xsd:enumeration value="1968"/>
          <xsd:enumeration value="1969"/>
          <xsd:enumeration value="1970"/>
          <xsd:enumeration value="1971"/>
          <xsd:enumeration value="1972"/>
          <xsd:enumeration value="1973"/>
          <xsd:enumeration value="1974"/>
          <xsd:enumeration value="1975"/>
          <xsd:enumeration value="1976"/>
          <xsd:enumeration value="1977"/>
          <xsd:enumeration value="1978"/>
          <xsd:enumeration value="1979"/>
          <xsd:enumeration value="1980"/>
          <xsd:enumeration value="1981"/>
          <xsd:enumeration value="1982"/>
          <xsd:enumeration value="1983"/>
          <xsd:enumeration value="1984"/>
          <xsd:enumeration value="1985"/>
          <xsd:enumeration value="1986"/>
          <xsd:enumeration value="1987"/>
          <xsd:enumeration value="1988"/>
          <xsd:enumeration value="1989"/>
          <xsd:enumeration value="1990"/>
          <xsd:enumeration value="1991"/>
          <xsd:enumeration value="1992"/>
          <xsd:enumeration value="1993"/>
          <xsd:enumeration value="1994"/>
          <xsd:enumeration value="1995"/>
          <xsd:enumeration value="1996"/>
          <xsd:enumeration value="1997"/>
          <xsd:enumeration value="1998"/>
          <xsd:enumeration value="1999"/>
          <xsd:enumeration value="2000"/>
          <xsd:enumeration value="2001"/>
          <xsd:enumeration value="2002"/>
          <xsd:enumeration value="2003"/>
          <xsd:enumeration value="2004"/>
          <xsd:enumeration value="2005"/>
          <xsd:enumeration value="2006"/>
          <xsd:enumeration value="2007"/>
          <xsd:enumeration value="2008"/>
          <xsd:enumeration value="2009"/>
          <xsd:enumeration value="2010"/>
          <xsd:enumeration value="2011"/>
          <xsd:enumeration value="2012"/>
          <xsd:enumeration value="2013"/>
          <xsd:enumeration value="2014"/>
          <xsd:enumeration value="2015"/>
          <xsd:enumeration value="2016"/>
          <xsd:enumeration value="2017"/>
          <xsd:enumeration value="2018"/>
          <xsd:enumeration value="2019"/>
          <xsd:enumeration value="2020"/>
          <xsd:enumeration value="2021"/>
          <xsd:enumeration value="2022"/>
          <xsd:enumeration value="2023"/>
          <xsd:enumeration value="2024"/>
          <xsd:enumeration value="2025"/>
          <xsd:enumeration value="2026"/>
          <xsd:enumeration value="2027"/>
          <xsd:enumeration value="2028"/>
          <xsd:enumeration value="2029"/>
          <xsd:enumeration value="2030"/>
          <xsd:enumeration value="2031"/>
          <xsd:enumeration value="2032"/>
          <xsd:enumeration value="2033"/>
          <xsd:enumeration value="2034"/>
          <xsd:enumeration value="2035"/>
          <xsd:enumeration value="2036"/>
          <xsd:enumeration value="2037"/>
          <xsd:enumeration value="2038"/>
          <xsd:enumeration value="2039"/>
          <xsd:enumeration value="2040"/>
        </xsd:restriction>
      </xsd:simpleType>
    </xsd:element>
    <xsd:element name="Name_x0020_of_x0020_author" ma:index="6" nillable="true" ma:displayName="Name of author" ma:description="Author's name of this publication" ma:indexed="true" ma:internalName="Name_x0020_of_x0020_author">
      <xsd:simpleType>
        <xsd:restriction base="dms:Text">
          <xsd:maxLength value="255"/>
        </xsd:restriction>
      </xsd:simpleType>
    </xsd:element>
    <xsd:element name="Remarks_x0020_concerning_x0020_author" ma:index="7" nillable="true" ma:displayName="Remarks concerning author" ma:description="Extra information on the author" ma:internalName="Remarks_x0020_concerning_x0020_author">
      <xsd:simpleType>
        <xsd:restriction base="dms:Note">
          <xsd:maxLength value="255"/>
        </xsd:restriction>
      </xsd:simpleType>
    </xsd:element>
    <xsd:element name="Year_x0020_of_x0020_concern" ma:index="8" nillable="true" ma:displayName="Year of concern" ma:description="A most recent year the content of the document is dealing with." ma:format="Dropdown" ma:indexed="true" ma:internalName="Year_x0020_of_x0020_concern">
      <xsd:simpleType>
        <xsd:restriction base="dms:Choice">
          <xsd:enumeration value="1980"/>
          <xsd:enumeration value="1981"/>
          <xsd:enumeration value="1982"/>
          <xsd:enumeration value="1983"/>
          <xsd:enumeration value="1984"/>
          <xsd:enumeration value="1985"/>
          <xsd:enumeration value="1986"/>
          <xsd:enumeration value="1987"/>
          <xsd:enumeration value="1988"/>
          <xsd:enumeration value="1989"/>
          <xsd:enumeration value="1990"/>
          <xsd:enumeration value="1991"/>
          <xsd:enumeration value="1992"/>
          <xsd:enumeration value="1993"/>
          <xsd:enumeration value="1994"/>
          <xsd:enumeration value="1995"/>
          <xsd:enumeration value="1996"/>
          <xsd:enumeration value="1997"/>
          <xsd:enumeration value="1998"/>
          <xsd:enumeration value="1999"/>
          <xsd:enumeration value="2000"/>
          <xsd:enumeration value="2001"/>
          <xsd:enumeration value="2002"/>
          <xsd:enumeration value="2003"/>
          <xsd:enumeration value="2004"/>
          <xsd:enumeration value="2005"/>
          <xsd:enumeration value="2006"/>
          <xsd:enumeration value="2007"/>
          <xsd:enumeration value="2008"/>
          <xsd:enumeration value="2009"/>
          <xsd:enumeration value="2010"/>
          <xsd:enumeration value="2011"/>
          <xsd:enumeration value="2012"/>
          <xsd:enumeration value="2013"/>
          <xsd:enumeration value="2014"/>
          <xsd:enumeration value="2015"/>
          <xsd:enumeration value="2016"/>
          <xsd:enumeration value="2017"/>
          <xsd:enumeration value="2018"/>
          <xsd:enumeration value="2019"/>
          <xsd:enumeration value="2020"/>
          <xsd:enumeration value="2021"/>
          <xsd:enumeration value="2022"/>
          <xsd:enumeration value="2023"/>
          <xsd:enumeration value="2024"/>
          <xsd:enumeration value="2025"/>
          <xsd:enumeration value="2026"/>
          <xsd:enumeration value="2027"/>
          <xsd:enumeration value="2028"/>
          <xsd:enumeration value="2029"/>
          <xsd:enumeration value="2030"/>
          <xsd:enumeration value="2031"/>
          <xsd:enumeration value="2032"/>
          <xsd:enumeration value="2033"/>
          <xsd:enumeration value="2034"/>
          <xsd:enumeration value="2035"/>
          <xsd:enumeration value="2036"/>
          <xsd:enumeration value="2037"/>
          <xsd:enumeration value="2038"/>
          <xsd:enumeration value="2039"/>
          <xsd:enumeration value="2040"/>
        </xsd:restriction>
      </xsd:simpleType>
    </xsd:element>
    <xsd:element name="m0ca5dd2e92e40bebc81ec3b9917ae95" ma:index="15" nillable="true" ma:taxonomy="true" ma:internalName="m0ca5dd2e92e40bebc81ec3b9917ae95" ma:taxonomyFieldName="Economical_x0020_Activity" ma:displayName="Economic Activity" ma:default="" ma:fieldId="{60ca5dd2-e92e-40be-bc81-ec3b9917ae95}" ma:taxonomyMulti="true" ma:sspId="c97ecf7a-b934-4dbf-a8a3-f77858256763" ma:termSetId="d4ecce5a-46d5-4980-a7c5-257f348200f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l5fce4a7719a4b0a895f427928ae013e" ma:index="19" ma:taxonomy="true" ma:internalName="l5fce4a7719a4b0a895f427928ae013e" ma:taxonomyFieldName="Name_x0020_of_x0020_source" ma:displayName="Name of source" ma:indexed="true" ma:default="" ma:fieldId="{55fce4a7-719a-4b0a-895f-427928ae013e}" ma:sspId="c97ecf7a-b934-4dbf-a8a3-f77858256763" ma:termSetId="03108151-1bf6-4614-bede-ea32c8c393e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ac2bdfd97a24b80a623a656367bce8b" ma:index="22" ma:taxonomy="true" ma:internalName="gac2bdfd97a24b80a623a656367bce8b" ma:taxonomyFieldName="Type_x0020_of_x0020_document" ma:displayName="Type of document" ma:indexed="true" ma:default="" ma:fieldId="{0ac2bdfd-97a2-4b80-a623-a656367bce8b}" ma:sspId="c97ecf7a-b934-4dbf-a8a3-f77858256763" ma:termSetId="34f81913-eb05-4da4-ad19-e14b0fee902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6fd38cfb1b54bdbbf0b3b3ca661c7ba" ma:index="23" nillable="true" ma:taxonomy="true" ma:internalName="i6fd38cfb1b54bdbbf0b3b3ca661c7ba" ma:taxonomyFieldName="Business_x0020_Environment" ma:displayName="Business Environment" ma:default="" ma:fieldId="{26fd38cf-b1b5-4bdb-bf0b-3b3ca661c7ba}" ma:taxonomyMulti="true" ma:sspId="c97ecf7a-b934-4dbf-a8a3-f77858256763" ma:termSetId="c82299d2-3369-4a43-b690-b5c2501902f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e1e622e0b704befb9a9ab4245ddd398" ma:index="27" nillable="true" ma:taxonomy="true" ma:internalName="ne1e622e0b704befb9a9ab4245ddd398" ma:taxonomyFieldName="Region_x002F_Country" ma:displayName="Region/Country" ma:indexed="true" ma:default="" ma:fieldId="{7e1e622e-0b70-4bef-b9a9-ab4245ddd398}" ma:sspId="c97ecf7a-b934-4dbf-a8a3-f77858256763" ma:termSetId="d29e129e-bcff-4710-aeef-b0da082a47c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a143582500a644b4b3b94c5d2e0a5711" ma:index="29" nillable="true" ma:taxonomy="true" ma:internalName="a143582500a644b4b3b94c5d2e0a5711" ma:taxonomyFieldName="Sector" ma:displayName="Sector" ma:indexed="true" ma:default="" ma:fieldId="{a1435825-00a6-44b4-b3b9-4c5d2e0a5711}" ma:sspId="c97ecf7a-b934-4dbf-a8a3-f77858256763" ma:termSetId="fa060519-4dcf-4667-993b-ff24022b04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aredWithUsers" ma:index="3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e5a29f4c23e477e87e69ccc3c60512f" ma:index="44" nillable="true" ma:taxonomy="true" ma:internalName="ie5a29f4c23e477e87e69ccc3c60512f" ma:taxonomyFieldName="Industry" ma:displayName="Showpad Industries" ma:default="" ma:fieldId="{2e5a29f4-c23e-477e-87e6-9ccc3c60512f}" ma:taxonomyMulti="true" ma:sspId="c97ecf7a-b934-4dbf-a8a3-f77858256763" ma:termSetId="34a713a4-3ccf-4508-9325-ec8d413cbf8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pad_x0020_Publish" ma:index="45" nillable="true" ma:displayName="Showpad Publish" ma:default="0" ma:internalName="Showpad_x0020_Publish">
      <xsd:simpleType>
        <xsd:restriction base="dms:Boolean"/>
      </xsd:simpleType>
    </xsd:element>
    <xsd:element name="if30f4e3408344e68a67fccde0c1f619" ma:index="46" nillable="true" ma:taxonomy="true" ma:internalName="if30f4e3408344e68a67fccde0c1f619" ma:taxonomyFieldName="Showpad_x0020_Activities" ma:displayName="Showpad Activities" ma:default="" ma:fieldId="{2f30f4e3-4083-44e6-8a67-fccde0c1f619}" ma:taxonomyMulti="true" ma:sspId="c97ecf7a-b934-4dbf-a8a3-f77858256763" ma:termSetId="1116e7e5-0c54-4599-960a-158955bfc78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ddb6f57cf1740b28b53e4f60429cc9a" ma:index="48" nillable="true" ma:taxonomy="true" ma:internalName="mddb6f57cf1740b28b53e4f60429cc9a" ma:taxonomyFieldName="Showpad_x0020_Business_x0020_Environment" ma:displayName="Showpad Business Environment" ma:default="" ma:fieldId="{6ddb6f57-cf17-40b2-8b53-e4f60429cc9a}" ma:taxonomyMulti="true" ma:sspId="c97ecf7a-b934-4dbf-a8a3-f77858256763" ma:termSetId="f2e65260-3e35-4e3f-b4b4-bfad942b15e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pad_x0020_Description" ma:index="50" nillable="true" ma:displayName="Showpad Description" ma:internalName="Showpad_x0020_Description">
      <xsd:simpleType>
        <xsd:restriction base="dms:Note">
          <xsd:maxLength value="255"/>
        </xsd:restriction>
      </xsd:simpleType>
    </xsd:element>
    <xsd:element name="Showpad_x0020_Tags" ma:index="51" nillable="true" ma:displayName="Showpad Tags" ma:internalName="Showpad_x0020_Tags">
      <xsd:simpleType>
        <xsd:restriction base="dms:Text">
          <xsd:maxLength value="255"/>
        </xsd:restriction>
      </xsd:simpleType>
    </xsd:element>
    <xsd:element name="h88ec49fe5f742c5979687bbe474b4ba" ma:index="52" nillable="true" ma:taxonomy="true" ma:internalName="h88ec49fe5f742c5979687bbe474b4ba" ma:taxonomyFieldName="SHOWPAD_x0020_CONTENT_x0020_TYPE" ma:displayName="Showpad Content Type" ma:default="" ma:fieldId="{188ec49f-e5f7-42c5-9796-87bbe474b4ba}" ma:taxonomyMulti="true" ma:sspId="c97ecf7a-b934-4dbf-a8a3-f77858256763" ma:termSetId="9dacabc5-0fce-4c9b-803f-e0916854a70c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bd4bb5-3c95-42e2-a967-2d3339aa14ab" elementFormDefault="qualified">
    <xsd:import namespace="http://schemas.microsoft.com/office/2006/documentManagement/types"/>
    <xsd:import namespace="http://schemas.microsoft.com/office/infopath/2007/PartnerControls"/>
    <xsd:element name="TaxCatchAllLabel" ma:index="13" nillable="true" ma:displayName="Taxonomy Catch All Column1" ma:hidden="true" ma:list="{890cd2b2-2249-4998-a048-5241a25dd6f8}" ma:internalName="TaxCatchAllLabel" ma:readOnly="true" ma:showField="CatchAllDataLabel" ma:web="b2bd4bb5-3c95-42e2-a967-2d3339aa14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Url" ma:index="14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TaxCatchAll" ma:index="18" nillable="true" ma:displayName="Taxonomy Catch All Column" ma:hidden="true" ma:list="{890cd2b2-2249-4998-a048-5241a25dd6f8}" ma:internalName="TaxCatchAll" ma:showField="CatchAllData" ma:web="b2bd4bb5-3c95-42e2-a967-2d3339aa14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PersistId" ma:index="28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_dlc_DocId" ma:index="30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SharingHintHash" ma:index="34" nillable="true" ma:displayName="Sharing Hint Hash" ma:internalName="SharingHintHash" ma:readOnly="true">
      <xsd:simpleType>
        <xsd:restriction base="dms:Text"/>
      </xsd:simpleType>
    </xsd:element>
    <xsd:element name="SharedWithDetails" ma:index="3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3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4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d07789-bc7a-4a07-baa1-ced9a03762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4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54" nillable="true" ma:displayName="MediaServiceAutoTags" ma:internalName="MediaServiceAutoTags" ma:readOnly="true">
      <xsd:simpleType>
        <xsd:restriction base="dms:Text"/>
      </xsd:simpleType>
    </xsd:element>
    <xsd:element name="MediaServiceOCR" ma:index="5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1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42043A2-77D2-426B-B230-5FA33C9E28E2}">
  <ds:schemaRefs>
    <ds:schemaRef ds:uri="http://schemas.microsoft.com/office/2006/metadata/properties"/>
    <ds:schemaRef ds:uri="http://schemas.microsoft.com/office/infopath/2007/PartnerControls"/>
    <ds:schemaRef ds:uri="03b8a2b6-b17f-4419-b532-74c1c825f6a1"/>
    <ds:schemaRef ds:uri="http://schemas.microsoft.com/sharepoint/v4"/>
    <ds:schemaRef ds:uri="b2bd4bb5-3c95-42e2-a967-2d3339aa14ab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96960D80-E35A-4BC2-97F3-6577AABB93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03b8a2b6-b17f-4419-b532-74c1c825f6a1"/>
    <ds:schemaRef ds:uri="b2bd4bb5-3c95-42e2-a967-2d3339aa14ab"/>
    <ds:schemaRef ds:uri="34d07789-bc7a-4a07-baa1-ced9a037621d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059383-5049-443D-8521-ACD22703A122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87BDEC4C-7E2B-4EEE-8699-517204F5A68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452</TotalTime>
  <Words>246</Words>
  <Application>Microsoft Office PowerPoint</Application>
  <PresentationFormat>Widescreen</PresentationFormat>
  <Paragraphs>77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Calibri Light</vt:lpstr>
      <vt:lpstr>Flanders Art Sans</vt:lpstr>
      <vt:lpstr>FlandersArtSans-Bold</vt:lpstr>
      <vt:lpstr>FlandersArtSans-Regular</vt:lpstr>
      <vt:lpstr>Times New Roman</vt:lpstr>
      <vt:lpstr>Wingdings</vt:lpstr>
      <vt:lpstr>Office Theme</vt:lpstr>
      <vt:lpstr>PowerPoint Presentation</vt:lpstr>
      <vt:lpstr>PowerPoint Presentation</vt:lpstr>
      <vt:lpstr>Flandria gazdasága dióhéjban</vt:lpstr>
      <vt:lpstr>Flandria és Magyarország kereskedelmi kapcsolatai</vt:lpstr>
      <vt:lpstr>Flandria - Magyarország: export - import</vt:lpstr>
      <vt:lpstr>PowerPoint Presentation</vt:lpstr>
      <vt:lpstr>PowerPoint Presentation</vt:lpstr>
      <vt:lpstr>Logisztika és szállítmányozás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Szonja Bender</dc:creator>
  <cp:lastModifiedBy>Szonja Bender</cp:lastModifiedBy>
  <cp:revision>6</cp:revision>
  <dcterms:created xsi:type="dcterms:W3CDTF">2019-10-29T16:11:11Z</dcterms:created>
  <dcterms:modified xsi:type="dcterms:W3CDTF">2020-10-19T11:53:33Z</dcterms:modified>
</cp:coreProperties>
</file>