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80" r:id="rId3"/>
    <p:sldId id="287" r:id="rId4"/>
    <p:sldId id="276" r:id="rId5"/>
    <p:sldId id="288" r:id="rId6"/>
    <p:sldId id="277" r:id="rId7"/>
    <p:sldId id="289" r:id="rId8"/>
    <p:sldId id="268" r:id="rId9"/>
    <p:sldId id="290" r:id="rId10"/>
    <p:sldId id="272" r:id="rId11"/>
    <p:sldId id="267" r:id="rId12"/>
    <p:sldId id="291" r:id="rId13"/>
    <p:sldId id="278" r:id="rId14"/>
    <p:sldId id="292" r:id="rId15"/>
    <p:sldId id="279" r:id="rId16"/>
    <p:sldId id="293" r:id="rId17"/>
    <p:sldId id="263" r:id="rId18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6" d="100"/>
          <a:sy n="96" d="100"/>
        </p:scale>
        <p:origin x="48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image" Target="../media/image20.jpg"/><Relationship Id="rId4" Type="http://schemas.openxmlformats.org/officeDocument/2006/relationships/image" Target="../media/image23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image" Target="../media/image20.jpg"/><Relationship Id="rId4" Type="http://schemas.openxmlformats.org/officeDocument/2006/relationships/image" Target="../media/image23.pn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24.jpg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image" Target="../media/image24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image" Target="../media/image20.jpg"/><Relationship Id="rId4" Type="http://schemas.openxmlformats.org/officeDocument/2006/relationships/image" Target="../media/image23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image" Target="../media/image20.jpg"/><Relationship Id="rId4" Type="http://schemas.openxmlformats.org/officeDocument/2006/relationships/image" Target="../media/image23.pn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24.jp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24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DC4E84-5946-4E98-B3A4-3778777A508B}" type="doc">
      <dgm:prSet loTypeId="urn:microsoft.com/office/officeart/2005/8/layout/vList3" loCatId="pictur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4C7E324E-1806-4E5B-841A-989A702EA304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hu-HU" dirty="0"/>
            <a:t>Energiahordozók, energiaipar</a:t>
          </a:r>
        </a:p>
      </dgm:t>
    </dgm:pt>
    <dgm:pt modelId="{45A6F1AC-4D83-4933-B426-6EE53FCD951E}" type="parTrans" cxnId="{3079E37D-7A49-45FC-9138-072010B81D03}">
      <dgm:prSet/>
      <dgm:spPr/>
      <dgm:t>
        <a:bodyPr/>
        <a:lstStyle/>
        <a:p>
          <a:endParaRPr lang="hu-HU"/>
        </a:p>
      </dgm:t>
    </dgm:pt>
    <dgm:pt modelId="{99636C9F-9929-4F8F-B48B-1F320FC47502}" type="sibTrans" cxnId="{3079E37D-7A49-45FC-9138-072010B81D03}">
      <dgm:prSet/>
      <dgm:spPr/>
      <dgm:t>
        <a:bodyPr/>
        <a:lstStyle/>
        <a:p>
          <a:endParaRPr lang="hu-HU"/>
        </a:p>
      </dgm:t>
    </dgm:pt>
    <dgm:pt modelId="{97573A4F-EB31-4FA3-99F6-DC885F8B5A27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hu-HU"/>
            <a:t>Gép- és járműipar</a:t>
          </a:r>
        </a:p>
      </dgm:t>
    </dgm:pt>
    <dgm:pt modelId="{BE08119B-6710-40F5-A791-6E0776502A2E}" type="parTrans" cxnId="{A878D4D4-DAC6-4D84-B4D0-66F4EEF7F94F}">
      <dgm:prSet/>
      <dgm:spPr/>
      <dgm:t>
        <a:bodyPr/>
        <a:lstStyle/>
        <a:p>
          <a:endParaRPr lang="hu-HU"/>
        </a:p>
      </dgm:t>
    </dgm:pt>
    <dgm:pt modelId="{831593E5-3376-4E5C-88DE-889AA9D396CA}" type="sibTrans" cxnId="{A878D4D4-DAC6-4D84-B4D0-66F4EEF7F94F}">
      <dgm:prSet/>
      <dgm:spPr/>
      <dgm:t>
        <a:bodyPr/>
        <a:lstStyle/>
        <a:p>
          <a:endParaRPr lang="hu-HU"/>
        </a:p>
      </dgm:t>
    </dgm:pt>
    <dgm:pt modelId="{66F78533-9801-48E2-A8D6-EA433DDE7579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hu-HU"/>
            <a:t>Pénzügyi szektor</a:t>
          </a:r>
        </a:p>
      </dgm:t>
    </dgm:pt>
    <dgm:pt modelId="{0CE7C09E-CDA5-45A9-B5DD-DE8662BC96D1}" type="parTrans" cxnId="{F01F3109-73C5-4768-BDDC-6B9CB44D54E9}">
      <dgm:prSet/>
      <dgm:spPr/>
      <dgm:t>
        <a:bodyPr/>
        <a:lstStyle/>
        <a:p>
          <a:endParaRPr lang="hu-HU"/>
        </a:p>
      </dgm:t>
    </dgm:pt>
    <dgm:pt modelId="{0315955E-127F-42BE-BA71-D22A8D243D58}" type="sibTrans" cxnId="{F01F3109-73C5-4768-BDDC-6B9CB44D54E9}">
      <dgm:prSet/>
      <dgm:spPr/>
      <dgm:t>
        <a:bodyPr/>
        <a:lstStyle/>
        <a:p>
          <a:endParaRPr lang="hu-HU"/>
        </a:p>
      </dgm:t>
    </dgm:pt>
    <dgm:pt modelId="{0C34645E-B3C2-43BA-AC90-4D80B1D05240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hu-HU" dirty="0"/>
            <a:t>Egészség- és gyógyszeripar</a:t>
          </a:r>
        </a:p>
      </dgm:t>
    </dgm:pt>
    <dgm:pt modelId="{A152D016-ECD9-4C31-A0E5-7620337CDE14}" type="parTrans" cxnId="{3298ACB9-9D3F-4F11-AC34-D7D9832461B6}">
      <dgm:prSet/>
      <dgm:spPr/>
      <dgm:t>
        <a:bodyPr/>
        <a:lstStyle/>
        <a:p>
          <a:endParaRPr lang="hu-HU"/>
        </a:p>
      </dgm:t>
    </dgm:pt>
    <dgm:pt modelId="{36CB26DD-0768-428A-A850-6BC00741252C}" type="sibTrans" cxnId="{3298ACB9-9D3F-4F11-AC34-D7D9832461B6}">
      <dgm:prSet/>
      <dgm:spPr/>
      <dgm:t>
        <a:bodyPr/>
        <a:lstStyle/>
        <a:p>
          <a:endParaRPr lang="hu-HU"/>
        </a:p>
      </dgm:t>
    </dgm:pt>
    <dgm:pt modelId="{FE9CD592-4579-486B-BD1F-CCC745A78B38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hu-HU" dirty="0"/>
            <a:t>Agrárium és élelmiszeripar</a:t>
          </a:r>
        </a:p>
      </dgm:t>
    </dgm:pt>
    <dgm:pt modelId="{D6190715-9DE5-4846-86C4-6751BF0AD712}" type="parTrans" cxnId="{D0BD6F2A-49DC-4D17-8263-FFDCD66D4C8D}">
      <dgm:prSet/>
      <dgm:spPr/>
      <dgm:t>
        <a:bodyPr/>
        <a:lstStyle/>
        <a:p>
          <a:endParaRPr lang="hu-HU"/>
        </a:p>
      </dgm:t>
    </dgm:pt>
    <dgm:pt modelId="{822C44C1-D733-4C8F-98B1-4E42223099FD}" type="sibTrans" cxnId="{D0BD6F2A-49DC-4D17-8263-FFDCD66D4C8D}">
      <dgm:prSet/>
      <dgm:spPr/>
      <dgm:t>
        <a:bodyPr/>
        <a:lstStyle/>
        <a:p>
          <a:endParaRPr lang="hu-HU"/>
        </a:p>
      </dgm:t>
    </dgm:pt>
    <dgm:pt modelId="{64241B26-BA33-4F5F-B58F-9CF830278E94}" type="pres">
      <dgm:prSet presAssocID="{2EDC4E84-5946-4E98-B3A4-3778777A508B}" presName="linearFlow" presStyleCnt="0">
        <dgm:presLayoutVars>
          <dgm:dir/>
          <dgm:resizeHandles val="exact"/>
        </dgm:presLayoutVars>
      </dgm:prSet>
      <dgm:spPr/>
    </dgm:pt>
    <dgm:pt modelId="{E5A37495-BA10-47F0-9504-701D83C1E6C9}" type="pres">
      <dgm:prSet presAssocID="{4C7E324E-1806-4E5B-841A-989A702EA304}" presName="composite" presStyleCnt="0"/>
      <dgm:spPr/>
    </dgm:pt>
    <dgm:pt modelId="{754711BE-2EE7-4AC6-863C-B5696FFEFEE6}" type="pres">
      <dgm:prSet presAssocID="{4C7E324E-1806-4E5B-841A-989A702EA304}" presName="imgShp" presStyleLbl="fgImgPlace1" presStyleIdx="0" presStyleCnt="5"/>
      <dgm:spPr>
        <a:blipFill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FD32F3CD-A362-4131-9CBE-61BCB7535A20}" type="pres">
      <dgm:prSet presAssocID="{4C7E324E-1806-4E5B-841A-989A702EA304}" presName="txShp" presStyleLbl="node1" presStyleIdx="0" presStyleCnt="5">
        <dgm:presLayoutVars>
          <dgm:bulletEnabled val="1"/>
        </dgm:presLayoutVars>
      </dgm:prSet>
      <dgm:spPr/>
    </dgm:pt>
    <dgm:pt modelId="{A1383A8F-0456-4551-988A-6100A702F0F1}" type="pres">
      <dgm:prSet presAssocID="{99636C9F-9929-4F8F-B48B-1F320FC47502}" presName="spacing" presStyleCnt="0"/>
      <dgm:spPr/>
    </dgm:pt>
    <dgm:pt modelId="{0A8B8510-1BA5-4313-9290-B5B1BFF137A4}" type="pres">
      <dgm:prSet presAssocID="{97573A4F-EB31-4FA3-99F6-DC885F8B5A27}" presName="composite" presStyleCnt="0"/>
      <dgm:spPr/>
    </dgm:pt>
    <dgm:pt modelId="{6B22A6CD-5C81-43A4-B654-24808C2A7BEC}" type="pres">
      <dgm:prSet presAssocID="{97573A4F-EB31-4FA3-99F6-DC885F8B5A27}" presName="imgShp" presStyleLbl="fgImgPlace1" presStyleIdx="1" presStyleCnt="5"/>
      <dgm:spPr>
        <a:blipFill>
          <a:blip xmlns:r="http://schemas.openxmlformats.org/officeDocument/2006/relationships" r:embed="rId2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FC2CACE3-6C11-465B-9BCD-26CAA850DD3F}" type="pres">
      <dgm:prSet presAssocID="{97573A4F-EB31-4FA3-99F6-DC885F8B5A27}" presName="txShp" presStyleLbl="node1" presStyleIdx="1" presStyleCnt="5">
        <dgm:presLayoutVars>
          <dgm:bulletEnabled val="1"/>
        </dgm:presLayoutVars>
      </dgm:prSet>
      <dgm:spPr/>
    </dgm:pt>
    <dgm:pt modelId="{B2A5A01B-CE57-4D1F-8696-952FA05BC7B3}" type="pres">
      <dgm:prSet presAssocID="{831593E5-3376-4E5C-88DE-889AA9D396CA}" presName="spacing" presStyleCnt="0"/>
      <dgm:spPr/>
    </dgm:pt>
    <dgm:pt modelId="{BCB29E6A-52E1-4E63-BD7A-4D8B31187A1B}" type="pres">
      <dgm:prSet presAssocID="{66F78533-9801-48E2-A8D6-EA433DDE7579}" presName="composite" presStyleCnt="0"/>
      <dgm:spPr/>
    </dgm:pt>
    <dgm:pt modelId="{4C56304D-03BD-42BD-BF08-FACB234BBD60}" type="pres">
      <dgm:prSet presAssocID="{66F78533-9801-48E2-A8D6-EA433DDE7579}" presName="imgShp" presStyleLbl="fgImgPlace1" presStyleIdx="2" presStyleCnt="5"/>
      <dgm:spPr>
        <a:blipFill>
          <a:blip xmlns:r="http://schemas.openxmlformats.org/officeDocument/2006/relationships" r:embed="rId3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7000" r="-27000"/>
          </a:stretch>
        </a:blipFill>
      </dgm:spPr>
    </dgm:pt>
    <dgm:pt modelId="{2CED78C0-CAE0-4DF5-97AC-6D19281294CA}" type="pres">
      <dgm:prSet presAssocID="{66F78533-9801-48E2-A8D6-EA433DDE7579}" presName="txShp" presStyleLbl="node1" presStyleIdx="2" presStyleCnt="5">
        <dgm:presLayoutVars>
          <dgm:bulletEnabled val="1"/>
        </dgm:presLayoutVars>
      </dgm:prSet>
      <dgm:spPr/>
    </dgm:pt>
    <dgm:pt modelId="{21A7BFC6-4560-4960-9E47-5F3A535C3961}" type="pres">
      <dgm:prSet presAssocID="{0315955E-127F-42BE-BA71-D22A8D243D58}" presName="spacing" presStyleCnt="0"/>
      <dgm:spPr/>
    </dgm:pt>
    <dgm:pt modelId="{EC106B80-839E-4713-ACCB-E6A4656A20DB}" type="pres">
      <dgm:prSet presAssocID="{0C34645E-B3C2-43BA-AC90-4D80B1D05240}" presName="composite" presStyleCnt="0"/>
      <dgm:spPr/>
    </dgm:pt>
    <dgm:pt modelId="{E08EABCE-B16B-476C-AD29-003F33AF5333}" type="pres">
      <dgm:prSet presAssocID="{0C34645E-B3C2-43BA-AC90-4D80B1D05240}" presName="imgShp" presStyleLbl="fgImgPlace1" presStyleIdx="3" presStyleCnt="5"/>
      <dgm:spPr>
        <a:blipFill>
          <a:blip xmlns:r="http://schemas.openxmlformats.org/officeDocument/2006/relationships" r:embed="rId4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7B6D698A-4947-4F38-ACDC-3C5A3EB495DB}" type="pres">
      <dgm:prSet presAssocID="{0C34645E-B3C2-43BA-AC90-4D80B1D05240}" presName="txShp" presStyleLbl="node1" presStyleIdx="3" presStyleCnt="5">
        <dgm:presLayoutVars>
          <dgm:bulletEnabled val="1"/>
        </dgm:presLayoutVars>
      </dgm:prSet>
      <dgm:spPr/>
    </dgm:pt>
    <dgm:pt modelId="{7156B69D-8FBB-40C1-9797-325E7B5C8212}" type="pres">
      <dgm:prSet presAssocID="{36CB26DD-0768-428A-A850-6BC00741252C}" presName="spacing" presStyleCnt="0"/>
      <dgm:spPr/>
    </dgm:pt>
    <dgm:pt modelId="{2D741381-8733-4537-A7B1-83A9F6905D96}" type="pres">
      <dgm:prSet presAssocID="{FE9CD592-4579-486B-BD1F-CCC745A78B38}" presName="composite" presStyleCnt="0"/>
      <dgm:spPr/>
    </dgm:pt>
    <dgm:pt modelId="{EEB8E977-4298-40D3-A2B2-40C8FB3BF6EA}" type="pres">
      <dgm:prSet presAssocID="{FE9CD592-4579-486B-BD1F-CCC745A78B38}" presName="imgShp" presStyleLbl="fgImgPlace1" presStyleIdx="4" presStyleCnt="5"/>
      <dgm:spPr>
        <a:blipFill>
          <a:blip xmlns:r="http://schemas.openxmlformats.org/officeDocument/2006/relationships" r:embed="rId5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3000" r="-33000"/>
          </a:stretch>
        </a:blipFill>
      </dgm:spPr>
    </dgm:pt>
    <dgm:pt modelId="{ED401178-9CC5-46B2-88FD-719B9491D48C}" type="pres">
      <dgm:prSet presAssocID="{FE9CD592-4579-486B-BD1F-CCC745A78B38}" presName="txShp" presStyleLbl="node1" presStyleIdx="4" presStyleCnt="5">
        <dgm:presLayoutVars>
          <dgm:bulletEnabled val="1"/>
        </dgm:presLayoutVars>
      </dgm:prSet>
      <dgm:spPr/>
    </dgm:pt>
  </dgm:ptLst>
  <dgm:cxnLst>
    <dgm:cxn modelId="{F01F3109-73C5-4768-BDDC-6B9CB44D54E9}" srcId="{2EDC4E84-5946-4E98-B3A4-3778777A508B}" destId="{66F78533-9801-48E2-A8D6-EA433DDE7579}" srcOrd="2" destOrd="0" parTransId="{0CE7C09E-CDA5-45A9-B5DD-DE8662BC96D1}" sibTransId="{0315955E-127F-42BE-BA71-D22A8D243D58}"/>
    <dgm:cxn modelId="{D0BD6F2A-49DC-4D17-8263-FFDCD66D4C8D}" srcId="{2EDC4E84-5946-4E98-B3A4-3778777A508B}" destId="{FE9CD592-4579-486B-BD1F-CCC745A78B38}" srcOrd="4" destOrd="0" parTransId="{D6190715-9DE5-4846-86C4-6751BF0AD712}" sibTransId="{822C44C1-D733-4C8F-98B1-4E42223099FD}"/>
    <dgm:cxn modelId="{D0D4642D-162D-4A03-92B3-337F26C160FD}" type="presOf" srcId="{0C34645E-B3C2-43BA-AC90-4D80B1D05240}" destId="{7B6D698A-4947-4F38-ACDC-3C5A3EB495DB}" srcOrd="0" destOrd="0" presId="urn:microsoft.com/office/officeart/2005/8/layout/vList3"/>
    <dgm:cxn modelId="{D5115235-E904-4531-B311-184C2421C0DB}" type="presOf" srcId="{FE9CD592-4579-486B-BD1F-CCC745A78B38}" destId="{ED401178-9CC5-46B2-88FD-719B9491D48C}" srcOrd="0" destOrd="0" presId="urn:microsoft.com/office/officeart/2005/8/layout/vList3"/>
    <dgm:cxn modelId="{0F660070-0A33-403E-80CD-4DBB265A63FA}" type="presOf" srcId="{97573A4F-EB31-4FA3-99F6-DC885F8B5A27}" destId="{FC2CACE3-6C11-465B-9BCD-26CAA850DD3F}" srcOrd="0" destOrd="0" presId="urn:microsoft.com/office/officeart/2005/8/layout/vList3"/>
    <dgm:cxn modelId="{3079E37D-7A49-45FC-9138-072010B81D03}" srcId="{2EDC4E84-5946-4E98-B3A4-3778777A508B}" destId="{4C7E324E-1806-4E5B-841A-989A702EA304}" srcOrd="0" destOrd="0" parTransId="{45A6F1AC-4D83-4933-B426-6EE53FCD951E}" sibTransId="{99636C9F-9929-4F8F-B48B-1F320FC47502}"/>
    <dgm:cxn modelId="{15EBF689-1E1A-4E75-9905-36EDE42085A5}" type="presOf" srcId="{2EDC4E84-5946-4E98-B3A4-3778777A508B}" destId="{64241B26-BA33-4F5F-B58F-9CF830278E94}" srcOrd="0" destOrd="0" presId="urn:microsoft.com/office/officeart/2005/8/layout/vList3"/>
    <dgm:cxn modelId="{6E2A9D92-93CD-4DC0-BD52-A82F9204A5FB}" type="presOf" srcId="{4C7E324E-1806-4E5B-841A-989A702EA304}" destId="{FD32F3CD-A362-4131-9CBE-61BCB7535A20}" srcOrd="0" destOrd="0" presId="urn:microsoft.com/office/officeart/2005/8/layout/vList3"/>
    <dgm:cxn modelId="{3298ACB9-9D3F-4F11-AC34-D7D9832461B6}" srcId="{2EDC4E84-5946-4E98-B3A4-3778777A508B}" destId="{0C34645E-B3C2-43BA-AC90-4D80B1D05240}" srcOrd="3" destOrd="0" parTransId="{A152D016-ECD9-4C31-A0E5-7620337CDE14}" sibTransId="{36CB26DD-0768-428A-A850-6BC00741252C}"/>
    <dgm:cxn modelId="{D4FD80BA-29A6-46BB-ACB6-89535180FF8C}" type="presOf" srcId="{66F78533-9801-48E2-A8D6-EA433DDE7579}" destId="{2CED78C0-CAE0-4DF5-97AC-6D19281294CA}" srcOrd="0" destOrd="0" presId="urn:microsoft.com/office/officeart/2005/8/layout/vList3"/>
    <dgm:cxn modelId="{A878D4D4-DAC6-4D84-B4D0-66F4EEF7F94F}" srcId="{2EDC4E84-5946-4E98-B3A4-3778777A508B}" destId="{97573A4F-EB31-4FA3-99F6-DC885F8B5A27}" srcOrd="1" destOrd="0" parTransId="{BE08119B-6710-40F5-A791-6E0776502A2E}" sibTransId="{831593E5-3376-4E5C-88DE-889AA9D396CA}"/>
    <dgm:cxn modelId="{8EDFE451-CC19-4828-9E97-A73A987FF4E8}" type="presParOf" srcId="{64241B26-BA33-4F5F-B58F-9CF830278E94}" destId="{E5A37495-BA10-47F0-9504-701D83C1E6C9}" srcOrd="0" destOrd="0" presId="urn:microsoft.com/office/officeart/2005/8/layout/vList3"/>
    <dgm:cxn modelId="{166F10EB-5D8F-4816-95B4-8FF743A59AC6}" type="presParOf" srcId="{E5A37495-BA10-47F0-9504-701D83C1E6C9}" destId="{754711BE-2EE7-4AC6-863C-B5696FFEFEE6}" srcOrd="0" destOrd="0" presId="urn:microsoft.com/office/officeart/2005/8/layout/vList3"/>
    <dgm:cxn modelId="{1C3E646D-A37A-43FA-8D02-7D992BF00E0B}" type="presParOf" srcId="{E5A37495-BA10-47F0-9504-701D83C1E6C9}" destId="{FD32F3CD-A362-4131-9CBE-61BCB7535A20}" srcOrd="1" destOrd="0" presId="urn:microsoft.com/office/officeart/2005/8/layout/vList3"/>
    <dgm:cxn modelId="{5494C33B-A2C0-42C4-95A2-A0D143229D9A}" type="presParOf" srcId="{64241B26-BA33-4F5F-B58F-9CF830278E94}" destId="{A1383A8F-0456-4551-988A-6100A702F0F1}" srcOrd="1" destOrd="0" presId="urn:microsoft.com/office/officeart/2005/8/layout/vList3"/>
    <dgm:cxn modelId="{67F8EB70-4342-4A79-94EE-4537C6C7630E}" type="presParOf" srcId="{64241B26-BA33-4F5F-B58F-9CF830278E94}" destId="{0A8B8510-1BA5-4313-9290-B5B1BFF137A4}" srcOrd="2" destOrd="0" presId="urn:microsoft.com/office/officeart/2005/8/layout/vList3"/>
    <dgm:cxn modelId="{3529B3B4-A313-44CE-BDFC-FF584FB5D406}" type="presParOf" srcId="{0A8B8510-1BA5-4313-9290-B5B1BFF137A4}" destId="{6B22A6CD-5C81-43A4-B654-24808C2A7BEC}" srcOrd="0" destOrd="0" presId="urn:microsoft.com/office/officeart/2005/8/layout/vList3"/>
    <dgm:cxn modelId="{80EC2891-904C-4B4F-8252-FFBF28E1FDD1}" type="presParOf" srcId="{0A8B8510-1BA5-4313-9290-B5B1BFF137A4}" destId="{FC2CACE3-6C11-465B-9BCD-26CAA850DD3F}" srcOrd="1" destOrd="0" presId="urn:microsoft.com/office/officeart/2005/8/layout/vList3"/>
    <dgm:cxn modelId="{FC862B03-8082-47EB-98CF-9A52FB00731D}" type="presParOf" srcId="{64241B26-BA33-4F5F-B58F-9CF830278E94}" destId="{B2A5A01B-CE57-4D1F-8696-952FA05BC7B3}" srcOrd="3" destOrd="0" presId="urn:microsoft.com/office/officeart/2005/8/layout/vList3"/>
    <dgm:cxn modelId="{205DF991-6620-4FCB-BB41-DD4857CB8274}" type="presParOf" srcId="{64241B26-BA33-4F5F-B58F-9CF830278E94}" destId="{BCB29E6A-52E1-4E63-BD7A-4D8B31187A1B}" srcOrd="4" destOrd="0" presId="urn:microsoft.com/office/officeart/2005/8/layout/vList3"/>
    <dgm:cxn modelId="{9ACCC6BC-262D-441A-9623-AAEF9B25E23D}" type="presParOf" srcId="{BCB29E6A-52E1-4E63-BD7A-4D8B31187A1B}" destId="{4C56304D-03BD-42BD-BF08-FACB234BBD60}" srcOrd="0" destOrd="0" presId="urn:microsoft.com/office/officeart/2005/8/layout/vList3"/>
    <dgm:cxn modelId="{46F34AAC-A133-4206-A8FE-5ABD954C57D0}" type="presParOf" srcId="{BCB29E6A-52E1-4E63-BD7A-4D8B31187A1B}" destId="{2CED78C0-CAE0-4DF5-97AC-6D19281294CA}" srcOrd="1" destOrd="0" presId="urn:microsoft.com/office/officeart/2005/8/layout/vList3"/>
    <dgm:cxn modelId="{E7699B95-4280-402A-8A85-CD07186FA3A7}" type="presParOf" srcId="{64241B26-BA33-4F5F-B58F-9CF830278E94}" destId="{21A7BFC6-4560-4960-9E47-5F3A535C3961}" srcOrd="5" destOrd="0" presId="urn:microsoft.com/office/officeart/2005/8/layout/vList3"/>
    <dgm:cxn modelId="{AB3F9836-B720-4EA3-BF3C-023FDAAB0C6D}" type="presParOf" srcId="{64241B26-BA33-4F5F-B58F-9CF830278E94}" destId="{EC106B80-839E-4713-ACCB-E6A4656A20DB}" srcOrd="6" destOrd="0" presId="urn:microsoft.com/office/officeart/2005/8/layout/vList3"/>
    <dgm:cxn modelId="{23915D25-1DF0-415E-A38D-E1BB676A8D9B}" type="presParOf" srcId="{EC106B80-839E-4713-ACCB-E6A4656A20DB}" destId="{E08EABCE-B16B-476C-AD29-003F33AF5333}" srcOrd="0" destOrd="0" presId="urn:microsoft.com/office/officeart/2005/8/layout/vList3"/>
    <dgm:cxn modelId="{E1EB4D96-2409-418F-AE1F-C42139594F4A}" type="presParOf" srcId="{EC106B80-839E-4713-ACCB-E6A4656A20DB}" destId="{7B6D698A-4947-4F38-ACDC-3C5A3EB495DB}" srcOrd="1" destOrd="0" presId="urn:microsoft.com/office/officeart/2005/8/layout/vList3"/>
    <dgm:cxn modelId="{0AD4DA8A-5451-4B49-808B-1CD61D000650}" type="presParOf" srcId="{64241B26-BA33-4F5F-B58F-9CF830278E94}" destId="{7156B69D-8FBB-40C1-9797-325E7B5C8212}" srcOrd="7" destOrd="0" presId="urn:microsoft.com/office/officeart/2005/8/layout/vList3"/>
    <dgm:cxn modelId="{8FD98DD2-43D0-4B3A-9E33-D75130493F2C}" type="presParOf" srcId="{64241B26-BA33-4F5F-B58F-9CF830278E94}" destId="{2D741381-8733-4537-A7B1-83A9F6905D96}" srcOrd="8" destOrd="0" presId="urn:microsoft.com/office/officeart/2005/8/layout/vList3"/>
    <dgm:cxn modelId="{52F23ACD-6018-412E-B803-917DBD40C9A8}" type="presParOf" srcId="{2D741381-8733-4537-A7B1-83A9F6905D96}" destId="{EEB8E977-4298-40D3-A2B2-40C8FB3BF6EA}" srcOrd="0" destOrd="0" presId="urn:microsoft.com/office/officeart/2005/8/layout/vList3"/>
    <dgm:cxn modelId="{F65C89B6-4C50-4EDD-9E9D-1ABBDF9E9884}" type="presParOf" srcId="{2D741381-8733-4537-A7B1-83A9F6905D96}" destId="{ED401178-9CC5-46B2-88FD-719B9491D48C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2671045-5621-49BB-9263-8B4A831CBDA5}" type="doc">
      <dgm:prSet loTypeId="urn:microsoft.com/office/officeart/2005/8/layout/vList3" loCatId="pictur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2EB4ADDE-1CF7-4F64-876B-007E021A6ED3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hu-HU" dirty="0"/>
            <a:t>Építőipar és infrastrukturális beruházások</a:t>
          </a:r>
        </a:p>
      </dgm:t>
    </dgm:pt>
    <dgm:pt modelId="{853D133E-0888-4C51-9CB3-29D3F9467874}" type="parTrans" cxnId="{DB1268D6-222E-4570-A799-B6387D6EFC8D}">
      <dgm:prSet/>
      <dgm:spPr/>
      <dgm:t>
        <a:bodyPr/>
        <a:lstStyle/>
        <a:p>
          <a:endParaRPr lang="hu-HU"/>
        </a:p>
      </dgm:t>
    </dgm:pt>
    <dgm:pt modelId="{AB3B2A3A-1076-478D-872A-E9B1D6604F39}" type="sibTrans" cxnId="{DB1268D6-222E-4570-A799-B6387D6EFC8D}">
      <dgm:prSet/>
      <dgm:spPr/>
      <dgm:t>
        <a:bodyPr/>
        <a:lstStyle/>
        <a:p>
          <a:endParaRPr lang="hu-HU"/>
        </a:p>
      </dgm:t>
    </dgm:pt>
    <dgm:pt modelId="{5D2979C1-D3A5-4184-9E86-C374F9F1001C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hu-HU"/>
            <a:t>Vízgazdálkodás</a:t>
          </a:r>
        </a:p>
      </dgm:t>
    </dgm:pt>
    <dgm:pt modelId="{6670BB27-A865-4FB6-9A07-D2C5025DFC5B}" type="parTrans" cxnId="{543AF4FD-BCB8-4318-BB50-3B2C51D9FBAA}">
      <dgm:prSet/>
      <dgm:spPr/>
      <dgm:t>
        <a:bodyPr/>
        <a:lstStyle/>
        <a:p>
          <a:endParaRPr lang="hu-HU"/>
        </a:p>
      </dgm:t>
    </dgm:pt>
    <dgm:pt modelId="{88A401C9-3AC8-400C-A4E5-D6ED25BD06DA}" type="sibTrans" cxnId="{543AF4FD-BCB8-4318-BB50-3B2C51D9FBAA}">
      <dgm:prSet/>
      <dgm:spPr/>
      <dgm:t>
        <a:bodyPr/>
        <a:lstStyle/>
        <a:p>
          <a:endParaRPr lang="hu-HU"/>
        </a:p>
      </dgm:t>
    </dgm:pt>
    <dgm:pt modelId="{B8585FF0-834D-43D4-8CE4-458F5CB575AF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hu-HU" dirty="0"/>
            <a:t>IT szektor</a:t>
          </a:r>
        </a:p>
      </dgm:t>
    </dgm:pt>
    <dgm:pt modelId="{A711B230-33F9-4AF1-AE37-C18005030CE7}" type="parTrans" cxnId="{0883134A-9BAA-4491-904D-A33BE7AC9AC3}">
      <dgm:prSet/>
      <dgm:spPr/>
      <dgm:t>
        <a:bodyPr/>
        <a:lstStyle/>
        <a:p>
          <a:endParaRPr lang="hu-HU"/>
        </a:p>
      </dgm:t>
    </dgm:pt>
    <dgm:pt modelId="{6FDE92B4-6FC8-4654-8EE2-FD4CD2A8B63A}" type="sibTrans" cxnId="{0883134A-9BAA-4491-904D-A33BE7AC9AC3}">
      <dgm:prSet/>
      <dgm:spPr/>
      <dgm:t>
        <a:bodyPr/>
        <a:lstStyle/>
        <a:p>
          <a:endParaRPr lang="hu-HU"/>
        </a:p>
      </dgm:t>
    </dgm:pt>
    <dgm:pt modelId="{A1982298-12CC-4F04-99FD-3E3E7B670871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hu-HU"/>
            <a:t>Turizmus</a:t>
          </a:r>
        </a:p>
      </dgm:t>
    </dgm:pt>
    <dgm:pt modelId="{F79DC978-9E71-4388-9D1C-376852D179AF}" type="parTrans" cxnId="{4A03ED96-4977-40B0-AB2E-5D661266EFE4}">
      <dgm:prSet/>
      <dgm:spPr/>
      <dgm:t>
        <a:bodyPr/>
        <a:lstStyle/>
        <a:p>
          <a:endParaRPr lang="hu-HU"/>
        </a:p>
      </dgm:t>
    </dgm:pt>
    <dgm:pt modelId="{F5FBAC72-6A0D-4A9F-A721-6DACCB807E9F}" type="sibTrans" cxnId="{4A03ED96-4977-40B0-AB2E-5D661266EFE4}">
      <dgm:prSet/>
      <dgm:spPr/>
      <dgm:t>
        <a:bodyPr/>
        <a:lstStyle/>
        <a:p>
          <a:endParaRPr lang="hu-HU"/>
        </a:p>
      </dgm:t>
    </dgm:pt>
    <dgm:pt modelId="{8EF34908-CE93-4F36-9D55-5D90B09DA564}" type="pres">
      <dgm:prSet presAssocID="{B2671045-5621-49BB-9263-8B4A831CBDA5}" presName="linearFlow" presStyleCnt="0">
        <dgm:presLayoutVars>
          <dgm:dir/>
          <dgm:resizeHandles val="exact"/>
        </dgm:presLayoutVars>
      </dgm:prSet>
      <dgm:spPr/>
    </dgm:pt>
    <dgm:pt modelId="{D1825055-C8DC-46CD-937C-21B41A2EECDA}" type="pres">
      <dgm:prSet presAssocID="{2EB4ADDE-1CF7-4F64-876B-007E021A6ED3}" presName="composite" presStyleCnt="0"/>
      <dgm:spPr/>
    </dgm:pt>
    <dgm:pt modelId="{72F5D0F1-C68C-478A-9282-DF95654E5977}" type="pres">
      <dgm:prSet presAssocID="{2EB4ADDE-1CF7-4F64-876B-007E021A6ED3}" presName="imgShp" presStyleLbl="fgImgPlace1" presStyleIdx="0" presStyleCnt="4"/>
      <dgm:spPr>
        <a:blipFill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</dgm:spPr>
    </dgm:pt>
    <dgm:pt modelId="{CD9D3F39-1BB5-4FD4-8529-A2E5C4075BBF}" type="pres">
      <dgm:prSet presAssocID="{2EB4ADDE-1CF7-4F64-876B-007E021A6ED3}" presName="txShp" presStyleLbl="node1" presStyleIdx="0" presStyleCnt="4">
        <dgm:presLayoutVars>
          <dgm:bulletEnabled val="1"/>
        </dgm:presLayoutVars>
      </dgm:prSet>
      <dgm:spPr/>
    </dgm:pt>
    <dgm:pt modelId="{E1F4CDE3-BFD2-4D9E-BC51-B1B2914AB524}" type="pres">
      <dgm:prSet presAssocID="{AB3B2A3A-1076-478D-872A-E9B1D6604F39}" presName="spacing" presStyleCnt="0"/>
      <dgm:spPr/>
    </dgm:pt>
    <dgm:pt modelId="{D1BAC1A6-AFB3-48AA-A91D-EC812D62F42F}" type="pres">
      <dgm:prSet presAssocID="{5D2979C1-D3A5-4184-9E86-C374F9F1001C}" presName="composite" presStyleCnt="0"/>
      <dgm:spPr/>
    </dgm:pt>
    <dgm:pt modelId="{F0980A2F-CA71-4BF5-94D8-D137A71EF727}" type="pres">
      <dgm:prSet presAssocID="{5D2979C1-D3A5-4184-9E86-C374F9F1001C}" presName="imgShp" presStyleLbl="fgImgPlace1" presStyleIdx="1" presStyleCnt="4"/>
      <dgm:spPr>
        <a:blipFill>
          <a:blip xmlns:r="http://schemas.openxmlformats.org/officeDocument/2006/relationships" r:embed="rId2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</dgm:spPr>
    </dgm:pt>
    <dgm:pt modelId="{0F757D77-DD7B-4794-A7B7-98C6F3C01696}" type="pres">
      <dgm:prSet presAssocID="{5D2979C1-D3A5-4184-9E86-C374F9F1001C}" presName="txShp" presStyleLbl="node1" presStyleIdx="1" presStyleCnt="4">
        <dgm:presLayoutVars>
          <dgm:bulletEnabled val="1"/>
        </dgm:presLayoutVars>
      </dgm:prSet>
      <dgm:spPr/>
    </dgm:pt>
    <dgm:pt modelId="{72F1F0F3-5FF2-4413-9920-55D80B980E40}" type="pres">
      <dgm:prSet presAssocID="{88A401C9-3AC8-400C-A4E5-D6ED25BD06DA}" presName="spacing" presStyleCnt="0"/>
      <dgm:spPr/>
    </dgm:pt>
    <dgm:pt modelId="{2F0BF6ED-2815-497F-A687-6CCE9D279868}" type="pres">
      <dgm:prSet presAssocID="{B8585FF0-834D-43D4-8CE4-458F5CB575AF}" presName="composite" presStyleCnt="0"/>
      <dgm:spPr/>
    </dgm:pt>
    <dgm:pt modelId="{B00D3572-06F7-4D88-B1FD-BAD6316D7E68}" type="pres">
      <dgm:prSet presAssocID="{B8585FF0-834D-43D4-8CE4-458F5CB575AF}" presName="imgShp" presStyleLbl="fgImgPlace1" presStyleIdx="2" presStyleCnt="4"/>
      <dgm:spPr>
        <a:blipFill>
          <a:blip xmlns:r="http://schemas.openxmlformats.org/officeDocument/2006/relationships" r:embed="rId3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DE531C72-FAB9-4016-9AEC-A85C61A177B1}" type="pres">
      <dgm:prSet presAssocID="{B8585FF0-834D-43D4-8CE4-458F5CB575AF}" presName="txShp" presStyleLbl="node1" presStyleIdx="2" presStyleCnt="4">
        <dgm:presLayoutVars>
          <dgm:bulletEnabled val="1"/>
        </dgm:presLayoutVars>
      </dgm:prSet>
      <dgm:spPr/>
    </dgm:pt>
    <dgm:pt modelId="{1C087DF5-D5EA-4D1B-ACA1-0557640D0EBA}" type="pres">
      <dgm:prSet presAssocID="{6FDE92B4-6FC8-4654-8EE2-FD4CD2A8B63A}" presName="spacing" presStyleCnt="0"/>
      <dgm:spPr/>
    </dgm:pt>
    <dgm:pt modelId="{C90B385E-2906-4329-A00F-9918E320C534}" type="pres">
      <dgm:prSet presAssocID="{A1982298-12CC-4F04-99FD-3E3E7B670871}" presName="composite" presStyleCnt="0"/>
      <dgm:spPr/>
    </dgm:pt>
    <dgm:pt modelId="{D9F38871-EBD7-47C5-990E-703294BAE640}" type="pres">
      <dgm:prSet presAssocID="{A1982298-12CC-4F04-99FD-3E3E7B670871}" presName="imgShp" presStyleLbl="fgImgPlace1" presStyleIdx="3" presStyleCnt="4"/>
      <dgm:spPr>
        <a:blipFill>
          <a:blip xmlns:r="http://schemas.openxmlformats.org/officeDocument/2006/relationships" r:embed="rId4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</dgm:spPr>
    </dgm:pt>
    <dgm:pt modelId="{07C0F002-F8F0-42ED-9C41-688C46FF50C6}" type="pres">
      <dgm:prSet presAssocID="{A1982298-12CC-4F04-99FD-3E3E7B670871}" presName="txShp" presStyleLbl="node1" presStyleIdx="3" presStyleCnt="4">
        <dgm:presLayoutVars>
          <dgm:bulletEnabled val="1"/>
        </dgm:presLayoutVars>
      </dgm:prSet>
      <dgm:spPr/>
    </dgm:pt>
  </dgm:ptLst>
  <dgm:cxnLst>
    <dgm:cxn modelId="{EB6BE800-3EDA-44E4-8CA6-93AE3F2E1CE9}" type="presOf" srcId="{B2671045-5621-49BB-9263-8B4A831CBDA5}" destId="{8EF34908-CE93-4F36-9D55-5D90B09DA564}" srcOrd="0" destOrd="0" presId="urn:microsoft.com/office/officeart/2005/8/layout/vList3"/>
    <dgm:cxn modelId="{5B5F943D-6286-4FCB-B3D0-ED31E4E2AC32}" type="presOf" srcId="{A1982298-12CC-4F04-99FD-3E3E7B670871}" destId="{07C0F002-F8F0-42ED-9C41-688C46FF50C6}" srcOrd="0" destOrd="0" presId="urn:microsoft.com/office/officeart/2005/8/layout/vList3"/>
    <dgm:cxn modelId="{0883134A-9BAA-4491-904D-A33BE7AC9AC3}" srcId="{B2671045-5621-49BB-9263-8B4A831CBDA5}" destId="{B8585FF0-834D-43D4-8CE4-458F5CB575AF}" srcOrd="2" destOrd="0" parTransId="{A711B230-33F9-4AF1-AE37-C18005030CE7}" sibTransId="{6FDE92B4-6FC8-4654-8EE2-FD4CD2A8B63A}"/>
    <dgm:cxn modelId="{467B5951-7B14-4B42-B141-83038BA3BE47}" type="presOf" srcId="{2EB4ADDE-1CF7-4F64-876B-007E021A6ED3}" destId="{CD9D3F39-1BB5-4FD4-8529-A2E5C4075BBF}" srcOrd="0" destOrd="0" presId="urn:microsoft.com/office/officeart/2005/8/layout/vList3"/>
    <dgm:cxn modelId="{7AF3AF8E-DFF8-499E-9AAA-9E9B8ACDE8C3}" type="presOf" srcId="{B8585FF0-834D-43D4-8CE4-458F5CB575AF}" destId="{DE531C72-FAB9-4016-9AEC-A85C61A177B1}" srcOrd="0" destOrd="0" presId="urn:microsoft.com/office/officeart/2005/8/layout/vList3"/>
    <dgm:cxn modelId="{4A03ED96-4977-40B0-AB2E-5D661266EFE4}" srcId="{B2671045-5621-49BB-9263-8B4A831CBDA5}" destId="{A1982298-12CC-4F04-99FD-3E3E7B670871}" srcOrd="3" destOrd="0" parTransId="{F79DC978-9E71-4388-9D1C-376852D179AF}" sibTransId="{F5FBAC72-6A0D-4A9F-A721-6DACCB807E9F}"/>
    <dgm:cxn modelId="{FF495B99-A0BB-40F2-85CB-4BC71FCBB337}" type="presOf" srcId="{5D2979C1-D3A5-4184-9E86-C374F9F1001C}" destId="{0F757D77-DD7B-4794-A7B7-98C6F3C01696}" srcOrd="0" destOrd="0" presId="urn:microsoft.com/office/officeart/2005/8/layout/vList3"/>
    <dgm:cxn modelId="{DB1268D6-222E-4570-A799-B6387D6EFC8D}" srcId="{B2671045-5621-49BB-9263-8B4A831CBDA5}" destId="{2EB4ADDE-1CF7-4F64-876B-007E021A6ED3}" srcOrd="0" destOrd="0" parTransId="{853D133E-0888-4C51-9CB3-29D3F9467874}" sibTransId="{AB3B2A3A-1076-478D-872A-E9B1D6604F39}"/>
    <dgm:cxn modelId="{543AF4FD-BCB8-4318-BB50-3B2C51D9FBAA}" srcId="{B2671045-5621-49BB-9263-8B4A831CBDA5}" destId="{5D2979C1-D3A5-4184-9E86-C374F9F1001C}" srcOrd="1" destOrd="0" parTransId="{6670BB27-A865-4FB6-9A07-D2C5025DFC5B}" sibTransId="{88A401C9-3AC8-400C-A4E5-D6ED25BD06DA}"/>
    <dgm:cxn modelId="{0688BF5A-45A4-4904-9BD5-2B1AC74D54DF}" type="presParOf" srcId="{8EF34908-CE93-4F36-9D55-5D90B09DA564}" destId="{D1825055-C8DC-46CD-937C-21B41A2EECDA}" srcOrd="0" destOrd="0" presId="urn:microsoft.com/office/officeart/2005/8/layout/vList3"/>
    <dgm:cxn modelId="{DD19F4F0-D4F2-4896-8D6E-1031FBEFC536}" type="presParOf" srcId="{D1825055-C8DC-46CD-937C-21B41A2EECDA}" destId="{72F5D0F1-C68C-478A-9282-DF95654E5977}" srcOrd="0" destOrd="0" presId="urn:microsoft.com/office/officeart/2005/8/layout/vList3"/>
    <dgm:cxn modelId="{852E4B2E-6C57-459F-8C31-126FBC3B3A23}" type="presParOf" srcId="{D1825055-C8DC-46CD-937C-21B41A2EECDA}" destId="{CD9D3F39-1BB5-4FD4-8529-A2E5C4075BBF}" srcOrd="1" destOrd="0" presId="urn:microsoft.com/office/officeart/2005/8/layout/vList3"/>
    <dgm:cxn modelId="{3C7D0675-C2FF-4FCE-A2CD-ECEA81066A0B}" type="presParOf" srcId="{8EF34908-CE93-4F36-9D55-5D90B09DA564}" destId="{E1F4CDE3-BFD2-4D9E-BC51-B1B2914AB524}" srcOrd="1" destOrd="0" presId="urn:microsoft.com/office/officeart/2005/8/layout/vList3"/>
    <dgm:cxn modelId="{F9976D1E-576E-451B-A0E7-64EDB32459EF}" type="presParOf" srcId="{8EF34908-CE93-4F36-9D55-5D90B09DA564}" destId="{D1BAC1A6-AFB3-48AA-A91D-EC812D62F42F}" srcOrd="2" destOrd="0" presId="urn:microsoft.com/office/officeart/2005/8/layout/vList3"/>
    <dgm:cxn modelId="{B1E7C4CC-A69F-4C7C-A0E6-74A43A1032EC}" type="presParOf" srcId="{D1BAC1A6-AFB3-48AA-A91D-EC812D62F42F}" destId="{F0980A2F-CA71-4BF5-94D8-D137A71EF727}" srcOrd="0" destOrd="0" presId="urn:microsoft.com/office/officeart/2005/8/layout/vList3"/>
    <dgm:cxn modelId="{DB8E314C-42FE-4AB2-9920-AA3727C0762F}" type="presParOf" srcId="{D1BAC1A6-AFB3-48AA-A91D-EC812D62F42F}" destId="{0F757D77-DD7B-4794-A7B7-98C6F3C01696}" srcOrd="1" destOrd="0" presId="urn:microsoft.com/office/officeart/2005/8/layout/vList3"/>
    <dgm:cxn modelId="{061E86D0-4826-49AC-8591-1D4ADD55FAAB}" type="presParOf" srcId="{8EF34908-CE93-4F36-9D55-5D90B09DA564}" destId="{72F1F0F3-5FF2-4413-9920-55D80B980E40}" srcOrd="3" destOrd="0" presId="urn:microsoft.com/office/officeart/2005/8/layout/vList3"/>
    <dgm:cxn modelId="{BFB51745-57EA-4132-80DD-7EB87BB33105}" type="presParOf" srcId="{8EF34908-CE93-4F36-9D55-5D90B09DA564}" destId="{2F0BF6ED-2815-497F-A687-6CCE9D279868}" srcOrd="4" destOrd="0" presId="urn:microsoft.com/office/officeart/2005/8/layout/vList3"/>
    <dgm:cxn modelId="{5BB8E367-9CB4-412C-9D86-2D38CB8C3EB5}" type="presParOf" srcId="{2F0BF6ED-2815-497F-A687-6CCE9D279868}" destId="{B00D3572-06F7-4D88-B1FD-BAD6316D7E68}" srcOrd="0" destOrd="0" presId="urn:microsoft.com/office/officeart/2005/8/layout/vList3"/>
    <dgm:cxn modelId="{8809AD0E-30C8-460C-847C-14BC968D38BC}" type="presParOf" srcId="{2F0BF6ED-2815-497F-A687-6CCE9D279868}" destId="{DE531C72-FAB9-4016-9AEC-A85C61A177B1}" srcOrd="1" destOrd="0" presId="urn:microsoft.com/office/officeart/2005/8/layout/vList3"/>
    <dgm:cxn modelId="{B546EF61-C748-48DF-8DFF-6FB22255CCD2}" type="presParOf" srcId="{8EF34908-CE93-4F36-9D55-5D90B09DA564}" destId="{1C087DF5-D5EA-4D1B-ACA1-0557640D0EBA}" srcOrd="5" destOrd="0" presId="urn:microsoft.com/office/officeart/2005/8/layout/vList3"/>
    <dgm:cxn modelId="{8719D630-CF2C-4D1A-A858-575D2F722C0A}" type="presParOf" srcId="{8EF34908-CE93-4F36-9D55-5D90B09DA564}" destId="{C90B385E-2906-4329-A00F-9918E320C534}" srcOrd="6" destOrd="0" presId="urn:microsoft.com/office/officeart/2005/8/layout/vList3"/>
    <dgm:cxn modelId="{45C2BE33-9212-46CC-BE9E-92F3BC2C823F}" type="presParOf" srcId="{C90B385E-2906-4329-A00F-9918E320C534}" destId="{D9F38871-EBD7-47C5-990E-703294BAE640}" srcOrd="0" destOrd="0" presId="urn:microsoft.com/office/officeart/2005/8/layout/vList3"/>
    <dgm:cxn modelId="{15EA3B33-8FB0-4AD5-B868-A4B68A6A6CC4}" type="presParOf" srcId="{C90B385E-2906-4329-A00F-9918E320C534}" destId="{07C0F002-F8F0-42ED-9C41-688C46FF50C6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EDC4E84-5946-4E98-B3A4-3778777A508B}" type="doc">
      <dgm:prSet loTypeId="urn:microsoft.com/office/officeart/2005/8/layout/vList3" loCatId="pictur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4C7E324E-1806-4E5B-841A-989A702EA304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dirty="0"/>
            <a:t>Энергоносители, энергетика</a:t>
          </a:r>
          <a:endParaRPr lang="hu-HU" dirty="0"/>
        </a:p>
      </dgm:t>
    </dgm:pt>
    <dgm:pt modelId="{45A6F1AC-4D83-4933-B426-6EE53FCD951E}" type="parTrans" cxnId="{3079E37D-7A49-45FC-9138-072010B81D03}">
      <dgm:prSet/>
      <dgm:spPr/>
      <dgm:t>
        <a:bodyPr/>
        <a:lstStyle/>
        <a:p>
          <a:endParaRPr lang="hu-HU"/>
        </a:p>
      </dgm:t>
    </dgm:pt>
    <dgm:pt modelId="{99636C9F-9929-4F8F-B48B-1F320FC47502}" type="sibTrans" cxnId="{3079E37D-7A49-45FC-9138-072010B81D03}">
      <dgm:prSet/>
      <dgm:spPr/>
      <dgm:t>
        <a:bodyPr/>
        <a:lstStyle/>
        <a:p>
          <a:endParaRPr lang="hu-HU"/>
        </a:p>
      </dgm:t>
    </dgm:pt>
    <dgm:pt modelId="{97573A4F-EB31-4FA3-99F6-DC885F8B5A27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dirty="0"/>
            <a:t>Машиностроение</a:t>
          </a:r>
          <a:endParaRPr lang="hu-HU" dirty="0"/>
        </a:p>
      </dgm:t>
    </dgm:pt>
    <dgm:pt modelId="{BE08119B-6710-40F5-A791-6E0776502A2E}" type="parTrans" cxnId="{A878D4D4-DAC6-4D84-B4D0-66F4EEF7F94F}">
      <dgm:prSet/>
      <dgm:spPr/>
      <dgm:t>
        <a:bodyPr/>
        <a:lstStyle/>
        <a:p>
          <a:endParaRPr lang="hu-HU"/>
        </a:p>
      </dgm:t>
    </dgm:pt>
    <dgm:pt modelId="{831593E5-3376-4E5C-88DE-889AA9D396CA}" type="sibTrans" cxnId="{A878D4D4-DAC6-4D84-B4D0-66F4EEF7F94F}">
      <dgm:prSet/>
      <dgm:spPr/>
      <dgm:t>
        <a:bodyPr/>
        <a:lstStyle/>
        <a:p>
          <a:endParaRPr lang="hu-HU"/>
        </a:p>
      </dgm:t>
    </dgm:pt>
    <dgm:pt modelId="{66F78533-9801-48E2-A8D6-EA433DDE7579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dirty="0"/>
            <a:t>Финансовый сектор</a:t>
          </a:r>
          <a:endParaRPr lang="hu-HU" dirty="0"/>
        </a:p>
      </dgm:t>
    </dgm:pt>
    <dgm:pt modelId="{0CE7C09E-CDA5-45A9-B5DD-DE8662BC96D1}" type="parTrans" cxnId="{F01F3109-73C5-4768-BDDC-6B9CB44D54E9}">
      <dgm:prSet/>
      <dgm:spPr/>
      <dgm:t>
        <a:bodyPr/>
        <a:lstStyle/>
        <a:p>
          <a:endParaRPr lang="hu-HU"/>
        </a:p>
      </dgm:t>
    </dgm:pt>
    <dgm:pt modelId="{0315955E-127F-42BE-BA71-D22A8D243D58}" type="sibTrans" cxnId="{F01F3109-73C5-4768-BDDC-6B9CB44D54E9}">
      <dgm:prSet/>
      <dgm:spPr/>
      <dgm:t>
        <a:bodyPr/>
        <a:lstStyle/>
        <a:p>
          <a:endParaRPr lang="hu-HU"/>
        </a:p>
      </dgm:t>
    </dgm:pt>
    <dgm:pt modelId="{0C34645E-B3C2-43BA-AC90-4D80B1D05240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dirty="0"/>
            <a:t>Фармацевтическая промышленность</a:t>
          </a:r>
          <a:endParaRPr lang="hu-HU" dirty="0"/>
        </a:p>
      </dgm:t>
    </dgm:pt>
    <dgm:pt modelId="{A152D016-ECD9-4C31-A0E5-7620337CDE14}" type="parTrans" cxnId="{3298ACB9-9D3F-4F11-AC34-D7D9832461B6}">
      <dgm:prSet/>
      <dgm:spPr/>
      <dgm:t>
        <a:bodyPr/>
        <a:lstStyle/>
        <a:p>
          <a:endParaRPr lang="hu-HU"/>
        </a:p>
      </dgm:t>
    </dgm:pt>
    <dgm:pt modelId="{36CB26DD-0768-428A-A850-6BC00741252C}" type="sibTrans" cxnId="{3298ACB9-9D3F-4F11-AC34-D7D9832461B6}">
      <dgm:prSet/>
      <dgm:spPr/>
      <dgm:t>
        <a:bodyPr/>
        <a:lstStyle/>
        <a:p>
          <a:endParaRPr lang="hu-HU"/>
        </a:p>
      </dgm:t>
    </dgm:pt>
    <dgm:pt modelId="{FE9CD592-4579-486B-BD1F-CCC745A78B38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dirty="0"/>
            <a:t>Сельское хозяйство и пищевая промышленность</a:t>
          </a:r>
          <a:endParaRPr lang="hu-HU" dirty="0"/>
        </a:p>
      </dgm:t>
    </dgm:pt>
    <dgm:pt modelId="{D6190715-9DE5-4846-86C4-6751BF0AD712}" type="parTrans" cxnId="{D0BD6F2A-49DC-4D17-8263-FFDCD66D4C8D}">
      <dgm:prSet/>
      <dgm:spPr/>
      <dgm:t>
        <a:bodyPr/>
        <a:lstStyle/>
        <a:p>
          <a:endParaRPr lang="hu-HU"/>
        </a:p>
      </dgm:t>
    </dgm:pt>
    <dgm:pt modelId="{822C44C1-D733-4C8F-98B1-4E42223099FD}" type="sibTrans" cxnId="{D0BD6F2A-49DC-4D17-8263-FFDCD66D4C8D}">
      <dgm:prSet/>
      <dgm:spPr/>
      <dgm:t>
        <a:bodyPr/>
        <a:lstStyle/>
        <a:p>
          <a:endParaRPr lang="hu-HU"/>
        </a:p>
      </dgm:t>
    </dgm:pt>
    <dgm:pt modelId="{64241B26-BA33-4F5F-B58F-9CF830278E94}" type="pres">
      <dgm:prSet presAssocID="{2EDC4E84-5946-4E98-B3A4-3778777A508B}" presName="linearFlow" presStyleCnt="0">
        <dgm:presLayoutVars>
          <dgm:dir/>
          <dgm:resizeHandles val="exact"/>
        </dgm:presLayoutVars>
      </dgm:prSet>
      <dgm:spPr/>
    </dgm:pt>
    <dgm:pt modelId="{E5A37495-BA10-47F0-9504-701D83C1E6C9}" type="pres">
      <dgm:prSet presAssocID="{4C7E324E-1806-4E5B-841A-989A702EA304}" presName="composite" presStyleCnt="0"/>
      <dgm:spPr/>
    </dgm:pt>
    <dgm:pt modelId="{754711BE-2EE7-4AC6-863C-B5696FFEFEE6}" type="pres">
      <dgm:prSet presAssocID="{4C7E324E-1806-4E5B-841A-989A702EA304}" presName="imgShp" presStyleLbl="fgImgPlace1" presStyleIdx="0" presStyleCnt="5"/>
      <dgm:spPr>
        <a:blipFill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FD32F3CD-A362-4131-9CBE-61BCB7535A20}" type="pres">
      <dgm:prSet presAssocID="{4C7E324E-1806-4E5B-841A-989A702EA304}" presName="txShp" presStyleLbl="node1" presStyleIdx="0" presStyleCnt="5">
        <dgm:presLayoutVars>
          <dgm:bulletEnabled val="1"/>
        </dgm:presLayoutVars>
      </dgm:prSet>
      <dgm:spPr/>
    </dgm:pt>
    <dgm:pt modelId="{A1383A8F-0456-4551-988A-6100A702F0F1}" type="pres">
      <dgm:prSet presAssocID="{99636C9F-9929-4F8F-B48B-1F320FC47502}" presName="spacing" presStyleCnt="0"/>
      <dgm:spPr/>
    </dgm:pt>
    <dgm:pt modelId="{0A8B8510-1BA5-4313-9290-B5B1BFF137A4}" type="pres">
      <dgm:prSet presAssocID="{97573A4F-EB31-4FA3-99F6-DC885F8B5A27}" presName="composite" presStyleCnt="0"/>
      <dgm:spPr/>
    </dgm:pt>
    <dgm:pt modelId="{6B22A6CD-5C81-43A4-B654-24808C2A7BEC}" type="pres">
      <dgm:prSet presAssocID="{97573A4F-EB31-4FA3-99F6-DC885F8B5A27}" presName="imgShp" presStyleLbl="fgImgPlace1" presStyleIdx="1" presStyleCnt="5"/>
      <dgm:spPr>
        <a:blipFill>
          <a:blip xmlns:r="http://schemas.openxmlformats.org/officeDocument/2006/relationships" r:embed="rId2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FC2CACE3-6C11-465B-9BCD-26CAA850DD3F}" type="pres">
      <dgm:prSet presAssocID="{97573A4F-EB31-4FA3-99F6-DC885F8B5A27}" presName="txShp" presStyleLbl="node1" presStyleIdx="1" presStyleCnt="5">
        <dgm:presLayoutVars>
          <dgm:bulletEnabled val="1"/>
        </dgm:presLayoutVars>
      </dgm:prSet>
      <dgm:spPr/>
    </dgm:pt>
    <dgm:pt modelId="{B2A5A01B-CE57-4D1F-8696-952FA05BC7B3}" type="pres">
      <dgm:prSet presAssocID="{831593E5-3376-4E5C-88DE-889AA9D396CA}" presName="spacing" presStyleCnt="0"/>
      <dgm:spPr/>
    </dgm:pt>
    <dgm:pt modelId="{BCB29E6A-52E1-4E63-BD7A-4D8B31187A1B}" type="pres">
      <dgm:prSet presAssocID="{66F78533-9801-48E2-A8D6-EA433DDE7579}" presName="composite" presStyleCnt="0"/>
      <dgm:spPr/>
    </dgm:pt>
    <dgm:pt modelId="{4C56304D-03BD-42BD-BF08-FACB234BBD60}" type="pres">
      <dgm:prSet presAssocID="{66F78533-9801-48E2-A8D6-EA433DDE7579}" presName="imgShp" presStyleLbl="fgImgPlace1" presStyleIdx="2" presStyleCnt="5"/>
      <dgm:spPr>
        <a:blipFill>
          <a:blip xmlns:r="http://schemas.openxmlformats.org/officeDocument/2006/relationships" r:embed="rId3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7000" r="-27000"/>
          </a:stretch>
        </a:blipFill>
      </dgm:spPr>
    </dgm:pt>
    <dgm:pt modelId="{2CED78C0-CAE0-4DF5-97AC-6D19281294CA}" type="pres">
      <dgm:prSet presAssocID="{66F78533-9801-48E2-A8D6-EA433DDE7579}" presName="txShp" presStyleLbl="node1" presStyleIdx="2" presStyleCnt="5">
        <dgm:presLayoutVars>
          <dgm:bulletEnabled val="1"/>
        </dgm:presLayoutVars>
      </dgm:prSet>
      <dgm:spPr/>
    </dgm:pt>
    <dgm:pt modelId="{21A7BFC6-4560-4960-9E47-5F3A535C3961}" type="pres">
      <dgm:prSet presAssocID="{0315955E-127F-42BE-BA71-D22A8D243D58}" presName="spacing" presStyleCnt="0"/>
      <dgm:spPr/>
    </dgm:pt>
    <dgm:pt modelId="{EC106B80-839E-4713-ACCB-E6A4656A20DB}" type="pres">
      <dgm:prSet presAssocID="{0C34645E-B3C2-43BA-AC90-4D80B1D05240}" presName="composite" presStyleCnt="0"/>
      <dgm:spPr/>
    </dgm:pt>
    <dgm:pt modelId="{E08EABCE-B16B-476C-AD29-003F33AF5333}" type="pres">
      <dgm:prSet presAssocID="{0C34645E-B3C2-43BA-AC90-4D80B1D05240}" presName="imgShp" presStyleLbl="fgImgPlace1" presStyleIdx="3" presStyleCnt="5"/>
      <dgm:spPr>
        <a:blipFill>
          <a:blip xmlns:r="http://schemas.openxmlformats.org/officeDocument/2006/relationships" r:embed="rId4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7B6D698A-4947-4F38-ACDC-3C5A3EB495DB}" type="pres">
      <dgm:prSet presAssocID="{0C34645E-B3C2-43BA-AC90-4D80B1D05240}" presName="txShp" presStyleLbl="node1" presStyleIdx="3" presStyleCnt="5">
        <dgm:presLayoutVars>
          <dgm:bulletEnabled val="1"/>
        </dgm:presLayoutVars>
      </dgm:prSet>
      <dgm:spPr/>
    </dgm:pt>
    <dgm:pt modelId="{7156B69D-8FBB-40C1-9797-325E7B5C8212}" type="pres">
      <dgm:prSet presAssocID="{36CB26DD-0768-428A-A850-6BC00741252C}" presName="spacing" presStyleCnt="0"/>
      <dgm:spPr/>
    </dgm:pt>
    <dgm:pt modelId="{2D741381-8733-4537-A7B1-83A9F6905D96}" type="pres">
      <dgm:prSet presAssocID="{FE9CD592-4579-486B-BD1F-CCC745A78B38}" presName="composite" presStyleCnt="0"/>
      <dgm:spPr/>
    </dgm:pt>
    <dgm:pt modelId="{EEB8E977-4298-40D3-A2B2-40C8FB3BF6EA}" type="pres">
      <dgm:prSet presAssocID="{FE9CD592-4579-486B-BD1F-CCC745A78B38}" presName="imgShp" presStyleLbl="fgImgPlace1" presStyleIdx="4" presStyleCnt="5"/>
      <dgm:spPr>
        <a:blipFill>
          <a:blip xmlns:r="http://schemas.openxmlformats.org/officeDocument/2006/relationships" r:embed="rId5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3000" r="-33000"/>
          </a:stretch>
        </a:blipFill>
      </dgm:spPr>
    </dgm:pt>
    <dgm:pt modelId="{ED401178-9CC5-46B2-88FD-719B9491D48C}" type="pres">
      <dgm:prSet presAssocID="{FE9CD592-4579-486B-BD1F-CCC745A78B38}" presName="txShp" presStyleLbl="node1" presStyleIdx="4" presStyleCnt="5">
        <dgm:presLayoutVars>
          <dgm:bulletEnabled val="1"/>
        </dgm:presLayoutVars>
      </dgm:prSet>
      <dgm:spPr/>
    </dgm:pt>
  </dgm:ptLst>
  <dgm:cxnLst>
    <dgm:cxn modelId="{F01F3109-73C5-4768-BDDC-6B9CB44D54E9}" srcId="{2EDC4E84-5946-4E98-B3A4-3778777A508B}" destId="{66F78533-9801-48E2-A8D6-EA433DDE7579}" srcOrd="2" destOrd="0" parTransId="{0CE7C09E-CDA5-45A9-B5DD-DE8662BC96D1}" sibTransId="{0315955E-127F-42BE-BA71-D22A8D243D58}"/>
    <dgm:cxn modelId="{D0BD6F2A-49DC-4D17-8263-FFDCD66D4C8D}" srcId="{2EDC4E84-5946-4E98-B3A4-3778777A508B}" destId="{FE9CD592-4579-486B-BD1F-CCC745A78B38}" srcOrd="4" destOrd="0" parTransId="{D6190715-9DE5-4846-86C4-6751BF0AD712}" sibTransId="{822C44C1-D733-4C8F-98B1-4E42223099FD}"/>
    <dgm:cxn modelId="{D0D4642D-162D-4A03-92B3-337F26C160FD}" type="presOf" srcId="{0C34645E-B3C2-43BA-AC90-4D80B1D05240}" destId="{7B6D698A-4947-4F38-ACDC-3C5A3EB495DB}" srcOrd="0" destOrd="0" presId="urn:microsoft.com/office/officeart/2005/8/layout/vList3"/>
    <dgm:cxn modelId="{D5115235-E904-4531-B311-184C2421C0DB}" type="presOf" srcId="{FE9CD592-4579-486B-BD1F-CCC745A78B38}" destId="{ED401178-9CC5-46B2-88FD-719B9491D48C}" srcOrd="0" destOrd="0" presId="urn:microsoft.com/office/officeart/2005/8/layout/vList3"/>
    <dgm:cxn modelId="{0F660070-0A33-403E-80CD-4DBB265A63FA}" type="presOf" srcId="{97573A4F-EB31-4FA3-99F6-DC885F8B5A27}" destId="{FC2CACE3-6C11-465B-9BCD-26CAA850DD3F}" srcOrd="0" destOrd="0" presId="urn:microsoft.com/office/officeart/2005/8/layout/vList3"/>
    <dgm:cxn modelId="{3079E37D-7A49-45FC-9138-072010B81D03}" srcId="{2EDC4E84-5946-4E98-B3A4-3778777A508B}" destId="{4C7E324E-1806-4E5B-841A-989A702EA304}" srcOrd="0" destOrd="0" parTransId="{45A6F1AC-4D83-4933-B426-6EE53FCD951E}" sibTransId="{99636C9F-9929-4F8F-B48B-1F320FC47502}"/>
    <dgm:cxn modelId="{15EBF689-1E1A-4E75-9905-36EDE42085A5}" type="presOf" srcId="{2EDC4E84-5946-4E98-B3A4-3778777A508B}" destId="{64241B26-BA33-4F5F-B58F-9CF830278E94}" srcOrd="0" destOrd="0" presId="urn:microsoft.com/office/officeart/2005/8/layout/vList3"/>
    <dgm:cxn modelId="{6E2A9D92-93CD-4DC0-BD52-A82F9204A5FB}" type="presOf" srcId="{4C7E324E-1806-4E5B-841A-989A702EA304}" destId="{FD32F3CD-A362-4131-9CBE-61BCB7535A20}" srcOrd="0" destOrd="0" presId="urn:microsoft.com/office/officeart/2005/8/layout/vList3"/>
    <dgm:cxn modelId="{3298ACB9-9D3F-4F11-AC34-D7D9832461B6}" srcId="{2EDC4E84-5946-4E98-B3A4-3778777A508B}" destId="{0C34645E-B3C2-43BA-AC90-4D80B1D05240}" srcOrd="3" destOrd="0" parTransId="{A152D016-ECD9-4C31-A0E5-7620337CDE14}" sibTransId="{36CB26DD-0768-428A-A850-6BC00741252C}"/>
    <dgm:cxn modelId="{D4FD80BA-29A6-46BB-ACB6-89535180FF8C}" type="presOf" srcId="{66F78533-9801-48E2-A8D6-EA433DDE7579}" destId="{2CED78C0-CAE0-4DF5-97AC-6D19281294CA}" srcOrd="0" destOrd="0" presId="urn:microsoft.com/office/officeart/2005/8/layout/vList3"/>
    <dgm:cxn modelId="{A878D4D4-DAC6-4D84-B4D0-66F4EEF7F94F}" srcId="{2EDC4E84-5946-4E98-B3A4-3778777A508B}" destId="{97573A4F-EB31-4FA3-99F6-DC885F8B5A27}" srcOrd="1" destOrd="0" parTransId="{BE08119B-6710-40F5-A791-6E0776502A2E}" sibTransId="{831593E5-3376-4E5C-88DE-889AA9D396CA}"/>
    <dgm:cxn modelId="{8EDFE451-CC19-4828-9E97-A73A987FF4E8}" type="presParOf" srcId="{64241B26-BA33-4F5F-B58F-9CF830278E94}" destId="{E5A37495-BA10-47F0-9504-701D83C1E6C9}" srcOrd="0" destOrd="0" presId="urn:microsoft.com/office/officeart/2005/8/layout/vList3"/>
    <dgm:cxn modelId="{166F10EB-5D8F-4816-95B4-8FF743A59AC6}" type="presParOf" srcId="{E5A37495-BA10-47F0-9504-701D83C1E6C9}" destId="{754711BE-2EE7-4AC6-863C-B5696FFEFEE6}" srcOrd="0" destOrd="0" presId="urn:microsoft.com/office/officeart/2005/8/layout/vList3"/>
    <dgm:cxn modelId="{1C3E646D-A37A-43FA-8D02-7D992BF00E0B}" type="presParOf" srcId="{E5A37495-BA10-47F0-9504-701D83C1E6C9}" destId="{FD32F3CD-A362-4131-9CBE-61BCB7535A20}" srcOrd="1" destOrd="0" presId="urn:microsoft.com/office/officeart/2005/8/layout/vList3"/>
    <dgm:cxn modelId="{5494C33B-A2C0-42C4-95A2-A0D143229D9A}" type="presParOf" srcId="{64241B26-BA33-4F5F-B58F-9CF830278E94}" destId="{A1383A8F-0456-4551-988A-6100A702F0F1}" srcOrd="1" destOrd="0" presId="urn:microsoft.com/office/officeart/2005/8/layout/vList3"/>
    <dgm:cxn modelId="{67F8EB70-4342-4A79-94EE-4537C6C7630E}" type="presParOf" srcId="{64241B26-BA33-4F5F-B58F-9CF830278E94}" destId="{0A8B8510-1BA5-4313-9290-B5B1BFF137A4}" srcOrd="2" destOrd="0" presId="urn:microsoft.com/office/officeart/2005/8/layout/vList3"/>
    <dgm:cxn modelId="{3529B3B4-A313-44CE-BDFC-FF584FB5D406}" type="presParOf" srcId="{0A8B8510-1BA5-4313-9290-B5B1BFF137A4}" destId="{6B22A6CD-5C81-43A4-B654-24808C2A7BEC}" srcOrd="0" destOrd="0" presId="urn:microsoft.com/office/officeart/2005/8/layout/vList3"/>
    <dgm:cxn modelId="{80EC2891-904C-4B4F-8252-FFBF28E1FDD1}" type="presParOf" srcId="{0A8B8510-1BA5-4313-9290-B5B1BFF137A4}" destId="{FC2CACE3-6C11-465B-9BCD-26CAA850DD3F}" srcOrd="1" destOrd="0" presId="urn:microsoft.com/office/officeart/2005/8/layout/vList3"/>
    <dgm:cxn modelId="{FC862B03-8082-47EB-98CF-9A52FB00731D}" type="presParOf" srcId="{64241B26-BA33-4F5F-B58F-9CF830278E94}" destId="{B2A5A01B-CE57-4D1F-8696-952FA05BC7B3}" srcOrd="3" destOrd="0" presId="urn:microsoft.com/office/officeart/2005/8/layout/vList3"/>
    <dgm:cxn modelId="{205DF991-6620-4FCB-BB41-DD4857CB8274}" type="presParOf" srcId="{64241B26-BA33-4F5F-B58F-9CF830278E94}" destId="{BCB29E6A-52E1-4E63-BD7A-4D8B31187A1B}" srcOrd="4" destOrd="0" presId="urn:microsoft.com/office/officeart/2005/8/layout/vList3"/>
    <dgm:cxn modelId="{9ACCC6BC-262D-441A-9623-AAEF9B25E23D}" type="presParOf" srcId="{BCB29E6A-52E1-4E63-BD7A-4D8B31187A1B}" destId="{4C56304D-03BD-42BD-BF08-FACB234BBD60}" srcOrd="0" destOrd="0" presId="urn:microsoft.com/office/officeart/2005/8/layout/vList3"/>
    <dgm:cxn modelId="{46F34AAC-A133-4206-A8FE-5ABD954C57D0}" type="presParOf" srcId="{BCB29E6A-52E1-4E63-BD7A-4D8B31187A1B}" destId="{2CED78C0-CAE0-4DF5-97AC-6D19281294CA}" srcOrd="1" destOrd="0" presId="urn:microsoft.com/office/officeart/2005/8/layout/vList3"/>
    <dgm:cxn modelId="{E7699B95-4280-402A-8A85-CD07186FA3A7}" type="presParOf" srcId="{64241B26-BA33-4F5F-B58F-9CF830278E94}" destId="{21A7BFC6-4560-4960-9E47-5F3A535C3961}" srcOrd="5" destOrd="0" presId="urn:microsoft.com/office/officeart/2005/8/layout/vList3"/>
    <dgm:cxn modelId="{AB3F9836-B720-4EA3-BF3C-023FDAAB0C6D}" type="presParOf" srcId="{64241B26-BA33-4F5F-B58F-9CF830278E94}" destId="{EC106B80-839E-4713-ACCB-E6A4656A20DB}" srcOrd="6" destOrd="0" presId="urn:microsoft.com/office/officeart/2005/8/layout/vList3"/>
    <dgm:cxn modelId="{23915D25-1DF0-415E-A38D-E1BB676A8D9B}" type="presParOf" srcId="{EC106B80-839E-4713-ACCB-E6A4656A20DB}" destId="{E08EABCE-B16B-476C-AD29-003F33AF5333}" srcOrd="0" destOrd="0" presId="urn:microsoft.com/office/officeart/2005/8/layout/vList3"/>
    <dgm:cxn modelId="{E1EB4D96-2409-418F-AE1F-C42139594F4A}" type="presParOf" srcId="{EC106B80-839E-4713-ACCB-E6A4656A20DB}" destId="{7B6D698A-4947-4F38-ACDC-3C5A3EB495DB}" srcOrd="1" destOrd="0" presId="urn:microsoft.com/office/officeart/2005/8/layout/vList3"/>
    <dgm:cxn modelId="{0AD4DA8A-5451-4B49-808B-1CD61D000650}" type="presParOf" srcId="{64241B26-BA33-4F5F-B58F-9CF830278E94}" destId="{7156B69D-8FBB-40C1-9797-325E7B5C8212}" srcOrd="7" destOrd="0" presId="urn:microsoft.com/office/officeart/2005/8/layout/vList3"/>
    <dgm:cxn modelId="{8FD98DD2-43D0-4B3A-9E33-D75130493F2C}" type="presParOf" srcId="{64241B26-BA33-4F5F-B58F-9CF830278E94}" destId="{2D741381-8733-4537-A7B1-83A9F6905D96}" srcOrd="8" destOrd="0" presId="urn:microsoft.com/office/officeart/2005/8/layout/vList3"/>
    <dgm:cxn modelId="{52F23ACD-6018-412E-B803-917DBD40C9A8}" type="presParOf" srcId="{2D741381-8733-4537-A7B1-83A9F6905D96}" destId="{EEB8E977-4298-40D3-A2B2-40C8FB3BF6EA}" srcOrd="0" destOrd="0" presId="urn:microsoft.com/office/officeart/2005/8/layout/vList3"/>
    <dgm:cxn modelId="{F65C89B6-4C50-4EDD-9E9D-1ABBDF9E9884}" type="presParOf" srcId="{2D741381-8733-4537-A7B1-83A9F6905D96}" destId="{ED401178-9CC5-46B2-88FD-719B9491D48C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2671045-5621-49BB-9263-8B4A831CBDA5}" type="doc">
      <dgm:prSet loTypeId="urn:microsoft.com/office/officeart/2005/8/layout/vList3" loCatId="pictur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2EB4ADDE-1CF7-4F64-876B-007E021A6ED3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b="0" i="0" dirty="0"/>
            <a:t>Инвестиции в строительство и инфраструктуру</a:t>
          </a:r>
        </a:p>
      </dgm:t>
    </dgm:pt>
    <dgm:pt modelId="{853D133E-0888-4C51-9CB3-29D3F9467874}" type="parTrans" cxnId="{DB1268D6-222E-4570-A799-B6387D6EFC8D}">
      <dgm:prSet/>
      <dgm:spPr/>
      <dgm:t>
        <a:bodyPr/>
        <a:lstStyle/>
        <a:p>
          <a:endParaRPr lang="hu-HU"/>
        </a:p>
      </dgm:t>
    </dgm:pt>
    <dgm:pt modelId="{AB3B2A3A-1076-478D-872A-E9B1D6604F39}" type="sibTrans" cxnId="{DB1268D6-222E-4570-A799-B6387D6EFC8D}">
      <dgm:prSet/>
      <dgm:spPr/>
      <dgm:t>
        <a:bodyPr/>
        <a:lstStyle/>
        <a:p>
          <a:endParaRPr lang="hu-HU"/>
        </a:p>
      </dgm:t>
    </dgm:pt>
    <dgm:pt modelId="{5D2979C1-D3A5-4184-9E86-C374F9F1001C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dirty="0"/>
            <a:t>Водное хозяйсево</a:t>
          </a:r>
          <a:endParaRPr lang="hu-HU" dirty="0"/>
        </a:p>
      </dgm:t>
    </dgm:pt>
    <dgm:pt modelId="{6670BB27-A865-4FB6-9A07-D2C5025DFC5B}" type="parTrans" cxnId="{543AF4FD-BCB8-4318-BB50-3B2C51D9FBAA}">
      <dgm:prSet/>
      <dgm:spPr/>
      <dgm:t>
        <a:bodyPr/>
        <a:lstStyle/>
        <a:p>
          <a:endParaRPr lang="hu-HU"/>
        </a:p>
      </dgm:t>
    </dgm:pt>
    <dgm:pt modelId="{88A401C9-3AC8-400C-A4E5-D6ED25BD06DA}" type="sibTrans" cxnId="{543AF4FD-BCB8-4318-BB50-3B2C51D9FBAA}">
      <dgm:prSet/>
      <dgm:spPr/>
      <dgm:t>
        <a:bodyPr/>
        <a:lstStyle/>
        <a:p>
          <a:endParaRPr lang="hu-HU"/>
        </a:p>
      </dgm:t>
    </dgm:pt>
    <dgm:pt modelId="{B8585FF0-834D-43D4-8CE4-458F5CB575AF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dirty="0"/>
            <a:t>IT сектор</a:t>
          </a:r>
          <a:endParaRPr lang="hu-HU" dirty="0"/>
        </a:p>
      </dgm:t>
    </dgm:pt>
    <dgm:pt modelId="{A711B230-33F9-4AF1-AE37-C18005030CE7}" type="parTrans" cxnId="{0883134A-9BAA-4491-904D-A33BE7AC9AC3}">
      <dgm:prSet/>
      <dgm:spPr/>
      <dgm:t>
        <a:bodyPr/>
        <a:lstStyle/>
        <a:p>
          <a:endParaRPr lang="hu-HU"/>
        </a:p>
      </dgm:t>
    </dgm:pt>
    <dgm:pt modelId="{6FDE92B4-6FC8-4654-8EE2-FD4CD2A8B63A}" type="sibTrans" cxnId="{0883134A-9BAA-4491-904D-A33BE7AC9AC3}">
      <dgm:prSet/>
      <dgm:spPr/>
      <dgm:t>
        <a:bodyPr/>
        <a:lstStyle/>
        <a:p>
          <a:endParaRPr lang="hu-HU"/>
        </a:p>
      </dgm:t>
    </dgm:pt>
    <dgm:pt modelId="{A1982298-12CC-4F04-99FD-3E3E7B670871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dirty="0"/>
            <a:t>Туризм</a:t>
          </a:r>
          <a:endParaRPr lang="hu-HU" dirty="0"/>
        </a:p>
      </dgm:t>
    </dgm:pt>
    <dgm:pt modelId="{F79DC978-9E71-4388-9D1C-376852D179AF}" type="parTrans" cxnId="{4A03ED96-4977-40B0-AB2E-5D661266EFE4}">
      <dgm:prSet/>
      <dgm:spPr/>
      <dgm:t>
        <a:bodyPr/>
        <a:lstStyle/>
        <a:p>
          <a:endParaRPr lang="hu-HU"/>
        </a:p>
      </dgm:t>
    </dgm:pt>
    <dgm:pt modelId="{F5FBAC72-6A0D-4A9F-A721-6DACCB807E9F}" type="sibTrans" cxnId="{4A03ED96-4977-40B0-AB2E-5D661266EFE4}">
      <dgm:prSet/>
      <dgm:spPr/>
      <dgm:t>
        <a:bodyPr/>
        <a:lstStyle/>
        <a:p>
          <a:endParaRPr lang="hu-HU"/>
        </a:p>
      </dgm:t>
    </dgm:pt>
    <dgm:pt modelId="{8EF34908-CE93-4F36-9D55-5D90B09DA564}" type="pres">
      <dgm:prSet presAssocID="{B2671045-5621-49BB-9263-8B4A831CBDA5}" presName="linearFlow" presStyleCnt="0">
        <dgm:presLayoutVars>
          <dgm:dir/>
          <dgm:resizeHandles val="exact"/>
        </dgm:presLayoutVars>
      </dgm:prSet>
      <dgm:spPr/>
    </dgm:pt>
    <dgm:pt modelId="{D1825055-C8DC-46CD-937C-21B41A2EECDA}" type="pres">
      <dgm:prSet presAssocID="{2EB4ADDE-1CF7-4F64-876B-007E021A6ED3}" presName="composite" presStyleCnt="0"/>
      <dgm:spPr/>
    </dgm:pt>
    <dgm:pt modelId="{72F5D0F1-C68C-478A-9282-DF95654E5977}" type="pres">
      <dgm:prSet presAssocID="{2EB4ADDE-1CF7-4F64-876B-007E021A6ED3}" presName="imgShp" presStyleLbl="fgImgPlace1" presStyleIdx="0" presStyleCnt="4"/>
      <dgm:spPr>
        <a:blipFill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</dgm:spPr>
    </dgm:pt>
    <dgm:pt modelId="{CD9D3F39-1BB5-4FD4-8529-A2E5C4075BBF}" type="pres">
      <dgm:prSet presAssocID="{2EB4ADDE-1CF7-4F64-876B-007E021A6ED3}" presName="txShp" presStyleLbl="node1" presStyleIdx="0" presStyleCnt="4">
        <dgm:presLayoutVars>
          <dgm:bulletEnabled val="1"/>
        </dgm:presLayoutVars>
      </dgm:prSet>
      <dgm:spPr/>
    </dgm:pt>
    <dgm:pt modelId="{E1F4CDE3-BFD2-4D9E-BC51-B1B2914AB524}" type="pres">
      <dgm:prSet presAssocID="{AB3B2A3A-1076-478D-872A-E9B1D6604F39}" presName="spacing" presStyleCnt="0"/>
      <dgm:spPr/>
    </dgm:pt>
    <dgm:pt modelId="{D1BAC1A6-AFB3-48AA-A91D-EC812D62F42F}" type="pres">
      <dgm:prSet presAssocID="{5D2979C1-D3A5-4184-9E86-C374F9F1001C}" presName="composite" presStyleCnt="0"/>
      <dgm:spPr/>
    </dgm:pt>
    <dgm:pt modelId="{F0980A2F-CA71-4BF5-94D8-D137A71EF727}" type="pres">
      <dgm:prSet presAssocID="{5D2979C1-D3A5-4184-9E86-C374F9F1001C}" presName="imgShp" presStyleLbl="fgImgPlace1" presStyleIdx="1" presStyleCnt="4"/>
      <dgm:spPr>
        <a:blipFill>
          <a:blip xmlns:r="http://schemas.openxmlformats.org/officeDocument/2006/relationships" r:embed="rId2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</dgm:spPr>
    </dgm:pt>
    <dgm:pt modelId="{0F757D77-DD7B-4794-A7B7-98C6F3C01696}" type="pres">
      <dgm:prSet presAssocID="{5D2979C1-D3A5-4184-9E86-C374F9F1001C}" presName="txShp" presStyleLbl="node1" presStyleIdx="1" presStyleCnt="4">
        <dgm:presLayoutVars>
          <dgm:bulletEnabled val="1"/>
        </dgm:presLayoutVars>
      </dgm:prSet>
      <dgm:spPr/>
    </dgm:pt>
    <dgm:pt modelId="{72F1F0F3-5FF2-4413-9920-55D80B980E40}" type="pres">
      <dgm:prSet presAssocID="{88A401C9-3AC8-400C-A4E5-D6ED25BD06DA}" presName="spacing" presStyleCnt="0"/>
      <dgm:spPr/>
    </dgm:pt>
    <dgm:pt modelId="{2F0BF6ED-2815-497F-A687-6CCE9D279868}" type="pres">
      <dgm:prSet presAssocID="{B8585FF0-834D-43D4-8CE4-458F5CB575AF}" presName="composite" presStyleCnt="0"/>
      <dgm:spPr/>
    </dgm:pt>
    <dgm:pt modelId="{B00D3572-06F7-4D88-B1FD-BAD6316D7E68}" type="pres">
      <dgm:prSet presAssocID="{B8585FF0-834D-43D4-8CE4-458F5CB575AF}" presName="imgShp" presStyleLbl="fgImgPlace1" presStyleIdx="2" presStyleCnt="4"/>
      <dgm:spPr>
        <a:blipFill>
          <a:blip xmlns:r="http://schemas.openxmlformats.org/officeDocument/2006/relationships" r:embed="rId3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DE531C72-FAB9-4016-9AEC-A85C61A177B1}" type="pres">
      <dgm:prSet presAssocID="{B8585FF0-834D-43D4-8CE4-458F5CB575AF}" presName="txShp" presStyleLbl="node1" presStyleIdx="2" presStyleCnt="4">
        <dgm:presLayoutVars>
          <dgm:bulletEnabled val="1"/>
        </dgm:presLayoutVars>
      </dgm:prSet>
      <dgm:spPr/>
    </dgm:pt>
    <dgm:pt modelId="{1C087DF5-D5EA-4D1B-ACA1-0557640D0EBA}" type="pres">
      <dgm:prSet presAssocID="{6FDE92B4-6FC8-4654-8EE2-FD4CD2A8B63A}" presName="spacing" presStyleCnt="0"/>
      <dgm:spPr/>
    </dgm:pt>
    <dgm:pt modelId="{C90B385E-2906-4329-A00F-9918E320C534}" type="pres">
      <dgm:prSet presAssocID="{A1982298-12CC-4F04-99FD-3E3E7B670871}" presName="composite" presStyleCnt="0"/>
      <dgm:spPr/>
    </dgm:pt>
    <dgm:pt modelId="{D9F38871-EBD7-47C5-990E-703294BAE640}" type="pres">
      <dgm:prSet presAssocID="{A1982298-12CC-4F04-99FD-3E3E7B670871}" presName="imgShp" presStyleLbl="fgImgPlace1" presStyleIdx="3" presStyleCnt="4"/>
      <dgm:spPr>
        <a:blipFill>
          <a:blip xmlns:r="http://schemas.openxmlformats.org/officeDocument/2006/relationships" r:embed="rId4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</dgm:spPr>
    </dgm:pt>
    <dgm:pt modelId="{07C0F002-F8F0-42ED-9C41-688C46FF50C6}" type="pres">
      <dgm:prSet presAssocID="{A1982298-12CC-4F04-99FD-3E3E7B670871}" presName="txShp" presStyleLbl="node1" presStyleIdx="3" presStyleCnt="4">
        <dgm:presLayoutVars>
          <dgm:bulletEnabled val="1"/>
        </dgm:presLayoutVars>
      </dgm:prSet>
      <dgm:spPr/>
    </dgm:pt>
  </dgm:ptLst>
  <dgm:cxnLst>
    <dgm:cxn modelId="{EB6BE800-3EDA-44E4-8CA6-93AE3F2E1CE9}" type="presOf" srcId="{B2671045-5621-49BB-9263-8B4A831CBDA5}" destId="{8EF34908-CE93-4F36-9D55-5D90B09DA564}" srcOrd="0" destOrd="0" presId="urn:microsoft.com/office/officeart/2005/8/layout/vList3"/>
    <dgm:cxn modelId="{5B5F943D-6286-4FCB-B3D0-ED31E4E2AC32}" type="presOf" srcId="{A1982298-12CC-4F04-99FD-3E3E7B670871}" destId="{07C0F002-F8F0-42ED-9C41-688C46FF50C6}" srcOrd="0" destOrd="0" presId="urn:microsoft.com/office/officeart/2005/8/layout/vList3"/>
    <dgm:cxn modelId="{0883134A-9BAA-4491-904D-A33BE7AC9AC3}" srcId="{B2671045-5621-49BB-9263-8B4A831CBDA5}" destId="{B8585FF0-834D-43D4-8CE4-458F5CB575AF}" srcOrd="2" destOrd="0" parTransId="{A711B230-33F9-4AF1-AE37-C18005030CE7}" sibTransId="{6FDE92B4-6FC8-4654-8EE2-FD4CD2A8B63A}"/>
    <dgm:cxn modelId="{467B5951-7B14-4B42-B141-83038BA3BE47}" type="presOf" srcId="{2EB4ADDE-1CF7-4F64-876B-007E021A6ED3}" destId="{CD9D3F39-1BB5-4FD4-8529-A2E5C4075BBF}" srcOrd="0" destOrd="0" presId="urn:microsoft.com/office/officeart/2005/8/layout/vList3"/>
    <dgm:cxn modelId="{7AF3AF8E-DFF8-499E-9AAA-9E9B8ACDE8C3}" type="presOf" srcId="{B8585FF0-834D-43D4-8CE4-458F5CB575AF}" destId="{DE531C72-FAB9-4016-9AEC-A85C61A177B1}" srcOrd="0" destOrd="0" presId="urn:microsoft.com/office/officeart/2005/8/layout/vList3"/>
    <dgm:cxn modelId="{4A03ED96-4977-40B0-AB2E-5D661266EFE4}" srcId="{B2671045-5621-49BB-9263-8B4A831CBDA5}" destId="{A1982298-12CC-4F04-99FD-3E3E7B670871}" srcOrd="3" destOrd="0" parTransId="{F79DC978-9E71-4388-9D1C-376852D179AF}" sibTransId="{F5FBAC72-6A0D-4A9F-A721-6DACCB807E9F}"/>
    <dgm:cxn modelId="{FF495B99-A0BB-40F2-85CB-4BC71FCBB337}" type="presOf" srcId="{5D2979C1-D3A5-4184-9E86-C374F9F1001C}" destId="{0F757D77-DD7B-4794-A7B7-98C6F3C01696}" srcOrd="0" destOrd="0" presId="urn:microsoft.com/office/officeart/2005/8/layout/vList3"/>
    <dgm:cxn modelId="{DB1268D6-222E-4570-A799-B6387D6EFC8D}" srcId="{B2671045-5621-49BB-9263-8B4A831CBDA5}" destId="{2EB4ADDE-1CF7-4F64-876B-007E021A6ED3}" srcOrd="0" destOrd="0" parTransId="{853D133E-0888-4C51-9CB3-29D3F9467874}" sibTransId="{AB3B2A3A-1076-478D-872A-E9B1D6604F39}"/>
    <dgm:cxn modelId="{543AF4FD-BCB8-4318-BB50-3B2C51D9FBAA}" srcId="{B2671045-5621-49BB-9263-8B4A831CBDA5}" destId="{5D2979C1-D3A5-4184-9E86-C374F9F1001C}" srcOrd="1" destOrd="0" parTransId="{6670BB27-A865-4FB6-9A07-D2C5025DFC5B}" sibTransId="{88A401C9-3AC8-400C-A4E5-D6ED25BD06DA}"/>
    <dgm:cxn modelId="{0688BF5A-45A4-4904-9BD5-2B1AC74D54DF}" type="presParOf" srcId="{8EF34908-CE93-4F36-9D55-5D90B09DA564}" destId="{D1825055-C8DC-46CD-937C-21B41A2EECDA}" srcOrd="0" destOrd="0" presId="urn:microsoft.com/office/officeart/2005/8/layout/vList3"/>
    <dgm:cxn modelId="{DD19F4F0-D4F2-4896-8D6E-1031FBEFC536}" type="presParOf" srcId="{D1825055-C8DC-46CD-937C-21B41A2EECDA}" destId="{72F5D0F1-C68C-478A-9282-DF95654E5977}" srcOrd="0" destOrd="0" presId="urn:microsoft.com/office/officeart/2005/8/layout/vList3"/>
    <dgm:cxn modelId="{852E4B2E-6C57-459F-8C31-126FBC3B3A23}" type="presParOf" srcId="{D1825055-C8DC-46CD-937C-21B41A2EECDA}" destId="{CD9D3F39-1BB5-4FD4-8529-A2E5C4075BBF}" srcOrd="1" destOrd="0" presId="urn:microsoft.com/office/officeart/2005/8/layout/vList3"/>
    <dgm:cxn modelId="{3C7D0675-C2FF-4FCE-A2CD-ECEA81066A0B}" type="presParOf" srcId="{8EF34908-CE93-4F36-9D55-5D90B09DA564}" destId="{E1F4CDE3-BFD2-4D9E-BC51-B1B2914AB524}" srcOrd="1" destOrd="0" presId="urn:microsoft.com/office/officeart/2005/8/layout/vList3"/>
    <dgm:cxn modelId="{F9976D1E-576E-451B-A0E7-64EDB32459EF}" type="presParOf" srcId="{8EF34908-CE93-4F36-9D55-5D90B09DA564}" destId="{D1BAC1A6-AFB3-48AA-A91D-EC812D62F42F}" srcOrd="2" destOrd="0" presId="urn:microsoft.com/office/officeart/2005/8/layout/vList3"/>
    <dgm:cxn modelId="{B1E7C4CC-A69F-4C7C-A0E6-74A43A1032EC}" type="presParOf" srcId="{D1BAC1A6-AFB3-48AA-A91D-EC812D62F42F}" destId="{F0980A2F-CA71-4BF5-94D8-D137A71EF727}" srcOrd="0" destOrd="0" presId="urn:microsoft.com/office/officeart/2005/8/layout/vList3"/>
    <dgm:cxn modelId="{DB8E314C-42FE-4AB2-9920-AA3727C0762F}" type="presParOf" srcId="{D1BAC1A6-AFB3-48AA-A91D-EC812D62F42F}" destId="{0F757D77-DD7B-4794-A7B7-98C6F3C01696}" srcOrd="1" destOrd="0" presId="urn:microsoft.com/office/officeart/2005/8/layout/vList3"/>
    <dgm:cxn modelId="{061E86D0-4826-49AC-8591-1D4ADD55FAAB}" type="presParOf" srcId="{8EF34908-CE93-4F36-9D55-5D90B09DA564}" destId="{72F1F0F3-5FF2-4413-9920-55D80B980E40}" srcOrd="3" destOrd="0" presId="urn:microsoft.com/office/officeart/2005/8/layout/vList3"/>
    <dgm:cxn modelId="{BFB51745-57EA-4132-80DD-7EB87BB33105}" type="presParOf" srcId="{8EF34908-CE93-4F36-9D55-5D90B09DA564}" destId="{2F0BF6ED-2815-497F-A687-6CCE9D279868}" srcOrd="4" destOrd="0" presId="urn:microsoft.com/office/officeart/2005/8/layout/vList3"/>
    <dgm:cxn modelId="{5BB8E367-9CB4-412C-9D86-2D38CB8C3EB5}" type="presParOf" srcId="{2F0BF6ED-2815-497F-A687-6CCE9D279868}" destId="{B00D3572-06F7-4D88-B1FD-BAD6316D7E68}" srcOrd="0" destOrd="0" presId="urn:microsoft.com/office/officeart/2005/8/layout/vList3"/>
    <dgm:cxn modelId="{8809AD0E-30C8-460C-847C-14BC968D38BC}" type="presParOf" srcId="{2F0BF6ED-2815-497F-A687-6CCE9D279868}" destId="{DE531C72-FAB9-4016-9AEC-A85C61A177B1}" srcOrd="1" destOrd="0" presId="urn:microsoft.com/office/officeart/2005/8/layout/vList3"/>
    <dgm:cxn modelId="{B546EF61-C748-48DF-8DFF-6FB22255CCD2}" type="presParOf" srcId="{8EF34908-CE93-4F36-9D55-5D90B09DA564}" destId="{1C087DF5-D5EA-4D1B-ACA1-0557640D0EBA}" srcOrd="5" destOrd="0" presId="urn:microsoft.com/office/officeart/2005/8/layout/vList3"/>
    <dgm:cxn modelId="{8719D630-CF2C-4D1A-A858-575D2F722C0A}" type="presParOf" srcId="{8EF34908-CE93-4F36-9D55-5D90B09DA564}" destId="{C90B385E-2906-4329-A00F-9918E320C534}" srcOrd="6" destOrd="0" presId="urn:microsoft.com/office/officeart/2005/8/layout/vList3"/>
    <dgm:cxn modelId="{45C2BE33-9212-46CC-BE9E-92F3BC2C823F}" type="presParOf" srcId="{C90B385E-2906-4329-A00F-9918E320C534}" destId="{D9F38871-EBD7-47C5-990E-703294BAE640}" srcOrd="0" destOrd="0" presId="urn:microsoft.com/office/officeart/2005/8/layout/vList3"/>
    <dgm:cxn modelId="{15EA3B33-8FB0-4AD5-B868-A4B68A6A6CC4}" type="presParOf" srcId="{C90B385E-2906-4329-A00F-9918E320C534}" destId="{07C0F002-F8F0-42ED-9C41-688C46FF50C6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9091181-13C6-4C1E-8AB9-3BD18E6B6A09}" type="doc">
      <dgm:prSet loTypeId="urn:microsoft.com/office/officeart/2005/8/layout/radial2" loCatId="relationship" qsTypeId="urn:microsoft.com/office/officeart/2005/8/quickstyle/3d4" qsCatId="3D" csTypeId="urn:microsoft.com/office/officeart/2005/8/colors/colorful5" csCatId="colorful" phldr="1"/>
      <dgm:spPr/>
      <dgm:t>
        <a:bodyPr/>
        <a:lstStyle/>
        <a:p>
          <a:endParaRPr lang="hu-HU"/>
        </a:p>
      </dgm:t>
    </dgm:pt>
    <dgm:pt modelId="{8B53D7B4-D647-4433-A8E9-98272D780A7E}">
      <dgm:prSet custT="1"/>
      <dgm:spPr/>
      <dgm:t>
        <a:bodyPr/>
        <a:lstStyle/>
        <a:p>
          <a:r>
            <a:rPr lang="hu-HU" sz="1200" dirty="0"/>
            <a:t>Logisztikai költségek megtakarítása</a:t>
          </a:r>
        </a:p>
      </dgm:t>
    </dgm:pt>
    <dgm:pt modelId="{436B5A87-79E9-44E5-B843-19AAEFDA5F84}" type="parTrans" cxnId="{1C90983E-CEC8-4362-90ED-111A030DDB53}">
      <dgm:prSet/>
      <dgm:spPr/>
      <dgm:t>
        <a:bodyPr/>
        <a:lstStyle/>
        <a:p>
          <a:endParaRPr lang="hu-HU"/>
        </a:p>
      </dgm:t>
    </dgm:pt>
    <dgm:pt modelId="{EE3873E8-B733-4DF5-8F32-FEB02B60176B}" type="sibTrans" cxnId="{1C90983E-CEC8-4362-90ED-111A030DDB53}">
      <dgm:prSet/>
      <dgm:spPr/>
      <dgm:t>
        <a:bodyPr/>
        <a:lstStyle/>
        <a:p>
          <a:endParaRPr lang="hu-HU"/>
        </a:p>
      </dgm:t>
    </dgm:pt>
    <dgm:pt modelId="{0C2D09FA-F045-4443-AE16-DDA5EE50D428}">
      <dgm:prSet custT="1"/>
      <dgm:spPr/>
      <dgm:t>
        <a:bodyPr/>
        <a:lstStyle/>
        <a:p>
          <a:r>
            <a:rPr lang="hu-HU" sz="1400" dirty="0"/>
            <a:t>Vám </a:t>
          </a:r>
          <a:r>
            <a:rPr lang="hu-HU" sz="1400" dirty="0" err="1"/>
            <a:t>megtaka-rítása</a:t>
          </a:r>
          <a:endParaRPr lang="hu-HU" sz="1400" dirty="0"/>
        </a:p>
      </dgm:t>
    </dgm:pt>
    <dgm:pt modelId="{1D2D3E3D-4D65-40A9-97B2-923B180066F7}" type="parTrans" cxnId="{16A2B6F1-DC2C-43AE-A12E-F38544F74492}">
      <dgm:prSet/>
      <dgm:spPr/>
      <dgm:t>
        <a:bodyPr/>
        <a:lstStyle/>
        <a:p>
          <a:endParaRPr lang="hu-HU"/>
        </a:p>
      </dgm:t>
    </dgm:pt>
    <dgm:pt modelId="{D56BA46E-0F8B-48B6-8AE7-0CDC99E7F912}" type="sibTrans" cxnId="{16A2B6F1-DC2C-43AE-A12E-F38544F74492}">
      <dgm:prSet/>
      <dgm:spPr/>
      <dgm:t>
        <a:bodyPr/>
        <a:lstStyle/>
        <a:p>
          <a:endParaRPr lang="hu-HU"/>
        </a:p>
      </dgm:t>
    </dgm:pt>
    <dgm:pt modelId="{82A9ABA6-8293-4F2D-9D31-1F066F0EBE62}">
      <dgm:prSet custT="1"/>
      <dgm:spPr/>
      <dgm:t>
        <a:bodyPr/>
        <a:lstStyle/>
        <a:p>
          <a:r>
            <a:rPr lang="hu-HU" sz="1600" dirty="0"/>
            <a:t>Termék-regisztráció egyszerű-</a:t>
          </a:r>
          <a:r>
            <a:rPr lang="hu-HU" sz="1600" dirty="0" err="1"/>
            <a:t>sítése</a:t>
          </a:r>
          <a:endParaRPr lang="hu-HU" sz="900" dirty="0"/>
        </a:p>
      </dgm:t>
    </dgm:pt>
    <dgm:pt modelId="{B77A4B80-B087-4C47-BFC6-D0E58C95FCD1}" type="parTrans" cxnId="{73725FDA-6C67-4DBD-8EEB-75E5C202BCC4}">
      <dgm:prSet/>
      <dgm:spPr/>
      <dgm:t>
        <a:bodyPr/>
        <a:lstStyle/>
        <a:p>
          <a:endParaRPr lang="hu-HU"/>
        </a:p>
      </dgm:t>
    </dgm:pt>
    <dgm:pt modelId="{38C9D41E-B2F2-4819-AF75-2531C0F9ABF0}" type="sibTrans" cxnId="{73725FDA-6C67-4DBD-8EEB-75E5C202BCC4}">
      <dgm:prSet/>
      <dgm:spPr/>
      <dgm:t>
        <a:bodyPr/>
        <a:lstStyle/>
        <a:p>
          <a:endParaRPr lang="hu-HU"/>
        </a:p>
      </dgm:t>
    </dgm:pt>
    <dgm:pt modelId="{AC9C1781-C102-42F0-B479-9207E5AF31C2}">
      <dgm:prSet/>
      <dgm:spPr/>
      <dgm:t>
        <a:bodyPr/>
        <a:lstStyle/>
        <a:p>
          <a:r>
            <a:rPr lang="hu-HU" dirty="0"/>
            <a:t>Helyi munkaerő alkalmazásának előnyei</a:t>
          </a:r>
        </a:p>
      </dgm:t>
    </dgm:pt>
    <dgm:pt modelId="{8600C748-6EB0-44B6-BF2A-151C4145337E}" type="parTrans" cxnId="{700A6ECB-A77E-4DF3-BB51-A9F45B092862}">
      <dgm:prSet/>
      <dgm:spPr/>
      <dgm:t>
        <a:bodyPr/>
        <a:lstStyle/>
        <a:p>
          <a:endParaRPr lang="hu-HU"/>
        </a:p>
      </dgm:t>
    </dgm:pt>
    <dgm:pt modelId="{F07C9023-E652-49FC-B73E-2A58A75FDC8A}" type="sibTrans" cxnId="{700A6ECB-A77E-4DF3-BB51-A9F45B092862}">
      <dgm:prSet/>
      <dgm:spPr/>
      <dgm:t>
        <a:bodyPr/>
        <a:lstStyle/>
        <a:p>
          <a:endParaRPr lang="hu-HU"/>
        </a:p>
      </dgm:t>
    </dgm:pt>
    <dgm:pt modelId="{76D5D2A4-E04E-4531-82BC-E1BC0F530A4B}">
      <dgm:prSet custT="1"/>
      <dgm:spPr/>
      <dgm:t>
        <a:bodyPr/>
        <a:lstStyle/>
        <a:p>
          <a:r>
            <a:rPr lang="hu-HU" sz="1800" dirty="0"/>
            <a:t>Piac közelsége</a:t>
          </a:r>
        </a:p>
      </dgm:t>
    </dgm:pt>
    <dgm:pt modelId="{14B10347-81F2-43CA-A65F-73C3085C7AEB}" type="parTrans" cxnId="{222B537B-F14A-492F-ACF9-01866D55E551}">
      <dgm:prSet/>
      <dgm:spPr/>
      <dgm:t>
        <a:bodyPr/>
        <a:lstStyle/>
        <a:p>
          <a:endParaRPr lang="hu-HU"/>
        </a:p>
      </dgm:t>
    </dgm:pt>
    <dgm:pt modelId="{05313EE0-12BB-4BA5-918E-2ED317A7D330}" type="sibTrans" cxnId="{222B537B-F14A-492F-ACF9-01866D55E551}">
      <dgm:prSet/>
      <dgm:spPr/>
      <dgm:t>
        <a:bodyPr/>
        <a:lstStyle/>
        <a:p>
          <a:endParaRPr lang="hu-HU"/>
        </a:p>
      </dgm:t>
    </dgm:pt>
    <dgm:pt modelId="{56E79487-4E9A-49F6-B9D7-F96635296FE0}">
      <dgm:prSet custT="1"/>
      <dgm:spPr/>
      <dgm:t>
        <a:bodyPr/>
        <a:lstStyle/>
        <a:p>
          <a:r>
            <a:rPr lang="hu-HU" sz="1400" dirty="0"/>
            <a:t>Gyors reagálás a </a:t>
          </a:r>
          <a:r>
            <a:rPr lang="hu-HU" sz="1300" dirty="0"/>
            <a:t>rendelésekre</a:t>
          </a:r>
        </a:p>
      </dgm:t>
    </dgm:pt>
    <dgm:pt modelId="{BE98A8E6-08CF-44C8-958A-CEDD3078B408}" type="parTrans" cxnId="{382CAA32-9054-497C-97B9-E6FDD4E2A541}">
      <dgm:prSet/>
      <dgm:spPr/>
      <dgm:t>
        <a:bodyPr/>
        <a:lstStyle/>
        <a:p>
          <a:endParaRPr lang="hu-HU"/>
        </a:p>
      </dgm:t>
    </dgm:pt>
    <dgm:pt modelId="{A78800DA-EEA6-491E-99CF-920CAD9C761B}" type="sibTrans" cxnId="{382CAA32-9054-497C-97B9-E6FDD4E2A541}">
      <dgm:prSet/>
      <dgm:spPr/>
      <dgm:t>
        <a:bodyPr/>
        <a:lstStyle/>
        <a:p>
          <a:endParaRPr lang="hu-HU"/>
        </a:p>
      </dgm:t>
    </dgm:pt>
    <dgm:pt modelId="{3D083BEF-64E5-4E4C-A910-9330A6A12553}">
      <dgm:prSet custT="1"/>
      <dgm:spPr/>
      <dgm:t>
        <a:bodyPr/>
        <a:lstStyle/>
        <a:p>
          <a:r>
            <a:rPr lang="hu-HU" sz="1200" dirty="0"/>
            <a:t>Vevők </a:t>
          </a:r>
          <a:r>
            <a:rPr lang="hu-HU" sz="1100" dirty="0"/>
            <a:t>kiszolgálásának</a:t>
          </a:r>
          <a:r>
            <a:rPr lang="hu-HU" sz="1200" dirty="0"/>
            <a:t> rugalmassága</a:t>
          </a:r>
          <a:endParaRPr lang="hu-HU" sz="500" dirty="0"/>
        </a:p>
      </dgm:t>
    </dgm:pt>
    <dgm:pt modelId="{324BD574-C7D2-48A9-8497-D3853985CEB9}" type="parTrans" cxnId="{D3EEE36D-6A23-4955-B1B1-9AF1B5B94B9A}">
      <dgm:prSet/>
      <dgm:spPr/>
      <dgm:t>
        <a:bodyPr/>
        <a:lstStyle/>
        <a:p>
          <a:endParaRPr lang="hu-HU"/>
        </a:p>
      </dgm:t>
    </dgm:pt>
    <dgm:pt modelId="{26ED3AA5-B8E1-48C3-87B7-B8CEA68848F3}" type="sibTrans" cxnId="{D3EEE36D-6A23-4955-B1B1-9AF1B5B94B9A}">
      <dgm:prSet/>
      <dgm:spPr/>
      <dgm:t>
        <a:bodyPr/>
        <a:lstStyle/>
        <a:p>
          <a:endParaRPr lang="hu-HU"/>
        </a:p>
      </dgm:t>
    </dgm:pt>
    <dgm:pt modelId="{FAF36397-8D49-4407-9315-592650F8CC0A}">
      <dgm:prSet custT="1"/>
      <dgm:spPr/>
      <dgm:t>
        <a:bodyPr/>
        <a:lstStyle/>
        <a:p>
          <a:r>
            <a:rPr lang="hu-HU" sz="1200" dirty="0"/>
            <a:t>Adó- és egyéb befektetői kedvezmények</a:t>
          </a:r>
          <a:r>
            <a:rPr lang="hu-HU" sz="500" dirty="0"/>
            <a:t>.</a:t>
          </a:r>
        </a:p>
      </dgm:t>
    </dgm:pt>
    <dgm:pt modelId="{5CF6D4CB-9D4F-419A-AD2F-E16B15EF5D73}" type="parTrans" cxnId="{66AFAF73-5893-465D-BF4A-65D028151C14}">
      <dgm:prSet/>
      <dgm:spPr/>
      <dgm:t>
        <a:bodyPr/>
        <a:lstStyle/>
        <a:p>
          <a:endParaRPr lang="hu-HU"/>
        </a:p>
      </dgm:t>
    </dgm:pt>
    <dgm:pt modelId="{EC52ADA4-13FE-4659-8813-D92D069B1C04}" type="sibTrans" cxnId="{66AFAF73-5893-465D-BF4A-65D028151C14}">
      <dgm:prSet/>
      <dgm:spPr/>
      <dgm:t>
        <a:bodyPr/>
        <a:lstStyle/>
        <a:p>
          <a:endParaRPr lang="hu-HU"/>
        </a:p>
      </dgm:t>
    </dgm:pt>
    <dgm:pt modelId="{BAF6CF79-5D56-4B28-9EA4-79C48FBB1186}" type="pres">
      <dgm:prSet presAssocID="{E9091181-13C6-4C1E-8AB9-3BD18E6B6A09}" presName="composite" presStyleCnt="0">
        <dgm:presLayoutVars>
          <dgm:chMax val="5"/>
          <dgm:dir/>
          <dgm:animLvl val="ctr"/>
          <dgm:resizeHandles val="exact"/>
        </dgm:presLayoutVars>
      </dgm:prSet>
      <dgm:spPr/>
    </dgm:pt>
    <dgm:pt modelId="{AB5CB8AD-657F-415A-B663-D430E845D2CC}" type="pres">
      <dgm:prSet presAssocID="{E9091181-13C6-4C1E-8AB9-3BD18E6B6A09}" presName="cycle" presStyleCnt="0"/>
      <dgm:spPr/>
    </dgm:pt>
    <dgm:pt modelId="{53EBDB49-A96C-4B0E-94F9-C040D78C5B06}" type="pres">
      <dgm:prSet presAssocID="{E9091181-13C6-4C1E-8AB9-3BD18E6B6A09}" presName="centerShape" presStyleCnt="0"/>
      <dgm:spPr/>
    </dgm:pt>
    <dgm:pt modelId="{894A73C9-9B1A-4C3C-9F1F-B011B043937C}" type="pres">
      <dgm:prSet presAssocID="{E9091181-13C6-4C1E-8AB9-3BD18E6B6A09}" presName="connSite" presStyleLbl="node1" presStyleIdx="0" presStyleCnt="9"/>
      <dgm:spPr/>
    </dgm:pt>
    <dgm:pt modelId="{FFEFC18A-09B0-412E-89EA-376816863FD3}" type="pres">
      <dgm:prSet presAssocID="{E9091181-13C6-4C1E-8AB9-3BD18E6B6A09}" presName="visible" presStyleLbl="node1" presStyleIdx="0" presStyleCnt="9" custScaleX="154219" custScaleY="154219"/>
      <dgm:spPr>
        <a:blipFill dpi="0"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A3B44B9A-8C6F-45CC-B350-69805FF1D8CE}" type="pres">
      <dgm:prSet presAssocID="{436B5A87-79E9-44E5-B843-19AAEFDA5F84}" presName="Name25" presStyleLbl="parChTrans1D1" presStyleIdx="0" presStyleCnt="8"/>
      <dgm:spPr/>
    </dgm:pt>
    <dgm:pt modelId="{67724946-B46C-49B1-B936-4C2BACE2311C}" type="pres">
      <dgm:prSet presAssocID="{8B53D7B4-D647-4433-A8E9-98272D780A7E}" presName="node" presStyleCnt="0"/>
      <dgm:spPr/>
    </dgm:pt>
    <dgm:pt modelId="{85463679-AFE3-4DA6-BE39-5A3E5771A255}" type="pres">
      <dgm:prSet presAssocID="{8B53D7B4-D647-4433-A8E9-98272D780A7E}" presName="parentNode" presStyleLbl="node1" presStyleIdx="1" presStyleCnt="9" custScaleX="317005" custScaleY="317005" custLinFactY="8085" custLinFactNeighborX="-12868" custLinFactNeighborY="100000">
        <dgm:presLayoutVars>
          <dgm:chMax val="1"/>
          <dgm:bulletEnabled val="1"/>
        </dgm:presLayoutVars>
      </dgm:prSet>
      <dgm:spPr/>
    </dgm:pt>
    <dgm:pt modelId="{1CF48DE8-9CDB-4A70-9061-A42D8A8C9AFC}" type="pres">
      <dgm:prSet presAssocID="{8B53D7B4-D647-4433-A8E9-98272D780A7E}" presName="childNode" presStyleLbl="revTx" presStyleIdx="0" presStyleCnt="0">
        <dgm:presLayoutVars>
          <dgm:bulletEnabled val="1"/>
        </dgm:presLayoutVars>
      </dgm:prSet>
      <dgm:spPr/>
    </dgm:pt>
    <dgm:pt modelId="{2415E109-880E-4B77-8425-5C57F579E340}" type="pres">
      <dgm:prSet presAssocID="{1D2D3E3D-4D65-40A9-97B2-923B180066F7}" presName="Name25" presStyleLbl="parChTrans1D1" presStyleIdx="1" presStyleCnt="8"/>
      <dgm:spPr/>
    </dgm:pt>
    <dgm:pt modelId="{E2A9F09F-7A64-406C-A2C9-BFCB7ED598FC}" type="pres">
      <dgm:prSet presAssocID="{0C2D09FA-F045-4443-AE16-DDA5EE50D428}" presName="node" presStyleCnt="0"/>
      <dgm:spPr/>
    </dgm:pt>
    <dgm:pt modelId="{C77171E9-F461-410C-8874-E184878A425A}" type="pres">
      <dgm:prSet presAssocID="{0C2D09FA-F045-4443-AE16-DDA5EE50D428}" presName="parentNode" presStyleLbl="node1" presStyleIdx="2" presStyleCnt="9" custScaleX="317005" custScaleY="317005" custLinFactX="100000" custLinFactY="69981" custLinFactNeighborX="122450" custLinFactNeighborY="100000">
        <dgm:presLayoutVars>
          <dgm:chMax val="1"/>
          <dgm:bulletEnabled val="1"/>
        </dgm:presLayoutVars>
      </dgm:prSet>
      <dgm:spPr/>
    </dgm:pt>
    <dgm:pt modelId="{3FB849A6-83F6-4E6C-BDA1-376FBE9DE019}" type="pres">
      <dgm:prSet presAssocID="{0C2D09FA-F045-4443-AE16-DDA5EE50D428}" presName="childNode" presStyleLbl="revTx" presStyleIdx="0" presStyleCnt="0">
        <dgm:presLayoutVars>
          <dgm:bulletEnabled val="1"/>
        </dgm:presLayoutVars>
      </dgm:prSet>
      <dgm:spPr/>
    </dgm:pt>
    <dgm:pt modelId="{36535238-86CB-4CEF-9F4C-8FD1859B67B2}" type="pres">
      <dgm:prSet presAssocID="{B77A4B80-B087-4C47-BFC6-D0E58C95FCD1}" presName="Name25" presStyleLbl="parChTrans1D1" presStyleIdx="2" presStyleCnt="8"/>
      <dgm:spPr/>
    </dgm:pt>
    <dgm:pt modelId="{977187C2-51FC-4BAE-9663-63C7DC7E963E}" type="pres">
      <dgm:prSet presAssocID="{82A9ABA6-8293-4F2D-9D31-1F066F0EBE62}" presName="node" presStyleCnt="0"/>
      <dgm:spPr/>
    </dgm:pt>
    <dgm:pt modelId="{A939B0A3-7B57-4DCC-8DFE-5BB6E72DD758}" type="pres">
      <dgm:prSet presAssocID="{82A9ABA6-8293-4F2D-9D31-1F066F0EBE62}" presName="parentNode" presStyleLbl="node1" presStyleIdx="3" presStyleCnt="9" custScaleX="339765" custScaleY="339766" custLinFactX="81279" custLinFactY="200000" custLinFactNeighborX="100000" custLinFactNeighborY="200346">
        <dgm:presLayoutVars>
          <dgm:chMax val="1"/>
          <dgm:bulletEnabled val="1"/>
        </dgm:presLayoutVars>
      </dgm:prSet>
      <dgm:spPr/>
    </dgm:pt>
    <dgm:pt modelId="{2C830F3E-66E9-4F34-BB8E-57767A739AE2}" type="pres">
      <dgm:prSet presAssocID="{82A9ABA6-8293-4F2D-9D31-1F066F0EBE62}" presName="childNode" presStyleLbl="revTx" presStyleIdx="0" presStyleCnt="0">
        <dgm:presLayoutVars>
          <dgm:bulletEnabled val="1"/>
        </dgm:presLayoutVars>
      </dgm:prSet>
      <dgm:spPr/>
    </dgm:pt>
    <dgm:pt modelId="{51997F06-9D91-40C2-B90F-E7C1ACE624A2}" type="pres">
      <dgm:prSet presAssocID="{8600C748-6EB0-44B6-BF2A-151C4145337E}" presName="Name25" presStyleLbl="parChTrans1D1" presStyleIdx="3" presStyleCnt="8"/>
      <dgm:spPr/>
    </dgm:pt>
    <dgm:pt modelId="{9C8E4E0C-C59A-4F38-B349-C2024D36A727}" type="pres">
      <dgm:prSet presAssocID="{AC9C1781-C102-42F0-B479-9207E5AF31C2}" presName="node" presStyleCnt="0"/>
      <dgm:spPr/>
    </dgm:pt>
    <dgm:pt modelId="{49CA2F4D-4F50-41FB-9428-7DBE7CCBB3E3}" type="pres">
      <dgm:prSet presAssocID="{AC9C1781-C102-42F0-B479-9207E5AF31C2}" presName="parentNode" presStyleLbl="node1" presStyleIdx="4" presStyleCnt="9" custScaleX="339765" custScaleY="339765" custLinFactX="-100000" custLinFactY="200000" custLinFactNeighborX="-157719" custLinFactNeighborY="205519">
        <dgm:presLayoutVars>
          <dgm:chMax val="1"/>
          <dgm:bulletEnabled val="1"/>
        </dgm:presLayoutVars>
      </dgm:prSet>
      <dgm:spPr/>
    </dgm:pt>
    <dgm:pt modelId="{BBFB67C1-33C9-4BEC-BC0E-5A7849FFFA5B}" type="pres">
      <dgm:prSet presAssocID="{AC9C1781-C102-42F0-B479-9207E5AF31C2}" presName="childNode" presStyleLbl="revTx" presStyleIdx="0" presStyleCnt="0">
        <dgm:presLayoutVars>
          <dgm:bulletEnabled val="1"/>
        </dgm:presLayoutVars>
      </dgm:prSet>
      <dgm:spPr/>
    </dgm:pt>
    <dgm:pt modelId="{FB66956D-6EAD-4983-A9B7-375232512983}" type="pres">
      <dgm:prSet presAssocID="{14B10347-81F2-43CA-A65F-73C3085C7AEB}" presName="Name25" presStyleLbl="parChTrans1D1" presStyleIdx="4" presStyleCnt="8"/>
      <dgm:spPr/>
    </dgm:pt>
    <dgm:pt modelId="{DBBFF0FC-3C8B-46A5-AE2B-1559A59B80DA}" type="pres">
      <dgm:prSet presAssocID="{76D5D2A4-E04E-4531-82BC-E1BC0F530A4B}" presName="node" presStyleCnt="0"/>
      <dgm:spPr/>
    </dgm:pt>
    <dgm:pt modelId="{A227A7D0-7A37-4F25-ACCE-4A202B9B5B7C}" type="pres">
      <dgm:prSet presAssocID="{76D5D2A4-E04E-4531-82BC-E1BC0F530A4B}" presName="parentNode" presStyleLbl="node1" presStyleIdx="5" presStyleCnt="9" custScaleX="317005" custScaleY="316537" custLinFactX="-392116" custLinFactY="-200000" custLinFactNeighborX="-400000" custLinFactNeighborY="-260850">
        <dgm:presLayoutVars>
          <dgm:chMax val="1"/>
          <dgm:bulletEnabled val="1"/>
        </dgm:presLayoutVars>
      </dgm:prSet>
      <dgm:spPr/>
    </dgm:pt>
    <dgm:pt modelId="{54F3D24E-7677-484C-8C11-5B778BBE4510}" type="pres">
      <dgm:prSet presAssocID="{76D5D2A4-E04E-4531-82BC-E1BC0F530A4B}" presName="childNode" presStyleLbl="revTx" presStyleIdx="0" presStyleCnt="0">
        <dgm:presLayoutVars>
          <dgm:bulletEnabled val="1"/>
        </dgm:presLayoutVars>
      </dgm:prSet>
      <dgm:spPr/>
    </dgm:pt>
    <dgm:pt modelId="{D2C901BF-8EB7-4F45-8314-BF4AAF2D7B79}" type="pres">
      <dgm:prSet presAssocID="{BE98A8E6-08CF-44C8-958A-CEDD3078B408}" presName="Name25" presStyleLbl="parChTrans1D1" presStyleIdx="5" presStyleCnt="8"/>
      <dgm:spPr/>
    </dgm:pt>
    <dgm:pt modelId="{325E16AB-0D4B-4D1D-B107-EDF430274F24}" type="pres">
      <dgm:prSet presAssocID="{56E79487-4E9A-49F6-B9D7-F96635296FE0}" presName="node" presStyleCnt="0"/>
      <dgm:spPr/>
    </dgm:pt>
    <dgm:pt modelId="{5B1247BD-183B-4456-840F-A91CC63123A8}" type="pres">
      <dgm:prSet presAssocID="{56E79487-4E9A-49F6-B9D7-F96635296FE0}" presName="parentNode" presStyleLbl="node1" presStyleIdx="6" presStyleCnt="9" custScaleX="317005" custScaleY="317005" custLinFactX="-555074" custLinFactY="-172362" custLinFactNeighborX="-600000" custLinFactNeighborY="-200000">
        <dgm:presLayoutVars>
          <dgm:chMax val="1"/>
          <dgm:bulletEnabled val="1"/>
        </dgm:presLayoutVars>
      </dgm:prSet>
      <dgm:spPr/>
    </dgm:pt>
    <dgm:pt modelId="{0CE3528E-D1F6-44F1-8AB2-007891C87F98}" type="pres">
      <dgm:prSet presAssocID="{56E79487-4E9A-49F6-B9D7-F96635296FE0}" presName="childNode" presStyleLbl="revTx" presStyleIdx="0" presStyleCnt="0">
        <dgm:presLayoutVars>
          <dgm:bulletEnabled val="1"/>
        </dgm:presLayoutVars>
      </dgm:prSet>
      <dgm:spPr/>
    </dgm:pt>
    <dgm:pt modelId="{113A23E4-6950-4F1E-B15C-B9172361A152}" type="pres">
      <dgm:prSet presAssocID="{324BD574-C7D2-48A9-8497-D3853985CEB9}" presName="Name25" presStyleLbl="parChTrans1D1" presStyleIdx="6" presStyleCnt="8"/>
      <dgm:spPr/>
    </dgm:pt>
    <dgm:pt modelId="{586E652B-35DF-4D9D-AE6A-00C5092CF35D}" type="pres">
      <dgm:prSet presAssocID="{3D083BEF-64E5-4E4C-A910-9330A6A12553}" presName="node" presStyleCnt="0"/>
      <dgm:spPr/>
    </dgm:pt>
    <dgm:pt modelId="{4271DCEB-92BB-4605-A4A5-7635CAC34532}" type="pres">
      <dgm:prSet presAssocID="{3D083BEF-64E5-4E4C-A910-9330A6A12553}" presName="parentNode" presStyleLbl="node1" presStyleIdx="7" presStyleCnt="9" custScaleX="317005" custScaleY="317005" custLinFactX="-490465" custLinFactY="-34706" custLinFactNeighborX="-500000" custLinFactNeighborY="-100000">
        <dgm:presLayoutVars>
          <dgm:chMax val="1"/>
          <dgm:bulletEnabled val="1"/>
        </dgm:presLayoutVars>
      </dgm:prSet>
      <dgm:spPr/>
    </dgm:pt>
    <dgm:pt modelId="{FA69EAF2-D094-454F-AD96-790CD9715EB3}" type="pres">
      <dgm:prSet presAssocID="{3D083BEF-64E5-4E4C-A910-9330A6A12553}" presName="childNode" presStyleLbl="revTx" presStyleIdx="0" presStyleCnt="0">
        <dgm:presLayoutVars>
          <dgm:bulletEnabled val="1"/>
        </dgm:presLayoutVars>
      </dgm:prSet>
      <dgm:spPr/>
    </dgm:pt>
    <dgm:pt modelId="{CE313AD9-D855-4D7D-AC41-D5C04C44BBE5}" type="pres">
      <dgm:prSet presAssocID="{5CF6D4CB-9D4F-419A-AD2F-E16B15EF5D73}" presName="Name25" presStyleLbl="parChTrans1D1" presStyleIdx="7" presStyleCnt="8"/>
      <dgm:spPr/>
    </dgm:pt>
    <dgm:pt modelId="{1434318C-D485-4E75-AEF9-C347B8ABA9FA}" type="pres">
      <dgm:prSet presAssocID="{FAF36397-8D49-4407-9315-592650F8CC0A}" presName="node" presStyleCnt="0"/>
      <dgm:spPr/>
    </dgm:pt>
    <dgm:pt modelId="{989D958D-24DB-4231-94C4-256DF5A22F53}" type="pres">
      <dgm:prSet presAssocID="{FAF36397-8D49-4407-9315-592650F8CC0A}" presName="parentNode" presStyleLbl="node1" presStyleIdx="8" presStyleCnt="9" custScaleX="317005" custScaleY="317005" custLinFactX="-232377" custLinFactY="-16936" custLinFactNeighborX="-300000" custLinFactNeighborY="-100000">
        <dgm:presLayoutVars>
          <dgm:chMax val="1"/>
          <dgm:bulletEnabled val="1"/>
        </dgm:presLayoutVars>
      </dgm:prSet>
      <dgm:spPr/>
    </dgm:pt>
    <dgm:pt modelId="{06C6BA1E-61DC-4738-B48B-EC0B0DB0C60D}" type="pres">
      <dgm:prSet presAssocID="{FAF36397-8D49-4407-9315-592650F8CC0A}" presName="childNode" presStyleLbl="revTx" presStyleIdx="0" presStyleCnt="0">
        <dgm:presLayoutVars>
          <dgm:bulletEnabled val="1"/>
        </dgm:presLayoutVars>
      </dgm:prSet>
      <dgm:spPr/>
    </dgm:pt>
  </dgm:ptLst>
  <dgm:cxnLst>
    <dgm:cxn modelId="{C528E70B-CB93-4A12-9875-BE363597F335}" type="presOf" srcId="{BE98A8E6-08CF-44C8-958A-CEDD3078B408}" destId="{D2C901BF-8EB7-4F45-8314-BF4AAF2D7B79}" srcOrd="0" destOrd="0" presId="urn:microsoft.com/office/officeart/2005/8/layout/radial2"/>
    <dgm:cxn modelId="{3909F20C-2681-42C7-81B6-1D9FEECF371B}" type="presOf" srcId="{436B5A87-79E9-44E5-B843-19AAEFDA5F84}" destId="{A3B44B9A-8C6F-45CC-B350-69805FF1D8CE}" srcOrd="0" destOrd="0" presId="urn:microsoft.com/office/officeart/2005/8/layout/radial2"/>
    <dgm:cxn modelId="{99E9A80F-2831-41B1-966C-3DF4A5B1865A}" type="presOf" srcId="{8B53D7B4-D647-4433-A8E9-98272D780A7E}" destId="{85463679-AFE3-4DA6-BE39-5A3E5771A255}" srcOrd="0" destOrd="0" presId="urn:microsoft.com/office/officeart/2005/8/layout/radial2"/>
    <dgm:cxn modelId="{6D3E152C-906C-4C04-8028-B4BF7B7ED350}" type="presOf" srcId="{B77A4B80-B087-4C47-BFC6-D0E58C95FCD1}" destId="{36535238-86CB-4CEF-9F4C-8FD1859B67B2}" srcOrd="0" destOrd="0" presId="urn:microsoft.com/office/officeart/2005/8/layout/radial2"/>
    <dgm:cxn modelId="{382CAA32-9054-497C-97B9-E6FDD4E2A541}" srcId="{E9091181-13C6-4C1E-8AB9-3BD18E6B6A09}" destId="{56E79487-4E9A-49F6-B9D7-F96635296FE0}" srcOrd="5" destOrd="0" parTransId="{BE98A8E6-08CF-44C8-958A-CEDD3078B408}" sibTransId="{A78800DA-EEA6-491E-99CF-920CAD9C761B}"/>
    <dgm:cxn modelId="{1C90983E-CEC8-4362-90ED-111A030DDB53}" srcId="{E9091181-13C6-4C1E-8AB9-3BD18E6B6A09}" destId="{8B53D7B4-D647-4433-A8E9-98272D780A7E}" srcOrd="0" destOrd="0" parTransId="{436B5A87-79E9-44E5-B843-19AAEFDA5F84}" sibTransId="{EE3873E8-B733-4DF5-8F32-FEB02B60176B}"/>
    <dgm:cxn modelId="{A1C9E862-E61D-4331-AC35-DE2A08CF35EF}" type="presOf" srcId="{82A9ABA6-8293-4F2D-9D31-1F066F0EBE62}" destId="{A939B0A3-7B57-4DCC-8DFE-5BB6E72DD758}" srcOrd="0" destOrd="0" presId="urn:microsoft.com/office/officeart/2005/8/layout/radial2"/>
    <dgm:cxn modelId="{4D4C5C64-EE46-4C95-B9AE-AC66C9005BB6}" type="presOf" srcId="{8600C748-6EB0-44B6-BF2A-151C4145337E}" destId="{51997F06-9D91-40C2-B90F-E7C1ACE624A2}" srcOrd="0" destOrd="0" presId="urn:microsoft.com/office/officeart/2005/8/layout/radial2"/>
    <dgm:cxn modelId="{F5CAE546-31FE-4EEA-B649-545993F22F4A}" type="presOf" srcId="{76D5D2A4-E04E-4531-82BC-E1BC0F530A4B}" destId="{A227A7D0-7A37-4F25-ACCE-4A202B9B5B7C}" srcOrd="0" destOrd="0" presId="urn:microsoft.com/office/officeart/2005/8/layout/radial2"/>
    <dgm:cxn modelId="{D1A03A6C-229C-4FE4-927B-6147DE157543}" type="presOf" srcId="{E9091181-13C6-4C1E-8AB9-3BD18E6B6A09}" destId="{BAF6CF79-5D56-4B28-9EA4-79C48FBB1186}" srcOrd="0" destOrd="0" presId="urn:microsoft.com/office/officeart/2005/8/layout/radial2"/>
    <dgm:cxn modelId="{D3EEE36D-6A23-4955-B1B1-9AF1B5B94B9A}" srcId="{E9091181-13C6-4C1E-8AB9-3BD18E6B6A09}" destId="{3D083BEF-64E5-4E4C-A910-9330A6A12553}" srcOrd="6" destOrd="0" parTransId="{324BD574-C7D2-48A9-8497-D3853985CEB9}" sibTransId="{26ED3AA5-B8E1-48C3-87B7-B8CEA68848F3}"/>
    <dgm:cxn modelId="{66AFAF73-5893-465D-BF4A-65D028151C14}" srcId="{E9091181-13C6-4C1E-8AB9-3BD18E6B6A09}" destId="{FAF36397-8D49-4407-9315-592650F8CC0A}" srcOrd="7" destOrd="0" parTransId="{5CF6D4CB-9D4F-419A-AD2F-E16B15EF5D73}" sibTransId="{EC52ADA4-13FE-4659-8813-D92D069B1C04}"/>
    <dgm:cxn modelId="{222B537B-F14A-492F-ACF9-01866D55E551}" srcId="{E9091181-13C6-4C1E-8AB9-3BD18E6B6A09}" destId="{76D5D2A4-E04E-4531-82BC-E1BC0F530A4B}" srcOrd="4" destOrd="0" parTransId="{14B10347-81F2-43CA-A65F-73C3085C7AEB}" sibTransId="{05313EE0-12BB-4BA5-918E-2ED317A7D330}"/>
    <dgm:cxn modelId="{45E4717E-DD35-40F1-A020-86BBC94B4A44}" type="presOf" srcId="{0C2D09FA-F045-4443-AE16-DDA5EE50D428}" destId="{C77171E9-F461-410C-8874-E184878A425A}" srcOrd="0" destOrd="0" presId="urn:microsoft.com/office/officeart/2005/8/layout/radial2"/>
    <dgm:cxn modelId="{8B8BFF90-4C88-496F-B7D8-9B63E3C1D387}" type="presOf" srcId="{56E79487-4E9A-49F6-B9D7-F96635296FE0}" destId="{5B1247BD-183B-4456-840F-A91CC63123A8}" srcOrd="0" destOrd="0" presId="urn:microsoft.com/office/officeart/2005/8/layout/radial2"/>
    <dgm:cxn modelId="{A883EEA6-F55A-4B64-AE12-536DF2E78516}" type="presOf" srcId="{1D2D3E3D-4D65-40A9-97B2-923B180066F7}" destId="{2415E109-880E-4B77-8425-5C57F579E340}" srcOrd="0" destOrd="0" presId="urn:microsoft.com/office/officeart/2005/8/layout/radial2"/>
    <dgm:cxn modelId="{4AC7D6AF-D464-43E7-9656-03E27DDB04FF}" type="presOf" srcId="{324BD574-C7D2-48A9-8497-D3853985CEB9}" destId="{113A23E4-6950-4F1E-B15C-B9172361A152}" srcOrd="0" destOrd="0" presId="urn:microsoft.com/office/officeart/2005/8/layout/radial2"/>
    <dgm:cxn modelId="{AD2518B2-FA23-4A99-BA2F-2556861B6A47}" type="presOf" srcId="{5CF6D4CB-9D4F-419A-AD2F-E16B15EF5D73}" destId="{CE313AD9-D855-4D7D-AC41-D5C04C44BBE5}" srcOrd="0" destOrd="0" presId="urn:microsoft.com/office/officeart/2005/8/layout/radial2"/>
    <dgm:cxn modelId="{0ACB06B4-1106-48FE-AD3D-E726CD5F793A}" type="presOf" srcId="{FAF36397-8D49-4407-9315-592650F8CC0A}" destId="{989D958D-24DB-4231-94C4-256DF5A22F53}" srcOrd="0" destOrd="0" presId="urn:microsoft.com/office/officeart/2005/8/layout/radial2"/>
    <dgm:cxn modelId="{FEB0ECB4-9750-4408-89A4-EE10C3220AB9}" type="presOf" srcId="{AC9C1781-C102-42F0-B479-9207E5AF31C2}" destId="{49CA2F4D-4F50-41FB-9428-7DBE7CCBB3E3}" srcOrd="0" destOrd="0" presId="urn:microsoft.com/office/officeart/2005/8/layout/radial2"/>
    <dgm:cxn modelId="{700A6ECB-A77E-4DF3-BB51-A9F45B092862}" srcId="{E9091181-13C6-4C1E-8AB9-3BD18E6B6A09}" destId="{AC9C1781-C102-42F0-B479-9207E5AF31C2}" srcOrd="3" destOrd="0" parTransId="{8600C748-6EB0-44B6-BF2A-151C4145337E}" sibTransId="{F07C9023-E652-49FC-B73E-2A58A75FDC8A}"/>
    <dgm:cxn modelId="{F5EE53CC-81F9-4126-A6A5-A270BBD1E073}" type="presOf" srcId="{3D083BEF-64E5-4E4C-A910-9330A6A12553}" destId="{4271DCEB-92BB-4605-A4A5-7635CAC34532}" srcOrd="0" destOrd="0" presId="urn:microsoft.com/office/officeart/2005/8/layout/radial2"/>
    <dgm:cxn modelId="{73725FDA-6C67-4DBD-8EEB-75E5C202BCC4}" srcId="{E9091181-13C6-4C1E-8AB9-3BD18E6B6A09}" destId="{82A9ABA6-8293-4F2D-9D31-1F066F0EBE62}" srcOrd="2" destOrd="0" parTransId="{B77A4B80-B087-4C47-BFC6-D0E58C95FCD1}" sibTransId="{38C9D41E-B2F2-4819-AF75-2531C0F9ABF0}"/>
    <dgm:cxn modelId="{16A2B6F1-DC2C-43AE-A12E-F38544F74492}" srcId="{E9091181-13C6-4C1E-8AB9-3BD18E6B6A09}" destId="{0C2D09FA-F045-4443-AE16-DDA5EE50D428}" srcOrd="1" destOrd="0" parTransId="{1D2D3E3D-4D65-40A9-97B2-923B180066F7}" sibTransId="{D56BA46E-0F8B-48B6-8AE7-0CDC99E7F912}"/>
    <dgm:cxn modelId="{C5D953F6-CC1E-4F06-9962-FD08A7D8B5DC}" type="presOf" srcId="{14B10347-81F2-43CA-A65F-73C3085C7AEB}" destId="{FB66956D-6EAD-4983-A9B7-375232512983}" srcOrd="0" destOrd="0" presId="urn:microsoft.com/office/officeart/2005/8/layout/radial2"/>
    <dgm:cxn modelId="{FD077967-0F74-48D2-A3BA-63727F69F65B}" type="presParOf" srcId="{BAF6CF79-5D56-4B28-9EA4-79C48FBB1186}" destId="{AB5CB8AD-657F-415A-B663-D430E845D2CC}" srcOrd="0" destOrd="0" presId="urn:microsoft.com/office/officeart/2005/8/layout/radial2"/>
    <dgm:cxn modelId="{475D3B49-B699-449A-AA63-7DF60FAFA353}" type="presParOf" srcId="{AB5CB8AD-657F-415A-B663-D430E845D2CC}" destId="{53EBDB49-A96C-4B0E-94F9-C040D78C5B06}" srcOrd="0" destOrd="0" presId="urn:microsoft.com/office/officeart/2005/8/layout/radial2"/>
    <dgm:cxn modelId="{0C877141-F474-4B62-9EE1-934C97D1EF3F}" type="presParOf" srcId="{53EBDB49-A96C-4B0E-94F9-C040D78C5B06}" destId="{894A73C9-9B1A-4C3C-9F1F-B011B043937C}" srcOrd="0" destOrd="0" presId="urn:microsoft.com/office/officeart/2005/8/layout/radial2"/>
    <dgm:cxn modelId="{6A56C32F-7012-466A-A361-55C0F9F47359}" type="presParOf" srcId="{53EBDB49-A96C-4B0E-94F9-C040D78C5B06}" destId="{FFEFC18A-09B0-412E-89EA-376816863FD3}" srcOrd="1" destOrd="0" presId="urn:microsoft.com/office/officeart/2005/8/layout/radial2"/>
    <dgm:cxn modelId="{A6A99B69-0787-4A91-A19A-C88A253172AE}" type="presParOf" srcId="{AB5CB8AD-657F-415A-B663-D430E845D2CC}" destId="{A3B44B9A-8C6F-45CC-B350-69805FF1D8CE}" srcOrd="1" destOrd="0" presId="urn:microsoft.com/office/officeart/2005/8/layout/radial2"/>
    <dgm:cxn modelId="{4A434047-45CB-422D-9DBB-0AD89625BE56}" type="presParOf" srcId="{AB5CB8AD-657F-415A-B663-D430E845D2CC}" destId="{67724946-B46C-49B1-B936-4C2BACE2311C}" srcOrd="2" destOrd="0" presId="urn:microsoft.com/office/officeart/2005/8/layout/radial2"/>
    <dgm:cxn modelId="{DCD98E88-A9C8-4A48-B1B8-3EA5D2F37FB4}" type="presParOf" srcId="{67724946-B46C-49B1-B936-4C2BACE2311C}" destId="{85463679-AFE3-4DA6-BE39-5A3E5771A255}" srcOrd="0" destOrd="0" presId="urn:microsoft.com/office/officeart/2005/8/layout/radial2"/>
    <dgm:cxn modelId="{31B3D306-2EA6-4AB6-B6B7-F0560B61C251}" type="presParOf" srcId="{67724946-B46C-49B1-B936-4C2BACE2311C}" destId="{1CF48DE8-9CDB-4A70-9061-A42D8A8C9AFC}" srcOrd="1" destOrd="0" presId="urn:microsoft.com/office/officeart/2005/8/layout/radial2"/>
    <dgm:cxn modelId="{ADF05464-FD4C-4976-8F12-AAD684C11BF9}" type="presParOf" srcId="{AB5CB8AD-657F-415A-B663-D430E845D2CC}" destId="{2415E109-880E-4B77-8425-5C57F579E340}" srcOrd="3" destOrd="0" presId="urn:microsoft.com/office/officeart/2005/8/layout/radial2"/>
    <dgm:cxn modelId="{11FBA989-9EC8-4A31-880F-373E8D53270E}" type="presParOf" srcId="{AB5CB8AD-657F-415A-B663-D430E845D2CC}" destId="{E2A9F09F-7A64-406C-A2C9-BFCB7ED598FC}" srcOrd="4" destOrd="0" presId="urn:microsoft.com/office/officeart/2005/8/layout/radial2"/>
    <dgm:cxn modelId="{81EC2A9E-B5E3-45D7-AD2F-A93FCC17B0C6}" type="presParOf" srcId="{E2A9F09F-7A64-406C-A2C9-BFCB7ED598FC}" destId="{C77171E9-F461-410C-8874-E184878A425A}" srcOrd="0" destOrd="0" presId="urn:microsoft.com/office/officeart/2005/8/layout/radial2"/>
    <dgm:cxn modelId="{6CF2AECA-CAFC-4128-9DE3-A4ECDF44E587}" type="presParOf" srcId="{E2A9F09F-7A64-406C-A2C9-BFCB7ED598FC}" destId="{3FB849A6-83F6-4E6C-BDA1-376FBE9DE019}" srcOrd="1" destOrd="0" presId="urn:microsoft.com/office/officeart/2005/8/layout/radial2"/>
    <dgm:cxn modelId="{5EF79B91-8AFB-4F34-8D79-23C4D755DD9E}" type="presParOf" srcId="{AB5CB8AD-657F-415A-B663-D430E845D2CC}" destId="{36535238-86CB-4CEF-9F4C-8FD1859B67B2}" srcOrd="5" destOrd="0" presId="urn:microsoft.com/office/officeart/2005/8/layout/radial2"/>
    <dgm:cxn modelId="{78133BD1-0CDA-484C-B86E-5C0CAA8025E9}" type="presParOf" srcId="{AB5CB8AD-657F-415A-B663-D430E845D2CC}" destId="{977187C2-51FC-4BAE-9663-63C7DC7E963E}" srcOrd="6" destOrd="0" presId="urn:microsoft.com/office/officeart/2005/8/layout/radial2"/>
    <dgm:cxn modelId="{1F45A94D-ACAC-477D-A61D-FC4E103319FA}" type="presParOf" srcId="{977187C2-51FC-4BAE-9663-63C7DC7E963E}" destId="{A939B0A3-7B57-4DCC-8DFE-5BB6E72DD758}" srcOrd="0" destOrd="0" presId="urn:microsoft.com/office/officeart/2005/8/layout/radial2"/>
    <dgm:cxn modelId="{7EDD2B69-9D71-41CC-83FE-470E934EDF93}" type="presParOf" srcId="{977187C2-51FC-4BAE-9663-63C7DC7E963E}" destId="{2C830F3E-66E9-4F34-BB8E-57767A739AE2}" srcOrd="1" destOrd="0" presId="urn:microsoft.com/office/officeart/2005/8/layout/radial2"/>
    <dgm:cxn modelId="{4CF2E482-7DB6-4637-BEF4-F3E46C57AB81}" type="presParOf" srcId="{AB5CB8AD-657F-415A-B663-D430E845D2CC}" destId="{51997F06-9D91-40C2-B90F-E7C1ACE624A2}" srcOrd="7" destOrd="0" presId="urn:microsoft.com/office/officeart/2005/8/layout/radial2"/>
    <dgm:cxn modelId="{354C577A-07B7-4936-A79D-63701B324281}" type="presParOf" srcId="{AB5CB8AD-657F-415A-B663-D430E845D2CC}" destId="{9C8E4E0C-C59A-4F38-B349-C2024D36A727}" srcOrd="8" destOrd="0" presId="urn:microsoft.com/office/officeart/2005/8/layout/radial2"/>
    <dgm:cxn modelId="{665A6E75-553A-4203-8708-0768C9DDB5BC}" type="presParOf" srcId="{9C8E4E0C-C59A-4F38-B349-C2024D36A727}" destId="{49CA2F4D-4F50-41FB-9428-7DBE7CCBB3E3}" srcOrd="0" destOrd="0" presId="urn:microsoft.com/office/officeart/2005/8/layout/radial2"/>
    <dgm:cxn modelId="{4D7CC447-990D-4747-9375-8B6925D0B0F7}" type="presParOf" srcId="{9C8E4E0C-C59A-4F38-B349-C2024D36A727}" destId="{BBFB67C1-33C9-4BEC-BC0E-5A7849FFFA5B}" srcOrd="1" destOrd="0" presId="urn:microsoft.com/office/officeart/2005/8/layout/radial2"/>
    <dgm:cxn modelId="{5A431178-0768-4D4A-B210-771FBEBE325F}" type="presParOf" srcId="{AB5CB8AD-657F-415A-B663-D430E845D2CC}" destId="{FB66956D-6EAD-4983-A9B7-375232512983}" srcOrd="9" destOrd="0" presId="urn:microsoft.com/office/officeart/2005/8/layout/radial2"/>
    <dgm:cxn modelId="{B1ED2F57-8461-4F07-BCA7-93F04E5BA257}" type="presParOf" srcId="{AB5CB8AD-657F-415A-B663-D430E845D2CC}" destId="{DBBFF0FC-3C8B-46A5-AE2B-1559A59B80DA}" srcOrd="10" destOrd="0" presId="urn:microsoft.com/office/officeart/2005/8/layout/radial2"/>
    <dgm:cxn modelId="{A84802A4-64D6-4444-81CA-3F2EEC405518}" type="presParOf" srcId="{DBBFF0FC-3C8B-46A5-AE2B-1559A59B80DA}" destId="{A227A7D0-7A37-4F25-ACCE-4A202B9B5B7C}" srcOrd="0" destOrd="0" presId="urn:microsoft.com/office/officeart/2005/8/layout/radial2"/>
    <dgm:cxn modelId="{82A6BA74-E6D7-49B4-A08A-50536414D9B0}" type="presParOf" srcId="{DBBFF0FC-3C8B-46A5-AE2B-1559A59B80DA}" destId="{54F3D24E-7677-484C-8C11-5B778BBE4510}" srcOrd="1" destOrd="0" presId="urn:microsoft.com/office/officeart/2005/8/layout/radial2"/>
    <dgm:cxn modelId="{2B5DAB63-002C-4F5F-9BDE-00BB712CD5B5}" type="presParOf" srcId="{AB5CB8AD-657F-415A-B663-D430E845D2CC}" destId="{D2C901BF-8EB7-4F45-8314-BF4AAF2D7B79}" srcOrd="11" destOrd="0" presId="urn:microsoft.com/office/officeart/2005/8/layout/radial2"/>
    <dgm:cxn modelId="{95F5FBA8-7F8E-4BEF-BCB9-F80C8BCF5DB0}" type="presParOf" srcId="{AB5CB8AD-657F-415A-B663-D430E845D2CC}" destId="{325E16AB-0D4B-4D1D-B107-EDF430274F24}" srcOrd="12" destOrd="0" presId="urn:microsoft.com/office/officeart/2005/8/layout/radial2"/>
    <dgm:cxn modelId="{8051E5AE-E585-458B-9BB4-A77CA650F6E9}" type="presParOf" srcId="{325E16AB-0D4B-4D1D-B107-EDF430274F24}" destId="{5B1247BD-183B-4456-840F-A91CC63123A8}" srcOrd="0" destOrd="0" presId="urn:microsoft.com/office/officeart/2005/8/layout/radial2"/>
    <dgm:cxn modelId="{817B886C-383A-41C0-A40F-196DFC042E2D}" type="presParOf" srcId="{325E16AB-0D4B-4D1D-B107-EDF430274F24}" destId="{0CE3528E-D1F6-44F1-8AB2-007891C87F98}" srcOrd="1" destOrd="0" presId="urn:microsoft.com/office/officeart/2005/8/layout/radial2"/>
    <dgm:cxn modelId="{BC1F7912-1B96-45A2-A875-2896BAD4BFAB}" type="presParOf" srcId="{AB5CB8AD-657F-415A-B663-D430E845D2CC}" destId="{113A23E4-6950-4F1E-B15C-B9172361A152}" srcOrd="13" destOrd="0" presId="urn:microsoft.com/office/officeart/2005/8/layout/radial2"/>
    <dgm:cxn modelId="{B9C304DC-6C44-40D0-9D1C-D554E493F7C9}" type="presParOf" srcId="{AB5CB8AD-657F-415A-B663-D430E845D2CC}" destId="{586E652B-35DF-4D9D-AE6A-00C5092CF35D}" srcOrd="14" destOrd="0" presId="urn:microsoft.com/office/officeart/2005/8/layout/radial2"/>
    <dgm:cxn modelId="{C6987FD9-7FC2-4602-9A5E-E90E11E6D307}" type="presParOf" srcId="{586E652B-35DF-4D9D-AE6A-00C5092CF35D}" destId="{4271DCEB-92BB-4605-A4A5-7635CAC34532}" srcOrd="0" destOrd="0" presId="urn:microsoft.com/office/officeart/2005/8/layout/radial2"/>
    <dgm:cxn modelId="{BCAB8EB8-E115-409B-9113-1FCD8006548D}" type="presParOf" srcId="{586E652B-35DF-4D9D-AE6A-00C5092CF35D}" destId="{FA69EAF2-D094-454F-AD96-790CD9715EB3}" srcOrd="1" destOrd="0" presId="urn:microsoft.com/office/officeart/2005/8/layout/radial2"/>
    <dgm:cxn modelId="{73840110-1F24-4D1D-830C-A40DC8BD54CE}" type="presParOf" srcId="{AB5CB8AD-657F-415A-B663-D430E845D2CC}" destId="{CE313AD9-D855-4D7D-AC41-D5C04C44BBE5}" srcOrd="15" destOrd="0" presId="urn:microsoft.com/office/officeart/2005/8/layout/radial2"/>
    <dgm:cxn modelId="{554D0AEE-0FFB-4376-A648-6491CE85FFAC}" type="presParOf" srcId="{AB5CB8AD-657F-415A-B663-D430E845D2CC}" destId="{1434318C-D485-4E75-AEF9-C347B8ABA9FA}" srcOrd="16" destOrd="0" presId="urn:microsoft.com/office/officeart/2005/8/layout/radial2"/>
    <dgm:cxn modelId="{7D66BC62-8BA5-484E-AD13-B7969EBE8ED7}" type="presParOf" srcId="{1434318C-D485-4E75-AEF9-C347B8ABA9FA}" destId="{989D958D-24DB-4231-94C4-256DF5A22F53}" srcOrd="0" destOrd="0" presId="urn:microsoft.com/office/officeart/2005/8/layout/radial2"/>
    <dgm:cxn modelId="{C9FF5A01-4B6F-4A70-A00F-3F2BEEB934BD}" type="presParOf" srcId="{1434318C-D485-4E75-AEF9-C347B8ABA9FA}" destId="{06C6BA1E-61DC-4738-B48B-EC0B0DB0C60D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9091181-13C6-4C1E-8AB9-3BD18E6B6A09}" type="doc">
      <dgm:prSet loTypeId="urn:microsoft.com/office/officeart/2005/8/layout/radial2" loCatId="relationship" qsTypeId="urn:microsoft.com/office/officeart/2005/8/quickstyle/3d4" qsCatId="3D" csTypeId="urn:microsoft.com/office/officeart/2005/8/colors/colorful5" csCatId="colorful" phldr="1"/>
      <dgm:spPr/>
      <dgm:t>
        <a:bodyPr/>
        <a:lstStyle/>
        <a:p>
          <a:endParaRPr lang="hu-HU"/>
        </a:p>
      </dgm:t>
    </dgm:pt>
    <dgm:pt modelId="{8B53D7B4-D647-4433-A8E9-98272D780A7E}">
      <dgm:prSet custT="1"/>
      <dgm:spPr/>
      <dgm:t>
        <a:bodyPr/>
        <a:lstStyle/>
        <a:p>
          <a:r>
            <a:rPr lang="ru-RU" sz="1600" dirty="0"/>
            <a:t>Экономия затрат на логистику</a:t>
          </a:r>
          <a:endParaRPr lang="hu-HU" sz="1600" dirty="0"/>
        </a:p>
      </dgm:t>
    </dgm:pt>
    <dgm:pt modelId="{436B5A87-79E9-44E5-B843-19AAEFDA5F84}" type="parTrans" cxnId="{1C90983E-CEC8-4362-90ED-111A030DDB53}">
      <dgm:prSet/>
      <dgm:spPr/>
      <dgm:t>
        <a:bodyPr/>
        <a:lstStyle/>
        <a:p>
          <a:endParaRPr lang="hu-HU"/>
        </a:p>
      </dgm:t>
    </dgm:pt>
    <dgm:pt modelId="{EE3873E8-B733-4DF5-8F32-FEB02B60176B}" type="sibTrans" cxnId="{1C90983E-CEC8-4362-90ED-111A030DDB53}">
      <dgm:prSet/>
      <dgm:spPr/>
      <dgm:t>
        <a:bodyPr/>
        <a:lstStyle/>
        <a:p>
          <a:endParaRPr lang="hu-HU"/>
        </a:p>
      </dgm:t>
    </dgm:pt>
    <dgm:pt modelId="{0C2D09FA-F045-4443-AE16-DDA5EE50D428}">
      <dgm:prSet custT="1"/>
      <dgm:spPr/>
      <dgm:t>
        <a:bodyPr/>
        <a:lstStyle/>
        <a:p>
          <a:r>
            <a:rPr lang="ru-RU" sz="1600" dirty="0"/>
            <a:t>Экономия пошлины</a:t>
          </a:r>
          <a:endParaRPr lang="hu-HU" sz="1600" dirty="0"/>
        </a:p>
      </dgm:t>
    </dgm:pt>
    <dgm:pt modelId="{1D2D3E3D-4D65-40A9-97B2-923B180066F7}" type="parTrans" cxnId="{16A2B6F1-DC2C-43AE-A12E-F38544F74492}">
      <dgm:prSet/>
      <dgm:spPr/>
      <dgm:t>
        <a:bodyPr/>
        <a:lstStyle/>
        <a:p>
          <a:endParaRPr lang="hu-HU"/>
        </a:p>
      </dgm:t>
    </dgm:pt>
    <dgm:pt modelId="{D56BA46E-0F8B-48B6-8AE7-0CDC99E7F912}" type="sibTrans" cxnId="{16A2B6F1-DC2C-43AE-A12E-F38544F74492}">
      <dgm:prSet/>
      <dgm:spPr/>
      <dgm:t>
        <a:bodyPr/>
        <a:lstStyle/>
        <a:p>
          <a:endParaRPr lang="hu-HU"/>
        </a:p>
      </dgm:t>
    </dgm:pt>
    <dgm:pt modelId="{82A9ABA6-8293-4F2D-9D31-1F066F0EBE62}">
      <dgm:prSet custT="1"/>
      <dgm:spPr/>
      <dgm:t>
        <a:bodyPr/>
        <a:lstStyle/>
        <a:p>
          <a:r>
            <a:rPr lang="ru-RU" sz="1600" dirty="0"/>
            <a:t>Простата регистра-ции продукта</a:t>
          </a:r>
          <a:endParaRPr lang="hu-HU" sz="900" dirty="0"/>
        </a:p>
      </dgm:t>
    </dgm:pt>
    <dgm:pt modelId="{B77A4B80-B087-4C47-BFC6-D0E58C95FCD1}" type="parTrans" cxnId="{73725FDA-6C67-4DBD-8EEB-75E5C202BCC4}">
      <dgm:prSet/>
      <dgm:spPr/>
      <dgm:t>
        <a:bodyPr/>
        <a:lstStyle/>
        <a:p>
          <a:endParaRPr lang="hu-HU"/>
        </a:p>
      </dgm:t>
    </dgm:pt>
    <dgm:pt modelId="{38C9D41E-B2F2-4819-AF75-2531C0F9ABF0}" type="sibTrans" cxnId="{73725FDA-6C67-4DBD-8EEB-75E5C202BCC4}">
      <dgm:prSet/>
      <dgm:spPr/>
      <dgm:t>
        <a:bodyPr/>
        <a:lstStyle/>
        <a:p>
          <a:endParaRPr lang="hu-HU"/>
        </a:p>
      </dgm:t>
    </dgm:pt>
    <dgm:pt modelId="{AC9C1781-C102-42F0-B479-9207E5AF31C2}">
      <dgm:prSet/>
      <dgm:spPr/>
      <dgm:t>
        <a:bodyPr/>
        <a:lstStyle/>
        <a:p>
          <a:r>
            <a:rPr lang="ru-RU" dirty="0"/>
            <a:t>Преимущества использования местной рабочей силы</a:t>
          </a:r>
          <a:endParaRPr lang="hu-HU" dirty="0"/>
        </a:p>
      </dgm:t>
    </dgm:pt>
    <dgm:pt modelId="{8600C748-6EB0-44B6-BF2A-151C4145337E}" type="parTrans" cxnId="{700A6ECB-A77E-4DF3-BB51-A9F45B092862}">
      <dgm:prSet/>
      <dgm:spPr/>
      <dgm:t>
        <a:bodyPr/>
        <a:lstStyle/>
        <a:p>
          <a:endParaRPr lang="hu-HU"/>
        </a:p>
      </dgm:t>
    </dgm:pt>
    <dgm:pt modelId="{F07C9023-E652-49FC-B73E-2A58A75FDC8A}" type="sibTrans" cxnId="{700A6ECB-A77E-4DF3-BB51-A9F45B092862}">
      <dgm:prSet/>
      <dgm:spPr/>
      <dgm:t>
        <a:bodyPr/>
        <a:lstStyle/>
        <a:p>
          <a:endParaRPr lang="hu-HU"/>
        </a:p>
      </dgm:t>
    </dgm:pt>
    <dgm:pt modelId="{76D5D2A4-E04E-4531-82BC-E1BC0F530A4B}">
      <dgm:prSet custT="1"/>
      <dgm:spPr/>
      <dgm:t>
        <a:bodyPr/>
        <a:lstStyle/>
        <a:p>
          <a:r>
            <a:rPr lang="ru-RU" sz="1800" dirty="0"/>
            <a:t>Близость к рынку</a:t>
          </a:r>
          <a:endParaRPr lang="hu-HU" sz="1800" dirty="0"/>
        </a:p>
      </dgm:t>
    </dgm:pt>
    <dgm:pt modelId="{14B10347-81F2-43CA-A65F-73C3085C7AEB}" type="parTrans" cxnId="{222B537B-F14A-492F-ACF9-01866D55E551}">
      <dgm:prSet/>
      <dgm:spPr/>
      <dgm:t>
        <a:bodyPr/>
        <a:lstStyle/>
        <a:p>
          <a:endParaRPr lang="hu-HU"/>
        </a:p>
      </dgm:t>
    </dgm:pt>
    <dgm:pt modelId="{05313EE0-12BB-4BA5-918E-2ED317A7D330}" type="sibTrans" cxnId="{222B537B-F14A-492F-ACF9-01866D55E551}">
      <dgm:prSet/>
      <dgm:spPr/>
      <dgm:t>
        <a:bodyPr/>
        <a:lstStyle/>
        <a:p>
          <a:endParaRPr lang="hu-HU"/>
        </a:p>
      </dgm:t>
    </dgm:pt>
    <dgm:pt modelId="{56E79487-4E9A-49F6-B9D7-F96635296FE0}">
      <dgm:prSet custT="1"/>
      <dgm:spPr/>
      <dgm:t>
        <a:bodyPr/>
        <a:lstStyle/>
        <a:p>
          <a:r>
            <a:rPr lang="ru-RU" sz="1400" dirty="0"/>
            <a:t>Быстрый ответ на заказы</a:t>
          </a:r>
          <a:endParaRPr lang="hu-HU" sz="1300" dirty="0"/>
        </a:p>
      </dgm:t>
    </dgm:pt>
    <dgm:pt modelId="{BE98A8E6-08CF-44C8-958A-CEDD3078B408}" type="parTrans" cxnId="{382CAA32-9054-497C-97B9-E6FDD4E2A541}">
      <dgm:prSet/>
      <dgm:spPr/>
      <dgm:t>
        <a:bodyPr/>
        <a:lstStyle/>
        <a:p>
          <a:endParaRPr lang="hu-HU"/>
        </a:p>
      </dgm:t>
    </dgm:pt>
    <dgm:pt modelId="{A78800DA-EEA6-491E-99CF-920CAD9C761B}" type="sibTrans" cxnId="{382CAA32-9054-497C-97B9-E6FDD4E2A541}">
      <dgm:prSet/>
      <dgm:spPr/>
      <dgm:t>
        <a:bodyPr/>
        <a:lstStyle/>
        <a:p>
          <a:endParaRPr lang="hu-HU"/>
        </a:p>
      </dgm:t>
    </dgm:pt>
    <dgm:pt modelId="{3D083BEF-64E5-4E4C-A910-9330A6A12553}">
      <dgm:prSet custT="1"/>
      <dgm:spPr/>
      <dgm:t>
        <a:bodyPr/>
        <a:lstStyle/>
        <a:p>
          <a:r>
            <a:rPr lang="ru-RU" sz="1200" dirty="0"/>
            <a:t>Гибкость обслужи-вания клиентов</a:t>
          </a:r>
          <a:endParaRPr lang="hu-HU" sz="500" dirty="0"/>
        </a:p>
      </dgm:t>
    </dgm:pt>
    <dgm:pt modelId="{324BD574-C7D2-48A9-8497-D3853985CEB9}" type="parTrans" cxnId="{D3EEE36D-6A23-4955-B1B1-9AF1B5B94B9A}">
      <dgm:prSet/>
      <dgm:spPr/>
      <dgm:t>
        <a:bodyPr/>
        <a:lstStyle/>
        <a:p>
          <a:endParaRPr lang="hu-HU"/>
        </a:p>
      </dgm:t>
    </dgm:pt>
    <dgm:pt modelId="{26ED3AA5-B8E1-48C3-87B7-B8CEA68848F3}" type="sibTrans" cxnId="{D3EEE36D-6A23-4955-B1B1-9AF1B5B94B9A}">
      <dgm:prSet/>
      <dgm:spPr/>
      <dgm:t>
        <a:bodyPr/>
        <a:lstStyle/>
        <a:p>
          <a:endParaRPr lang="hu-HU"/>
        </a:p>
      </dgm:t>
    </dgm:pt>
    <dgm:pt modelId="{FAF36397-8D49-4407-9315-592650F8CC0A}">
      <dgm:prSet custT="1"/>
      <dgm:spPr/>
      <dgm:t>
        <a:bodyPr/>
        <a:lstStyle/>
        <a:p>
          <a:r>
            <a:rPr lang="ru-RU" sz="1200" dirty="0"/>
            <a:t>Налоговые и другие льготы для инвесторов</a:t>
          </a:r>
          <a:endParaRPr lang="hu-HU" sz="500" dirty="0"/>
        </a:p>
      </dgm:t>
    </dgm:pt>
    <dgm:pt modelId="{5CF6D4CB-9D4F-419A-AD2F-E16B15EF5D73}" type="parTrans" cxnId="{66AFAF73-5893-465D-BF4A-65D028151C14}">
      <dgm:prSet/>
      <dgm:spPr/>
      <dgm:t>
        <a:bodyPr/>
        <a:lstStyle/>
        <a:p>
          <a:endParaRPr lang="hu-HU"/>
        </a:p>
      </dgm:t>
    </dgm:pt>
    <dgm:pt modelId="{EC52ADA4-13FE-4659-8813-D92D069B1C04}" type="sibTrans" cxnId="{66AFAF73-5893-465D-BF4A-65D028151C14}">
      <dgm:prSet/>
      <dgm:spPr/>
      <dgm:t>
        <a:bodyPr/>
        <a:lstStyle/>
        <a:p>
          <a:endParaRPr lang="hu-HU"/>
        </a:p>
      </dgm:t>
    </dgm:pt>
    <dgm:pt modelId="{BAF6CF79-5D56-4B28-9EA4-79C48FBB1186}" type="pres">
      <dgm:prSet presAssocID="{E9091181-13C6-4C1E-8AB9-3BD18E6B6A09}" presName="composite" presStyleCnt="0">
        <dgm:presLayoutVars>
          <dgm:chMax val="5"/>
          <dgm:dir/>
          <dgm:animLvl val="ctr"/>
          <dgm:resizeHandles val="exact"/>
        </dgm:presLayoutVars>
      </dgm:prSet>
      <dgm:spPr/>
    </dgm:pt>
    <dgm:pt modelId="{AB5CB8AD-657F-415A-B663-D430E845D2CC}" type="pres">
      <dgm:prSet presAssocID="{E9091181-13C6-4C1E-8AB9-3BD18E6B6A09}" presName="cycle" presStyleCnt="0"/>
      <dgm:spPr/>
    </dgm:pt>
    <dgm:pt modelId="{53EBDB49-A96C-4B0E-94F9-C040D78C5B06}" type="pres">
      <dgm:prSet presAssocID="{E9091181-13C6-4C1E-8AB9-3BD18E6B6A09}" presName="centerShape" presStyleCnt="0"/>
      <dgm:spPr/>
    </dgm:pt>
    <dgm:pt modelId="{894A73C9-9B1A-4C3C-9F1F-B011B043937C}" type="pres">
      <dgm:prSet presAssocID="{E9091181-13C6-4C1E-8AB9-3BD18E6B6A09}" presName="connSite" presStyleLbl="node1" presStyleIdx="0" presStyleCnt="9"/>
      <dgm:spPr/>
    </dgm:pt>
    <dgm:pt modelId="{FFEFC18A-09B0-412E-89EA-376816863FD3}" type="pres">
      <dgm:prSet presAssocID="{E9091181-13C6-4C1E-8AB9-3BD18E6B6A09}" presName="visible" presStyleLbl="node1" presStyleIdx="0" presStyleCnt="9" custScaleX="154219" custScaleY="154219"/>
      <dgm:spPr>
        <a:blipFill dpi="0"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A3B44B9A-8C6F-45CC-B350-69805FF1D8CE}" type="pres">
      <dgm:prSet presAssocID="{436B5A87-79E9-44E5-B843-19AAEFDA5F84}" presName="Name25" presStyleLbl="parChTrans1D1" presStyleIdx="0" presStyleCnt="8"/>
      <dgm:spPr/>
    </dgm:pt>
    <dgm:pt modelId="{67724946-B46C-49B1-B936-4C2BACE2311C}" type="pres">
      <dgm:prSet presAssocID="{8B53D7B4-D647-4433-A8E9-98272D780A7E}" presName="node" presStyleCnt="0"/>
      <dgm:spPr/>
    </dgm:pt>
    <dgm:pt modelId="{85463679-AFE3-4DA6-BE39-5A3E5771A255}" type="pres">
      <dgm:prSet presAssocID="{8B53D7B4-D647-4433-A8E9-98272D780A7E}" presName="parentNode" presStyleLbl="node1" presStyleIdx="1" presStyleCnt="9" custScaleX="317005" custScaleY="317005" custLinFactY="8085" custLinFactNeighborX="-12868" custLinFactNeighborY="100000">
        <dgm:presLayoutVars>
          <dgm:chMax val="1"/>
          <dgm:bulletEnabled val="1"/>
        </dgm:presLayoutVars>
      </dgm:prSet>
      <dgm:spPr/>
    </dgm:pt>
    <dgm:pt modelId="{1CF48DE8-9CDB-4A70-9061-A42D8A8C9AFC}" type="pres">
      <dgm:prSet presAssocID="{8B53D7B4-D647-4433-A8E9-98272D780A7E}" presName="childNode" presStyleLbl="revTx" presStyleIdx="0" presStyleCnt="0">
        <dgm:presLayoutVars>
          <dgm:bulletEnabled val="1"/>
        </dgm:presLayoutVars>
      </dgm:prSet>
      <dgm:spPr/>
    </dgm:pt>
    <dgm:pt modelId="{2415E109-880E-4B77-8425-5C57F579E340}" type="pres">
      <dgm:prSet presAssocID="{1D2D3E3D-4D65-40A9-97B2-923B180066F7}" presName="Name25" presStyleLbl="parChTrans1D1" presStyleIdx="1" presStyleCnt="8"/>
      <dgm:spPr/>
    </dgm:pt>
    <dgm:pt modelId="{E2A9F09F-7A64-406C-A2C9-BFCB7ED598FC}" type="pres">
      <dgm:prSet presAssocID="{0C2D09FA-F045-4443-AE16-DDA5EE50D428}" presName="node" presStyleCnt="0"/>
      <dgm:spPr/>
    </dgm:pt>
    <dgm:pt modelId="{C77171E9-F461-410C-8874-E184878A425A}" type="pres">
      <dgm:prSet presAssocID="{0C2D09FA-F045-4443-AE16-DDA5EE50D428}" presName="parentNode" presStyleLbl="node1" presStyleIdx="2" presStyleCnt="9" custScaleX="317005" custScaleY="317005" custLinFactX="100000" custLinFactY="69981" custLinFactNeighborX="122450" custLinFactNeighborY="100000">
        <dgm:presLayoutVars>
          <dgm:chMax val="1"/>
          <dgm:bulletEnabled val="1"/>
        </dgm:presLayoutVars>
      </dgm:prSet>
      <dgm:spPr/>
    </dgm:pt>
    <dgm:pt modelId="{3FB849A6-83F6-4E6C-BDA1-376FBE9DE019}" type="pres">
      <dgm:prSet presAssocID="{0C2D09FA-F045-4443-AE16-DDA5EE50D428}" presName="childNode" presStyleLbl="revTx" presStyleIdx="0" presStyleCnt="0">
        <dgm:presLayoutVars>
          <dgm:bulletEnabled val="1"/>
        </dgm:presLayoutVars>
      </dgm:prSet>
      <dgm:spPr/>
    </dgm:pt>
    <dgm:pt modelId="{36535238-86CB-4CEF-9F4C-8FD1859B67B2}" type="pres">
      <dgm:prSet presAssocID="{B77A4B80-B087-4C47-BFC6-D0E58C95FCD1}" presName="Name25" presStyleLbl="parChTrans1D1" presStyleIdx="2" presStyleCnt="8"/>
      <dgm:spPr/>
    </dgm:pt>
    <dgm:pt modelId="{977187C2-51FC-4BAE-9663-63C7DC7E963E}" type="pres">
      <dgm:prSet presAssocID="{82A9ABA6-8293-4F2D-9D31-1F066F0EBE62}" presName="node" presStyleCnt="0"/>
      <dgm:spPr/>
    </dgm:pt>
    <dgm:pt modelId="{A939B0A3-7B57-4DCC-8DFE-5BB6E72DD758}" type="pres">
      <dgm:prSet presAssocID="{82A9ABA6-8293-4F2D-9D31-1F066F0EBE62}" presName="parentNode" presStyleLbl="node1" presStyleIdx="3" presStyleCnt="9" custScaleX="339765" custScaleY="339766" custLinFactX="81279" custLinFactY="200000" custLinFactNeighborX="100000" custLinFactNeighborY="200346">
        <dgm:presLayoutVars>
          <dgm:chMax val="1"/>
          <dgm:bulletEnabled val="1"/>
        </dgm:presLayoutVars>
      </dgm:prSet>
      <dgm:spPr/>
    </dgm:pt>
    <dgm:pt modelId="{2C830F3E-66E9-4F34-BB8E-57767A739AE2}" type="pres">
      <dgm:prSet presAssocID="{82A9ABA6-8293-4F2D-9D31-1F066F0EBE62}" presName="childNode" presStyleLbl="revTx" presStyleIdx="0" presStyleCnt="0">
        <dgm:presLayoutVars>
          <dgm:bulletEnabled val="1"/>
        </dgm:presLayoutVars>
      </dgm:prSet>
      <dgm:spPr/>
    </dgm:pt>
    <dgm:pt modelId="{51997F06-9D91-40C2-B90F-E7C1ACE624A2}" type="pres">
      <dgm:prSet presAssocID="{8600C748-6EB0-44B6-BF2A-151C4145337E}" presName="Name25" presStyleLbl="parChTrans1D1" presStyleIdx="3" presStyleCnt="8"/>
      <dgm:spPr/>
    </dgm:pt>
    <dgm:pt modelId="{9C8E4E0C-C59A-4F38-B349-C2024D36A727}" type="pres">
      <dgm:prSet presAssocID="{AC9C1781-C102-42F0-B479-9207E5AF31C2}" presName="node" presStyleCnt="0"/>
      <dgm:spPr/>
    </dgm:pt>
    <dgm:pt modelId="{49CA2F4D-4F50-41FB-9428-7DBE7CCBB3E3}" type="pres">
      <dgm:prSet presAssocID="{AC9C1781-C102-42F0-B479-9207E5AF31C2}" presName="parentNode" presStyleLbl="node1" presStyleIdx="4" presStyleCnt="9" custScaleX="339765" custScaleY="339765" custLinFactX="-100000" custLinFactY="200000" custLinFactNeighborX="-157719" custLinFactNeighborY="205519">
        <dgm:presLayoutVars>
          <dgm:chMax val="1"/>
          <dgm:bulletEnabled val="1"/>
        </dgm:presLayoutVars>
      </dgm:prSet>
      <dgm:spPr/>
    </dgm:pt>
    <dgm:pt modelId="{BBFB67C1-33C9-4BEC-BC0E-5A7849FFFA5B}" type="pres">
      <dgm:prSet presAssocID="{AC9C1781-C102-42F0-B479-9207E5AF31C2}" presName="childNode" presStyleLbl="revTx" presStyleIdx="0" presStyleCnt="0">
        <dgm:presLayoutVars>
          <dgm:bulletEnabled val="1"/>
        </dgm:presLayoutVars>
      </dgm:prSet>
      <dgm:spPr/>
    </dgm:pt>
    <dgm:pt modelId="{FB66956D-6EAD-4983-A9B7-375232512983}" type="pres">
      <dgm:prSet presAssocID="{14B10347-81F2-43CA-A65F-73C3085C7AEB}" presName="Name25" presStyleLbl="parChTrans1D1" presStyleIdx="4" presStyleCnt="8"/>
      <dgm:spPr/>
    </dgm:pt>
    <dgm:pt modelId="{DBBFF0FC-3C8B-46A5-AE2B-1559A59B80DA}" type="pres">
      <dgm:prSet presAssocID="{76D5D2A4-E04E-4531-82BC-E1BC0F530A4B}" presName="node" presStyleCnt="0"/>
      <dgm:spPr/>
    </dgm:pt>
    <dgm:pt modelId="{A227A7D0-7A37-4F25-ACCE-4A202B9B5B7C}" type="pres">
      <dgm:prSet presAssocID="{76D5D2A4-E04E-4531-82BC-E1BC0F530A4B}" presName="parentNode" presStyleLbl="node1" presStyleIdx="5" presStyleCnt="9" custScaleX="317005" custScaleY="316537" custLinFactX="-392116" custLinFactY="-200000" custLinFactNeighborX="-400000" custLinFactNeighborY="-260850">
        <dgm:presLayoutVars>
          <dgm:chMax val="1"/>
          <dgm:bulletEnabled val="1"/>
        </dgm:presLayoutVars>
      </dgm:prSet>
      <dgm:spPr/>
    </dgm:pt>
    <dgm:pt modelId="{54F3D24E-7677-484C-8C11-5B778BBE4510}" type="pres">
      <dgm:prSet presAssocID="{76D5D2A4-E04E-4531-82BC-E1BC0F530A4B}" presName="childNode" presStyleLbl="revTx" presStyleIdx="0" presStyleCnt="0">
        <dgm:presLayoutVars>
          <dgm:bulletEnabled val="1"/>
        </dgm:presLayoutVars>
      </dgm:prSet>
      <dgm:spPr/>
    </dgm:pt>
    <dgm:pt modelId="{D2C901BF-8EB7-4F45-8314-BF4AAF2D7B79}" type="pres">
      <dgm:prSet presAssocID="{BE98A8E6-08CF-44C8-958A-CEDD3078B408}" presName="Name25" presStyleLbl="parChTrans1D1" presStyleIdx="5" presStyleCnt="8"/>
      <dgm:spPr/>
    </dgm:pt>
    <dgm:pt modelId="{325E16AB-0D4B-4D1D-B107-EDF430274F24}" type="pres">
      <dgm:prSet presAssocID="{56E79487-4E9A-49F6-B9D7-F96635296FE0}" presName="node" presStyleCnt="0"/>
      <dgm:spPr/>
    </dgm:pt>
    <dgm:pt modelId="{5B1247BD-183B-4456-840F-A91CC63123A8}" type="pres">
      <dgm:prSet presAssocID="{56E79487-4E9A-49F6-B9D7-F96635296FE0}" presName="parentNode" presStyleLbl="node1" presStyleIdx="6" presStyleCnt="9" custScaleX="317005" custScaleY="317005" custLinFactX="-555074" custLinFactY="-172362" custLinFactNeighborX="-600000" custLinFactNeighborY="-200000">
        <dgm:presLayoutVars>
          <dgm:chMax val="1"/>
          <dgm:bulletEnabled val="1"/>
        </dgm:presLayoutVars>
      </dgm:prSet>
      <dgm:spPr/>
    </dgm:pt>
    <dgm:pt modelId="{0CE3528E-D1F6-44F1-8AB2-007891C87F98}" type="pres">
      <dgm:prSet presAssocID="{56E79487-4E9A-49F6-B9D7-F96635296FE0}" presName="childNode" presStyleLbl="revTx" presStyleIdx="0" presStyleCnt="0">
        <dgm:presLayoutVars>
          <dgm:bulletEnabled val="1"/>
        </dgm:presLayoutVars>
      </dgm:prSet>
      <dgm:spPr/>
    </dgm:pt>
    <dgm:pt modelId="{113A23E4-6950-4F1E-B15C-B9172361A152}" type="pres">
      <dgm:prSet presAssocID="{324BD574-C7D2-48A9-8497-D3853985CEB9}" presName="Name25" presStyleLbl="parChTrans1D1" presStyleIdx="6" presStyleCnt="8"/>
      <dgm:spPr/>
    </dgm:pt>
    <dgm:pt modelId="{586E652B-35DF-4D9D-AE6A-00C5092CF35D}" type="pres">
      <dgm:prSet presAssocID="{3D083BEF-64E5-4E4C-A910-9330A6A12553}" presName="node" presStyleCnt="0"/>
      <dgm:spPr/>
    </dgm:pt>
    <dgm:pt modelId="{4271DCEB-92BB-4605-A4A5-7635CAC34532}" type="pres">
      <dgm:prSet presAssocID="{3D083BEF-64E5-4E4C-A910-9330A6A12553}" presName="parentNode" presStyleLbl="node1" presStyleIdx="7" presStyleCnt="9" custScaleX="317005" custScaleY="317005" custLinFactX="-490465" custLinFactY="-34706" custLinFactNeighborX="-500000" custLinFactNeighborY="-100000">
        <dgm:presLayoutVars>
          <dgm:chMax val="1"/>
          <dgm:bulletEnabled val="1"/>
        </dgm:presLayoutVars>
      </dgm:prSet>
      <dgm:spPr/>
    </dgm:pt>
    <dgm:pt modelId="{FA69EAF2-D094-454F-AD96-790CD9715EB3}" type="pres">
      <dgm:prSet presAssocID="{3D083BEF-64E5-4E4C-A910-9330A6A12553}" presName="childNode" presStyleLbl="revTx" presStyleIdx="0" presStyleCnt="0">
        <dgm:presLayoutVars>
          <dgm:bulletEnabled val="1"/>
        </dgm:presLayoutVars>
      </dgm:prSet>
      <dgm:spPr/>
    </dgm:pt>
    <dgm:pt modelId="{CE313AD9-D855-4D7D-AC41-D5C04C44BBE5}" type="pres">
      <dgm:prSet presAssocID="{5CF6D4CB-9D4F-419A-AD2F-E16B15EF5D73}" presName="Name25" presStyleLbl="parChTrans1D1" presStyleIdx="7" presStyleCnt="8"/>
      <dgm:spPr/>
    </dgm:pt>
    <dgm:pt modelId="{1434318C-D485-4E75-AEF9-C347B8ABA9FA}" type="pres">
      <dgm:prSet presAssocID="{FAF36397-8D49-4407-9315-592650F8CC0A}" presName="node" presStyleCnt="0"/>
      <dgm:spPr/>
    </dgm:pt>
    <dgm:pt modelId="{989D958D-24DB-4231-94C4-256DF5A22F53}" type="pres">
      <dgm:prSet presAssocID="{FAF36397-8D49-4407-9315-592650F8CC0A}" presName="parentNode" presStyleLbl="node1" presStyleIdx="8" presStyleCnt="9" custScaleX="317005" custScaleY="317005" custLinFactX="-232377" custLinFactY="-16936" custLinFactNeighborX="-300000" custLinFactNeighborY="-100000">
        <dgm:presLayoutVars>
          <dgm:chMax val="1"/>
          <dgm:bulletEnabled val="1"/>
        </dgm:presLayoutVars>
      </dgm:prSet>
      <dgm:spPr/>
    </dgm:pt>
    <dgm:pt modelId="{06C6BA1E-61DC-4738-B48B-EC0B0DB0C60D}" type="pres">
      <dgm:prSet presAssocID="{FAF36397-8D49-4407-9315-592650F8CC0A}" presName="childNode" presStyleLbl="revTx" presStyleIdx="0" presStyleCnt="0">
        <dgm:presLayoutVars>
          <dgm:bulletEnabled val="1"/>
        </dgm:presLayoutVars>
      </dgm:prSet>
      <dgm:spPr/>
    </dgm:pt>
  </dgm:ptLst>
  <dgm:cxnLst>
    <dgm:cxn modelId="{C528E70B-CB93-4A12-9875-BE363597F335}" type="presOf" srcId="{BE98A8E6-08CF-44C8-958A-CEDD3078B408}" destId="{D2C901BF-8EB7-4F45-8314-BF4AAF2D7B79}" srcOrd="0" destOrd="0" presId="urn:microsoft.com/office/officeart/2005/8/layout/radial2"/>
    <dgm:cxn modelId="{3909F20C-2681-42C7-81B6-1D9FEECF371B}" type="presOf" srcId="{436B5A87-79E9-44E5-B843-19AAEFDA5F84}" destId="{A3B44B9A-8C6F-45CC-B350-69805FF1D8CE}" srcOrd="0" destOrd="0" presId="urn:microsoft.com/office/officeart/2005/8/layout/radial2"/>
    <dgm:cxn modelId="{99E9A80F-2831-41B1-966C-3DF4A5B1865A}" type="presOf" srcId="{8B53D7B4-D647-4433-A8E9-98272D780A7E}" destId="{85463679-AFE3-4DA6-BE39-5A3E5771A255}" srcOrd="0" destOrd="0" presId="urn:microsoft.com/office/officeart/2005/8/layout/radial2"/>
    <dgm:cxn modelId="{6D3E152C-906C-4C04-8028-B4BF7B7ED350}" type="presOf" srcId="{B77A4B80-B087-4C47-BFC6-D0E58C95FCD1}" destId="{36535238-86CB-4CEF-9F4C-8FD1859B67B2}" srcOrd="0" destOrd="0" presId="urn:microsoft.com/office/officeart/2005/8/layout/radial2"/>
    <dgm:cxn modelId="{382CAA32-9054-497C-97B9-E6FDD4E2A541}" srcId="{E9091181-13C6-4C1E-8AB9-3BD18E6B6A09}" destId="{56E79487-4E9A-49F6-B9D7-F96635296FE0}" srcOrd="5" destOrd="0" parTransId="{BE98A8E6-08CF-44C8-958A-CEDD3078B408}" sibTransId="{A78800DA-EEA6-491E-99CF-920CAD9C761B}"/>
    <dgm:cxn modelId="{1C90983E-CEC8-4362-90ED-111A030DDB53}" srcId="{E9091181-13C6-4C1E-8AB9-3BD18E6B6A09}" destId="{8B53D7B4-D647-4433-A8E9-98272D780A7E}" srcOrd="0" destOrd="0" parTransId="{436B5A87-79E9-44E5-B843-19AAEFDA5F84}" sibTransId="{EE3873E8-B733-4DF5-8F32-FEB02B60176B}"/>
    <dgm:cxn modelId="{A1C9E862-E61D-4331-AC35-DE2A08CF35EF}" type="presOf" srcId="{82A9ABA6-8293-4F2D-9D31-1F066F0EBE62}" destId="{A939B0A3-7B57-4DCC-8DFE-5BB6E72DD758}" srcOrd="0" destOrd="0" presId="urn:microsoft.com/office/officeart/2005/8/layout/radial2"/>
    <dgm:cxn modelId="{4D4C5C64-EE46-4C95-B9AE-AC66C9005BB6}" type="presOf" srcId="{8600C748-6EB0-44B6-BF2A-151C4145337E}" destId="{51997F06-9D91-40C2-B90F-E7C1ACE624A2}" srcOrd="0" destOrd="0" presId="urn:microsoft.com/office/officeart/2005/8/layout/radial2"/>
    <dgm:cxn modelId="{F5CAE546-31FE-4EEA-B649-545993F22F4A}" type="presOf" srcId="{76D5D2A4-E04E-4531-82BC-E1BC0F530A4B}" destId="{A227A7D0-7A37-4F25-ACCE-4A202B9B5B7C}" srcOrd="0" destOrd="0" presId="urn:microsoft.com/office/officeart/2005/8/layout/radial2"/>
    <dgm:cxn modelId="{D1A03A6C-229C-4FE4-927B-6147DE157543}" type="presOf" srcId="{E9091181-13C6-4C1E-8AB9-3BD18E6B6A09}" destId="{BAF6CF79-5D56-4B28-9EA4-79C48FBB1186}" srcOrd="0" destOrd="0" presId="urn:microsoft.com/office/officeart/2005/8/layout/radial2"/>
    <dgm:cxn modelId="{D3EEE36D-6A23-4955-B1B1-9AF1B5B94B9A}" srcId="{E9091181-13C6-4C1E-8AB9-3BD18E6B6A09}" destId="{3D083BEF-64E5-4E4C-A910-9330A6A12553}" srcOrd="6" destOrd="0" parTransId="{324BD574-C7D2-48A9-8497-D3853985CEB9}" sibTransId="{26ED3AA5-B8E1-48C3-87B7-B8CEA68848F3}"/>
    <dgm:cxn modelId="{66AFAF73-5893-465D-BF4A-65D028151C14}" srcId="{E9091181-13C6-4C1E-8AB9-3BD18E6B6A09}" destId="{FAF36397-8D49-4407-9315-592650F8CC0A}" srcOrd="7" destOrd="0" parTransId="{5CF6D4CB-9D4F-419A-AD2F-E16B15EF5D73}" sibTransId="{EC52ADA4-13FE-4659-8813-D92D069B1C04}"/>
    <dgm:cxn modelId="{222B537B-F14A-492F-ACF9-01866D55E551}" srcId="{E9091181-13C6-4C1E-8AB9-3BD18E6B6A09}" destId="{76D5D2A4-E04E-4531-82BC-E1BC0F530A4B}" srcOrd="4" destOrd="0" parTransId="{14B10347-81F2-43CA-A65F-73C3085C7AEB}" sibTransId="{05313EE0-12BB-4BA5-918E-2ED317A7D330}"/>
    <dgm:cxn modelId="{45E4717E-DD35-40F1-A020-86BBC94B4A44}" type="presOf" srcId="{0C2D09FA-F045-4443-AE16-DDA5EE50D428}" destId="{C77171E9-F461-410C-8874-E184878A425A}" srcOrd="0" destOrd="0" presId="urn:microsoft.com/office/officeart/2005/8/layout/radial2"/>
    <dgm:cxn modelId="{8B8BFF90-4C88-496F-B7D8-9B63E3C1D387}" type="presOf" srcId="{56E79487-4E9A-49F6-B9D7-F96635296FE0}" destId="{5B1247BD-183B-4456-840F-A91CC63123A8}" srcOrd="0" destOrd="0" presId="urn:microsoft.com/office/officeart/2005/8/layout/radial2"/>
    <dgm:cxn modelId="{A883EEA6-F55A-4B64-AE12-536DF2E78516}" type="presOf" srcId="{1D2D3E3D-4D65-40A9-97B2-923B180066F7}" destId="{2415E109-880E-4B77-8425-5C57F579E340}" srcOrd="0" destOrd="0" presId="urn:microsoft.com/office/officeart/2005/8/layout/radial2"/>
    <dgm:cxn modelId="{4AC7D6AF-D464-43E7-9656-03E27DDB04FF}" type="presOf" srcId="{324BD574-C7D2-48A9-8497-D3853985CEB9}" destId="{113A23E4-6950-4F1E-B15C-B9172361A152}" srcOrd="0" destOrd="0" presId="urn:microsoft.com/office/officeart/2005/8/layout/radial2"/>
    <dgm:cxn modelId="{AD2518B2-FA23-4A99-BA2F-2556861B6A47}" type="presOf" srcId="{5CF6D4CB-9D4F-419A-AD2F-E16B15EF5D73}" destId="{CE313AD9-D855-4D7D-AC41-D5C04C44BBE5}" srcOrd="0" destOrd="0" presId="urn:microsoft.com/office/officeart/2005/8/layout/radial2"/>
    <dgm:cxn modelId="{0ACB06B4-1106-48FE-AD3D-E726CD5F793A}" type="presOf" srcId="{FAF36397-8D49-4407-9315-592650F8CC0A}" destId="{989D958D-24DB-4231-94C4-256DF5A22F53}" srcOrd="0" destOrd="0" presId="urn:microsoft.com/office/officeart/2005/8/layout/radial2"/>
    <dgm:cxn modelId="{FEB0ECB4-9750-4408-89A4-EE10C3220AB9}" type="presOf" srcId="{AC9C1781-C102-42F0-B479-9207E5AF31C2}" destId="{49CA2F4D-4F50-41FB-9428-7DBE7CCBB3E3}" srcOrd="0" destOrd="0" presId="urn:microsoft.com/office/officeart/2005/8/layout/radial2"/>
    <dgm:cxn modelId="{700A6ECB-A77E-4DF3-BB51-A9F45B092862}" srcId="{E9091181-13C6-4C1E-8AB9-3BD18E6B6A09}" destId="{AC9C1781-C102-42F0-B479-9207E5AF31C2}" srcOrd="3" destOrd="0" parTransId="{8600C748-6EB0-44B6-BF2A-151C4145337E}" sibTransId="{F07C9023-E652-49FC-B73E-2A58A75FDC8A}"/>
    <dgm:cxn modelId="{F5EE53CC-81F9-4126-A6A5-A270BBD1E073}" type="presOf" srcId="{3D083BEF-64E5-4E4C-A910-9330A6A12553}" destId="{4271DCEB-92BB-4605-A4A5-7635CAC34532}" srcOrd="0" destOrd="0" presId="urn:microsoft.com/office/officeart/2005/8/layout/radial2"/>
    <dgm:cxn modelId="{73725FDA-6C67-4DBD-8EEB-75E5C202BCC4}" srcId="{E9091181-13C6-4C1E-8AB9-3BD18E6B6A09}" destId="{82A9ABA6-8293-4F2D-9D31-1F066F0EBE62}" srcOrd="2" destOrd="0" parTransId="{B77A4B80-B087-4C47-BFC6-D0E58C95FCD1}" sibTransId="{38C9D41E-B2F2-4819-AF75-2531C0F9ABF0}"/>
    <dgm:cxn modelId="{16A2B6F1-DC2C-43AE-A12E-F38544F74492}" srcId="{E9091181-13C6-4C1E-8AB9-3BD18E6B6A09}" destId="{0C2D09FA-F045-4443-AE16-DDA5EE50D428}" srcOrd="1" destOrd="0" parTransId="{1D2D3E3D-4D65-40A9-97B2-923B180066F7}" sibTransId="{D56BA46E-0F8B-48B6-8AE7-0CDC99E7F912}"/>
    <dgm:cxn modelId="{C5D953F6-CC1E-4F06-9962-FD08A7D8B5DC}" type="presOf" srcId="{14B10347-81F2-43CA-A65F-73C3085C7AEB}" destId="{FB66956D-6EAD-4983-A9B7-375232512983}" srcOrd="0" destOrd="0" presId="urn:microsoft.com/office/officeart/2005/8/layout/radial2"/>
    <dgm:cxn modelId="{FD077967-0F74-48D2-A3BA-63727F69F65B}" type="presParOf" srcId="{BAF6CF79-5D56-4B28-9EA4-79C48FBB1186}" destId="{AB5CB8AD-657F-415A-B663-D430E845D2CC}" srcOrd="0" destOrd="0" presId="urn:microsoft.com/office/officeart/2005/8/layout/radial2"/>
    <dgm:cxn modelId="{475D3B49-B699-449A-AA63-7DF60FAFA353}" type="presParOf" srcId="{AB5CB8AD-657F-415A-B663-D430E845D2CC}" destId="{53EBDB49-A96C-4B0E-94F9-C040D78C5B06}" srcOrd="0" destOrd="0" presId="urn:microsoft.com/office/officeart/2005/8/layout/radial2"/>
    <dgm:cxn modelId="{0C877141-F474-4B62-9EE1-934C97D1EF3F}" type="presParOf" srcId="{53EBDB49-A96C-4B0E-94F9-C040D78C5B06}" destId="{894A73C9-9B1A-4C3C-9F1F-B011B043937C}" srcOrd="0" destOrd="0" presId="urn:microsoft.com/office/officeart/2005/8/layout/radial2"/>
    <dgm:cxn modelId="{6A56C32F-7012-466A-A361-55C0F9F47359}" type="presParOf" srcId="{53EBDB49-A96C-4B0E-94F9-C040D78C5B06}" destId="{FFEFC18A-09B0-412E-89EA-376816863FD3}" srcOrd="1" destOrd="0" presId="urn:microsoft.com/office/officeart/2005/8/layout/radial2"/>
    <dgm:cxn modelId="{A6A99B69-0787-4A91-A19A-C88A253172AE}" type="presParOf" srcId="{AB5CB8AD-657F-415A-B663-D430E845D2CC}" destId="{A3B44B9A-8C6F-45CC-B350-69805FF1D8CE}" srcOrd="1" destOrd="0" presId="urn:microsoft.com/office/officeart/2005/8/layout/radial2"/>
    <dgm:cxn modelId="{4A434047-45CB-422D-9DBB-0AD89625BE56}" type="presParOf" srcId="{AB5CB8AD-657F-415A-B663-D430E845D2CC}" destId="{67724946-B46C-49B1-B936-4C2BACE2311C}" srcOrd="2" destOrd="0" presId="urn:microsoft.com/office/officeart/2005/8/layout/radial2"/>
    <dgm:cxn modelId="{DCD98E88-A9C8-4A48-B1B8-3EA5D2F37FB4}" type="presParOf" srcId="{67724946-B46C-49B1-B936-4C2BACE2311C}" destId="{85463679-AFE3-4DA6-BE39-5A3E5771A255}" srcOrd="0" destOrd="0" presId="urn:microsoft.com/office/officeart/2005/8/layout/radial2"/>
    <dgm:cxn modelId="{31B3D306-2EA6-4AB6-B6B7-F0560B61C251}" type="presParOf" srcId="{67724946-B46C-49B1-B936-4C2BACE2311C}" destId="{1CF48DE8-9CDB-4A70-9061-A42D8A8C9AFC}" srcOrd="1" destOrd="0" presId="urn:microsoft.com/office/officeart/2005/8/layout/radial2"/>
    <dgm:cxn modelId="{ADF05464-FD4C-4976-8F12-AAD684C11BF9}" type="presParOf" srcId="{AB5CB8AD-657F-415A-B663-D430E845D2CC}" destId="{2415E109-880E-4B77-8425-5C57F579E340}" srcOrd="3" destOrd="0" presId="urn:microsoft.com/office/officeart/2005/8/layout/radial2"/>
    <dgm:cxn modelId="{11FBA989-9EC8-4A31-880F-373E8D53270E}" type="presParOf" srcId="{AB5CB8AD-657F-415A-B663-D430E845D2CC}" destId="{E2A9F09F-7A64-406C-A2C9-BFCB7ED598FC}" srcOrd="4" destOrd="0" presId="urn:microsoft.com/office/officeart/2005/8/layout/radial2"/>
    <dgm:cxn modelId="{81EC2A9E-B5E3-45D7-AD2F-A93FCC17B0C6}" type="presParOf" srcId="{E2A9F09F-7A64-406C-A2C9-BFCB7ED598FC}" destId="{C77171E9-F461-410C-8874-E184878A425A}" srcOrd="0" destOrd="0" presId="urn:microsoft.com/office/officeart/2005/8/layout/radial2"/>
    <dgm:cxn modelId="{6CF2AECA-CAFC-4128-9DE3-A4ECDF44E587}" type="presParOf" srcId="{E2A9F09F-7A64-406C-A2C9-BFCB7ED598FC}" destId="{3FB849A6-83F6-4E6C-BDA1-376FBE9DE019}" srcOrd="1" destOrd="0" presId="urn:microsoft.com/office/officeart/2005/8/layout/radial2"/>
    <dgm:cxn modelId="{5EF79B91-8AFB-4F34-8D79-23C4D755DD9E}" type="presParOf" srcId="{AB5CB8AD-657F-415A-B663-D430E845D2CC}" destId="{36535238-86CB-4CEF-9F4C-8FD1859B67B2}" srcOrd="5" destOrd="0" presId="urn:microsoft.com/office/officeart/2005/8/layout/radial2"/>
    <dgm:cxn modelId="{78133BD1-0CDA-484C-B86E-5C0CAA8025E9}" type="presParOf" srcId="{AB5CB8AD-657F-415A-B663-D430E845D2CC}" destId="{977187C2-51FC-4BAE-9663-63C7DC7E963E}" srcOrd="6" destOrd="0" presId="urn:microsoft.com/office/officeart/2005/8/layout/radial2"/>
    <dgm:cxn modelId="{1F45A94D-ACAC-477D-A61D-FC4E103319FA}" type="presParOf" srcId="{977187C2-51FC-4BAE-9663-63C7DC7E963E}" destId="{A939B0A3-7B57-4DCC-8DFE-5BB6E72DD758}" srcOrd="0" destOrd="0" presId="urn:microsoft.com/office/officeart/2005/8/layout/radial2"/>
    <dgm:cxn modelId="{7EDD2B69-9D71-41CC-83FE-470E934EDF93}" type="presParOf" srcId="{977187C2-51FC-4BAE-9663-63C7DC7E963E}" destId="{2C830F3E-66E9-4F34-BB8E-57767A739AE2}" srcOrd="1" destOrd="0" presId="urn:microsoft.com/office/officeart/2005/8/layout/radial2"/>
    <dgm:cxn modelId="{4CF2E482-7DB6-4637-BEF4-F3E46C57AB81}" type="presParOf" srcId="{AB5CB8AD-657F-415A-B663-D430E845D2CC}" destId="{51997F06-9D91-40C2-B90F-E7C1ACE624A2}" srcOrd="7" destOrd="0" presId="urn:microsoft.com/office/officeart/2005/8/layout/radial2"/>
    <dgm:cxn modelId="{354C577A-07B7-4936-A79D-63701B324281}" type="presParOf" srcId="{AB5CB8AD-657F-415A-B663-D430E845D2CC}" destId="{9C8E4E0C-C59A-4F38-B349-C2024D36A727}" srcOrd="8" destOrd="0" presId="urn:microsoft.com/office/officeart/2005/8/layout/radial2"/>
    <dgm:cxn modelId="{665A6E75-553A-4203-8708-0768C9DDB5BC}" type="presParOf" srcId="{9C8E4E0C-C59A-4F38-B349-C2024D36A727}" destId="{49CA2F4D-4F50-41FB-9428-7DBE7CCBB3E3}" srcOrd="0" destOrd="0" presId="urn:microsoft.com/office/officeart/2005/8/layout/radial2"/>
    <dgm:cxn modelId="{4D7CC447-990D-4747-9375-8B6925D0B0F7}" type="presParOf" srcId="{9C8E4E0C-C59A-4F38-B349-C2024D36A727}" destId="{BBFB67C1-33C9-4BEC-BC0E-5A7849FFFA5B}" srcOrd="1" destOrd="0" presId="urn:microsoft.com/office/officeart/2005/8/layout/radial2"/>
    <dgm:cxn modelId="{5A431178-0768-4D4A-B210-771FBEBE325F}" type="presParOf" srcId="{AB5CB8AD-657F-415A-B663-D430E845D2CC}" destId="{FB66956D-6EAD-4983-A9B7-375232512983}" srcOrd="9" destOrd="0" presId="urn:microsoft.com/office/officeart/2005/8/layout/radial2"/>
    <dgm:cxn modelId="{B1ED2F57-8461-4F07-BCA7-93F04E5BA257}" type="presParOf" srcId="{AB5CB8AD-657F-415A-B663-D430E845D2CC}" destId="{DBBFF0FC-3C8B-46A5-AE2B-1559A59B80DA}" srcOrd="10" destOrd="0" presId="urn:microsoft.com/office/officeart/2005/8/layout/radial2"/>
    <dgm:cxn modelId="{A84802A4-64D6-4444-81CA-3F2EEC405518}" type="presParOf" srcId="{DBBFF0FC-3C8B-46A5-AE2B-1559A59B80DA}" destId="{A227A7D0-7A37-4F25-ACCE-4A202B9B5B7C}" srcOrd="0" destOrd="0" presId="urn:microsoft.com/office/officeart/2005/8/layout/radial2"/>
    <dgm:cxn modelId="{82A6BA74-E6D7-49B4-A08A-50536414D9B0}" type="presParOf" srcId="{DBBFF0FC-3C8B-46A5-AE2B-1559A59B80DA}" destId="{54F3D24E-7677-484C-8C11-5B778BBE4510}" srcOrd="1" destOrd="0" presId="urn:microsoft.com/office/officeart/2005/8/layout/radial2"/>
    <dgm:cxn modelId="{2B5DAB63-002C-4F5F-9BDE-00BB712CD5B5}" type="presParOf" srcId="{AB5CB8AD-657F-415A-B663-D430E845D2CC}" destId="{D2C901BF-8EB7-4F45-8314-BF4AAF2D7B79}" srcOrd="11" destOrd="0" presId="urn:microsoft.com/office/officeart/2005/8/layout/radial2"/>
    <dgm:cxn modelId="{95F5FBA8-7F8E-4BEF-BCB9-F80C8BCF5DB0}" type="presParOf" srcId="{AB5CB8AD-657F-415A-B663-D430E845D2CC}" destId="{325E16AB-0D4B-4D1D-B107-EDF430274F24}" srcOrd="12" destOrd="0" presId="urn:microsoft.com/office/officeart/2005/8/layout/radial2"/>
    <dgm:cxn modelId="{8051E5AE-E585-458B-9BB4-A77CA650F6E9}" type="presParOf" srcId="{325E16AB-0D4B-4D1D-B107-EDF430274F24}" destId="{5B1247BD-183B-4456-840F-A91CC63123A8}" srcOrd="0" destOrd="0" presId="urn:microsoft.com/office/officeart/2005/8/layout/radial2"/>
    <dgm:cxn modelId="{817B886C-383A-41C0-A40F-196DFC042E2D}" type="presParOf" srcId="{325E16AB-0D4B-4D1D-B107-EDF430274F24}" destId="{0CE3528E-D1F6-44F1-8AB2-007891C87F98}" srcOrd="1" destOrd="0" presId="urn:microsoft.com/office/officeart/2005/8/layout/radial2"/>
    <dgm:cxn modelId="{BC1F7912-1B96-45A2-A875-2896BAD4BFAB}" type="presParOf" srcId="{AB5CB8AD-657F-415A-B663-D430E845D2CC}" destId="{113A23E4-6950-4F1E-B15C-B9172361A152}" srcOrd="13" destOrd="0" presId="urn:microsoft.com/office/officeart/2005/8/layout/radial2"/>
    <dgm:cxn modelId="{B9C304DC-6C44-40D0-9D1C-D554E493F7C9}" type="presParOf" srcId="{AB5CB8AD-657F-415A-B663-D430E845D2CC}" destId="{586E652B-35DF-4D9D-AE6A-00C5092CF35D}" srcOrd="14" destOrd="0" presId="urn:microsoft.com/office/officeart/2005/8/layout/radial2"/>
    <dgm:cxn modelId="{C6987FD9-7FC2-4602-9A5E-E90E11E6D307}" type="presParOf" srcId="{586E652B-35DF-4D9D-AE6A-00C5092CF35D}" destId="{4271DCEB-92BB-4605-A4A5-7635CAC34532}" srcOrd="0" destOrd="0" presId="urn:microsoft.com/office/officeart/2005/8/layout/radial2"/>
    <dgm:cxn modelId="{BCAB8EB8-E115-409B-9113-1FCD8006548D}" type="presParOf" srcId="{586E652B-35DF-4D9D-AE6A-00C5092CF35D}" destId="{FA69EAF2-D094-454F-AD96-790CD9715EB3}" srcOrd="1" destOrd="0" presId="urn:microsoft.com/office/officeart/2005/8/layout/radial2"/>
    <dgm:cxn modelId="{73840110-1F24-4D1D-830C-A40DC8BD54CE}" type="presParOf" srcId="{AB5CB8AD-657F-415A-B663-D430E845D2CC}" destId="{CE313AD9-D855-4D7D-AC41-D5C04C44BBE5}" srcOrd="15" destOrd="0" presId="urn:microsoft.com/office/officeart/2005/8/layout/radial2"/>
    <dgm:cxn modelId="{554D0AEE-0FFB-4376-A648-6491CE85FFAC}" type="presParOf" srcId="{AB5CB8AD-657F-415A-B663-D430E845D2CC}" destId="{1434318C-D485-4E75-AEF9-C347B8ABA9FA}" srcOrd="16" destOrd="0" presId="urn:microsoft.com/office/officeart/2005/8/layout/radial2"/>
    <dgm:cxn modelId="{7D66BC62-8BA5-484E-AD13-B7969EBE8ED7}" type="presParOf" srcId="{1434318C-D485-4E75-AEF9-C347B8ABA9FA}" destId="{989D958D-24DB-4231-94C4-256DF5A22F53}" srcOrd="0" destOrd="0" presId="urn:microsoft.com/office/officeart/2005/8/layout/radial2"/>
    <dgm:cxn modelId="{C9FF5A01-4B6F-4A70-A00F-3F2BEEB934BD}" type="presParOf" srcId="{1434318C-D485-4E75-AEF9-C347B8ABA9FA}" destId="{06C6BA1E-61DC-4738-B48B-EC0B0DB0C60D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32F3CD-A362-4131-9CBE-61BCB7535A20}">
      <dsp:nvSpPr>
        <dsp:cNvPr id="0" name=""/>
        <dsp:cNvSpPr/>
      </dsp:nvSpPr>
      <dsp:spPr>
        <a:xfrm rot="10800000">
          <a:off x="944086" y="1977"/>
          <a:ext cx="3112200" cy="640746"/>
        </a:xfrm>
        <a:prstGeom prst="homePlate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2551" tIns="68580" rIns="128016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800" kern="1200" dirty="0"/>
            <a:t>Energiahordozók, energiaipar</a:t>
          </a:r>
        </a:p>
      </dsp:txBody>
      <dsp:txXfrm rot="10800000">
        <a:off x="1104272" y="1977"/>
        <a:ext cx="2952014" cy="640746"/>
      </dsp:txXfrm>
    </dsp:sp>
    <dsp:sp modelId="{754711BE-2EE7-4AC6-863C-B5696FFEFEE6}">
      <dsp:nvSpPr>
        <dsp:cNvPr id="0" name=""/>
        <dsp:cNvSpPr/>
      </dsp:nvSpPr>
      <dsp:spPr>
        <a:xfrm>
          <a:off x="623713" y="1977"/>
          <a:ext cx="640746" cy="640746"/>
        </a:xfrm>
        <a:prstGeom prst="ellipse">
          <a:avLst/>
        </a:prstGeom>
        <a:blipFill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2CACE3-6C11-465B-9BCD-26CAA850DD3F}">
      <dsp:nvSpPr>
        <dsp:cNvPr id="0" name=""/>
        <dsp:cNvSpPr/>
      </dsp:nvSpPr>
      <dsp:spPr>
        <a:xfrm rot="10800000">
          <a:off x="944086" y="833991"/>
          <a:ext cx="3112200" cy="640746"/>
        </a:xfrm>
        <a:prstGeom prst="homePlate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2551" tIns="68580" rIns="128016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800" kern="1200"/>
            <a:t>Gép- és járműipar</a:t>
          </a:r>
        </a:p>
      </dsp:txBody>
      <dsp:txXfrm rot="10800000">
        <a:off x="1104272" y="833991"/>
        <a:ext cx="2952014" cy="640746"/>
      </dsp:txXfrm>
    </dsp:sp>
    <dsp:sp modelId="{6B22A6CD-5C81-43A4-B654-24808C2A7BEC}">
      <dsp:nvSpPr>
        <dsp:cNvPr id="0" name=""/>
        <dsp:cNvSpPr/>
      </dsp:nvSpPr>
      <dsp:spPr>
        <a:xfrm>
          <a:off x="623713" y="833991"/>
          <a:ext cx="640746" cy="640746"/>
        </a:xfrm>
        <a:prstGeom prst="ellipse">
          <a:avLst/>
        </a:prstGeom>
        <a:blipFill>
          <a:blip xmlns:r="http://schemas.openxmlformats.org/officeDocument/2006/relationships" r:embed="rId2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ED78C0-CAE0-4DF5-97AC-6D19281294CA}">
      <dsp:nvSpPr>
        <dsp:cNvPr id="0" name=""/>
        <dsp:cNvSpPr/>
      </dsp:nvSpPr>
      <dsp:spPr>
        <a:xfrm rot="10800000">
          <a:off x="944086" y="1666005"/>
          <a:ext cx="3112200" cy="640746"/>
        </a:xfrm>
        <a:prstGeom prst="homePlate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2551" tIns="68580" rIns="128016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800" kern="1200"/>
            <a:t>Pénzügyi szektor</a:t>
          </a:r>
        </a:p>
      </dsp:txBody>
      <dsp:txXfrm rot="10800000">
        <a:off x="1104272" y="1666005"/>
        <a:ext cx="2952014" cy="640746"/>
      </dsp:txXfrm>
    </dsp:sp>
    <dsp:sp modelId="{4C56304D-03BD-42BD-BF08-FACB234BBD60}">
      <dsp:nvSpPr>
        <dsp:cNvPr id="0" name=""/>
        <dsp:cNvSpPr/>
      </dsp:nvSpPr>
      <dsp:spPr>
        <a:xfrm>
          <a:off x="623713" y="1666005"/>
          <a:ext cx="640746" cy="640746"/>
        </a:xfrm>
        <a:prstGeom prst="ellipse">
          <a:avLst/>
        </a:prstGeom>
        <a:blipFill>
          <a:blip xmlns:r="http://schemas.openxmlformats.org/officeDocument/2006/relationships" r:embed="rId3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7000" r="-27000"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6D698A-4947-4F38-ACDC-3C5A3EB495DB}">
      <dsp:nvSpPr>
        <dsp:cNvPr id="0" name=""/>
        <dsp:cNvSpPr/>
      </dsp:nvSpPr>
      <dsp:spPr>
        <a:xfrm rot="10800000">
          <a:off x="944086" y="2498019"/>
          <a:ext cx="3112200" cy="640746"/>
        </a:xfrm>
        <a:prstGeom prst="homePlate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2551" tIns="68580" rIns="128016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800" kern="1200" dirty="0"/>
            <a:t>Egészség- és gyógyszeripar</a:t>
          </a:r>
        </a:p>
      </dsp:txBody>
      <dsp:txXfrm rot="10800000">
        <a:off x="1104272" y="2498019"/>
        <a:ext cx="2952014" cy="640746"/>
      </dsp:txXfrm>
    </dsp:sp>
    <dsp:sp modelId="{E08EABCE-B16B-476C-AD29-003F33AF5333}">
      <dsp:nvSpPr>
        <dsp:cNvPr id="0" name=""/>
        <dsp:cNvSpPr/>
      </dsp:nvSpPr>
      <dsp:spPr>
        <a:xfrm>
          <a:off x="623713" y="2498019"/>
          <a:ext cx="640746" cy="640746"/>
        </a:xfrm>
        <a:prstGeom prst="ellipse">
          <a:avLst/>
        </a:prstGeom>
        <a:blipFill>
          <a:blip xmlns:r="http://schemas.openxmlformats.org/officeDocument/2006/relationships" r:embed="rId4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401178-9CC5-46B2-88FD-719B9491D48C}">
      <dsp:nvSpPr>
        <dsp:cNvPr id="0" name=""/>
        <dsp:cNvSpPr/>
      </dsp:nvSpPr>
      <dsp:spPr>
        <a:xfrm rot="10800000">
          <a:off x="944086" y="3330033"/>
          <a:ext cx="3112200" cy="640746"/>
        </a:xfrm>
        <a:prstGeom prst="homePlate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2551" tIns="68580" rIns="128016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800" kern="1200" dirty="0"/>
            <a:t>Agrárium és élelmiszeripar</a:t>
          </a:r>
        </a:p>
      </dsp:txBody>
      <dsp:txXfrm rot="10800000">
        <a:off x="1104272" y="3330033"/>
        <a:ext cx="2952014" cy="640746"/>
      </dsp:txXfrm>
    </dsp:sp>
    <dsp:sp modelId="{EEB8E977-4298-40D3-A2B2-40C8FB3BF6EA}">
      <dsp:nvSpPr>
        <dsp:cNvPr id="0" name=""/>
        <dsp:cNvSpPr/>
      </dsp:nvSpPr>
      <dsp:spPr>
        <a:xfrm>
          <a:off x="623713" y="3330033"/>
          <a:ext cx="640746" cy="640746"/>
        </a:xfrm>
        <a:prstGeom prst="ellipse">
          <a:avLst/>
        </a:prstGeom>
        <a:blipFill>
          <a:blip xmlns:r="http://schemas.openxmlformats.org/officeDocument/2006/relationships" r:embed="rId5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3000" r="-33000"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9D3F39-1BB5-4FD4-8529-A2E5C4075BBF}">
      <dsp:nvSpPr>
        <dsp:cNvPr id="0" name=""/>
        <dsp:cNvSpPr/>
      </dsp:nvSpPr>
      <dsp:spPr>
        <a:xfrm rot="10800000">
          <a:off x="982554" y="447"/>
          <a:ext cx="3112200" cy="794617"/>
        </a:xfrm>
        <a:prstGeom prst="homePlate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0404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600" kern="1200" dirty="0"/>
            <a:t>Építőipar és infrastrukturális beruházások</a:t>
          </a:r>
        </a:p>
      </dsp:txBody>
      <dsp:txXfrm rot="10800000">
        <a:off x="1181208" y="447"/>
        <a:ext cx="2913546" cy="794617"/>
      </dsp:txXfrm>
    </dsp:sp>
    <dsp:sp modelId="{72F5D0F1-C68C-478A-9282-DF95654E5977}">
      <dsp:nvSpPr>
        <dsp:cNvPr id="0" name=""/>
        <dsp:cNvSpPr/>
      </dsp:nvSpPr>
      <dsp:spPr>
        <a:xfrm>
          <a:off x="585245" y="447"/>
          <a:ext cx="794617" cy="794617"/>
        </a:xfrm>
        <a:prstGeom prst="ellipse">
          <a:avLst/>
        </a:prstGeom>
        <a:blipFill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757D77-DD7B-4794-A7B7-98C6F3C01696}">
      <dsp:nvSpPr>
        <dsp:cNvPr id="0" name=""/>
        <dsp:cNvSpPr/>
      </dsp:nvSpPr>
      <dsp:spPr>
        <a:xfrm rot="10800000">
          <a:off x="982554" y="1032264"/>
          <a:ext cx="3112200" cy="794617"/>
        </a:xfrm>
        <a:prstGeom prst="homePlate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0404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600" kern="1200"/>
            <a:t>Vízgazdálkodás</a:t>
          </a:r>
        </a:p>
      </dsp:txBody>
      <dsp:txXfrm rot="10800000">
        <a:off x="1181208" y="1032264"/>
        <a:ext cx="2913546" cy="794617"/>
      </dsp:txXfrm>
    </dsp:sp>
    <dsp:sp modelId="{F0980A2F-CA71-4BF5-94D8-D137A71EF727}">
      <dsp:nvSpPr>
        <dsp:cNvPr id="0" name=""/>
        <dsp:cNvSpPr/>
      </dsp:nvSpPr>
      <dsp:spPr>
        <a:xfrm>
          <a:off x="585245" y="1032264"/>
          <a:ext cx="794617" cy="794617"/>
        </a:xfrm>
        <a:prstGeom prst="ellipse">
          <a:avLst/>
        </a:prstGeom>
        <a:blipFill>
          <a:blip xmlns:r="http://schemas.openxmlformats.org/officeDocument/2006/relationships" r:embed="rId2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531C72-FAB9-4016-9AEC-A85C61A177B1}">
      <dsp:nvSpPr>
        <dsp:cNvPr id="0" name=""/>
        <dsp:cNvSpPr/>
      </dsp:nvSpPr>
      <dsp:spPr>
        <a:xfrm rot="10800000">
          <a:off x="982554" y="2064081"/>
          <a:ext cx="3112200" cy="794617"/>
        </a:xfrm>
        <a:prstGeom prst="homePlate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0404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600" kern="1200" dirty="0"/>
            <a:t>IT szektor</a:t>
          </a:r>
        </a:p>
      </dsp:txBody>
      <dsp:txXfrm rot="10800000">
        <a:off x="1181208" y="2064081"/>
        <a:ext cx="2913546" cy="794617"/>
      </dsp:txXfrm>
    </dsp:sp>
    <dsp:sp modelId="{B00D3572-06F7-4D88-B1FD-BAD6316D7E68}">
      <dsp:nvSpPr>
        <dsp:cNvPr id="0" name=""/>
        <dsp:cNvSpPr/>
      </dsp:nvSpPr>
      <dsp:spPr>
        <a:xfrm>
          <a:off x="585245" y="2064081"/>
          <a:ext cx="794617" cy="794617"/>
        </a:xfrm>
        <a:prstGeom prst="ellipse">
          <a:avLst/>
        </a:prstGeom>
        <a:blipFill>
          <a:blip xmlns:r="http://schemas.openxmlformats.org/officeDocument/2006/relationships" r:embed="rId3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C0F002-F8F0-42ED-9C41-688C46FF50C6}">
      <dsp:nvSpPr>
        <dsp:cNvPr id="0" name=""/>
        <dsp:cNvSpPr/>
      </dsp:nvSpPr>
      <dsp:spPr>
        <a:xfrm rot="10800000">
          <a:off x="982554" y="3095897"/>
          <a:ext cx="3112200" cy="794617"/>
        </a:xfrm>
        <a:prstGeom prst="homePlate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0404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600" kern="1200"/>
            <a:t>Turizmus</a:t>
          </a:r>
        </a:p>
      </dsp:txBody>
      <dsp:txXfrm rot="10800000">
        <a:off x="1181208" y="3095897"/>
        <a:ext cx="2913546" cy="794617"/>
      </dsp:txXfrm>
    </dsp:sp>
    <dsp:sp modelId="{D9F38871-EBD7-47C5-990E-703294BAE640}">
      <dsp:nvSpPr>
        <dsp:cNvPr id="0" name=""/>
        <dsp:cNvSpPr/>
      </dsp:nvSpPr>
      <dsp:spPr>
        <a:xfrm>
          <a:off x="585245" y="3095897"/>
          <a:ext cx="794617" cy="794617"/>
        </a:xfrm>
        <a:prstGeom prst="ellipse">
          <a:avLst/>
        </a:prstGeom>
        <a:blipFill>
          <a:blip xmlns:r="http://schemas.openxmlformats.org/officeDocument/2006/relationships" r:embed="rId4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32F3CD-A362-4131-9CBE-61BCB7535A20}">
      <dsp:nvSpPr>
        <dsp:cNvPr id="0" name=""/>
        <dsp:cNvSpPr/>
      </dsp:nvSpPr>
      <dsp:spPr>
        <a:xfrm rot="10800000">
          <a:off x="944086" y="1977"/>
          <a:ext cx="3112200" cy="640746"/>
        </a:xfrm>
        <a:prstGeom prst="homePlate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2551" tIns="64770" rIns="120904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Энергоносители, энергетика</a:t>
          </a:r>
          <a:endParaRPr lang="hu-HU" sz="1700" kern="1200" dirty="0"/>
        </a:p>
      </dsp:txBody>
      <dsp:txXfrm rot="10800000">
        <a:off x="1104272" y="1977"/>
        <a:ext cx="2952014" cy="640746"/>
      </dsp:txXfrm>
    </dsp:sp>
    <dsp:sp modelId="{754711BE-2EE7-4AC6-863C-B5696FFEFEE6}">
      <dsp:nvSpPr>
        <dsp:cNvPr id="0" name=""/>
        <dsp:cNvSpPr/>
      </dsp:nvSpPr>
      <dsp:spPr>
        <a:xfrm>
          <a:off x="623713" y="1977"/>
          <a:ext cx="640746" cy="640746"/>
        </a:xfrm>
        <a:prstGeom prst="ellipse">
          <a:avLst/>
        </a:prstGeom>
        <a:blipFill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2CACE3-6C11-465B-9BCD-26CAA850DD3F}">
      <dsp:nvSpPr>
        <dsp:cNvPr id="0" name=""/>
        <dsp:cNvSpPr/>
      </dsp:nvSpPr>
      <dsp:spPr>
        <a:xfrm rot="10800000">
          <a:off x="944086" y="833991"/>
          <a:ext cx="3112200" cy="640746"/>
        </a:xfrm>
        <a:prstGeom prst="homePlate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2551" tIns="64770" rIns="120904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Машиностроение</a:t>
          </a:r>
          <a:endParaRPr lang="hu-HU" sz="1700" kern="1200" dirty="0"/>
        </a:p>
      </dsp:txBody>
      <dsp:txXfrm rot="10800000">
        <a:off x="1104272" y="833991"/>
        <a:ext cx="2952014" cy="640746"/>
      </dsp:txXfrm>
    </dsp:sp>
    <dsp:sp modelId="{6B22A6CD-5C81-43A4-B654-24808C2A7BEC}">
      <dsp:nvSpPr>
        <dsp:cNvPr id="0" name=""/>
        <dsp:cNvSpPr/>
      </dsp:nvSpPr>
      <dsp:spPr>
        <a:xfrm>
          <a:off x="623713" y="833991"/>
          <a:ext cx="640746" cy="640746"/>
        </a:xfrm>
        <a:prstGeom prst="ellipse">
          <a:avLst/>
        </a:prstGeom>
        <a:blipFill>
          <a:blip xmlns:r="http://schemas.openxmlformats.org/officeDocument/2006/relationships" r:embed="rId2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ED78C0-CAE0-4DF5-97AC-6D19281294CA}">
      <dsp:nvSpPr>
        <dsp:cNvPr id="0" name=""/>
        <dsp:cNvSpPr/>
      </dsp:nvSpPr>
      <dsp:spPr>
        <a:xfrm rot="10800000">
          <a:off x="944086" y="1666005"/>
          <a:ext cx="3112200" cy="640746"/>
        </a:xfrm>
        <a:prstGeom prst="homePlate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2551" tIns="64770" rIns="120904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Финансовый сектор</a:t>
          </a:r>
          <a:endParaRPr lang="hu-HU" sz="1700" kern="1200" dirty="0"/>
        </a:p>
      </dsp:txBody>
      <dsp:txXfrm rot="10800000">
        <a:off x="1104272" y="1666005"/>
        <a:ext cx="2952014" cy="640746"/>
      </dsp:txXfrm>
    </dsp:sp>
    <dsp:sp modelId="{4C56304D-03BD-42BD-BF08-FACB234BBD60}">
      <dsp:nvSpPr>
        <dsp:cNvPr id="0" name=""/>
        <dsp:cNvSpPr/>
      </dsp:nvSpPr>
      <dsp:spPr>
        <a:xfrm>
          <a:off x="623713" y="1666005"/>
          <a:ext cx="640746" cy="640746"/>
        </a:xfrm>
        <a:prstGeom prst="ellipse">
          <a:avLst/>
        </a:prstGeom>
        <a:blipFill>
          <a:blip xmlns:r="http://schemas.openxmlformats.org/officeDocument/2006/relationships" r:embed="rId3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7000" r="-27000"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6D698A-4947-4F38-ACDC-3C5A3EB495DB}">
      <dsp:nvSpPr>
        <dsp:cNvPr id="0" name=""/>
        <dsp:cNvSpPr/>
      </dsp:nvSpPr>
      <dsp:spPr>
        <a:xfrm rot="10800000">
          <a:off x="944086" y="2498019"/>
          <a:ext cx="3112200" cy="640746"/>
        </a:xfrm>
        <a:prstGeom prst="homePlate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2551" tIns="64770" rIns="120904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Фармацевтическая промышленность</a:t>
          </a:r>
          <a:endParaRPr lang="hu-HU" sz="1700" kern="1200" dirty="0"/>
        </a:p>
      </dsp:txBody>
      <dsp:txXfrm rot="10800000">
        <a:off x="1104272" y="2498019"/>
        <a:ext cx="2952014" cy="640746"/>
      </dsp:txXfrm>
    </dsp:sp>
    <dsp:sp modelId="{E08EABCE-B16B-476C-AD29-003F33AF5333}">
      <dsp:nvSpPr>
        <dsp:cNvPr id="0" name=""/>
        <dsp:cNvSpPr/>
      </dsp:nvSpPr>
      <dsp:spPr>
        <a:xfrm>
          <a:off x="623713" y="2498019"/>
          <a:ext cx="640746" cy="640746"/>
        </a:xfrm>
        <a:prstGeom prst="ellipse">
          <a:avLst/>
        </a:prstGeom>
        <a:blipFill>
          <a:blip xmlns:r="http://schemas.openxmlformats.org/officeDocument/2006/relationships" r:embed="rId4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401178-9CC5-46B2-88FD-719B9491D48C}">
      <dsp:nvSpPr>
        <dsp:cNvPr id="0" name=""/>
        <dsp:cNvSpPr/>
      </dsp:nvSpPr>
      <dsp:spPr>
        <a:xfrm rot="10800000">
          <a:off x="944086" y="3330033"/>
          <a:ext cx="3112200" cy="640746"/>
        </a:xfrm>
        <a:prstGeom prst="homePlate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2551" tIns="64770" rIns="120904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Сельское хозяйство и пищевая промышленность</a:t>
          </a:r>
          <a:endParaRPr lang="hu-HU" sz="1700" kern="1200" dirty="0"/>
        </a:p>
      </dsp:txBody>
      <dsp:txXfrm rot="10800000">
        <a:off x="1104272" y="3330033"/>
        <a:ext cx="2952014" cy="640746"/>
      </dsp:txXfrm>
    </dsp:sp>
    <dsp:sp modelId="{EEB8E977-4298-40D3-A2B2-40C8FB3BF6EA}">
      <dsp:nvSpPr>
        <dsp:cNvPr id="0" name=""/>
        <dsp:cNvSpPr/>
      </dsp:nvSpPr>
      <dsp:spPr>
        <a:xfrm>
          <a:off x="623713" y="3330033"/>
          <a:ext cx="640746" cy="640746"/>
        </a:xfrm>
        <a:prstGeom prst="ellipse">
          <a:avLst/>
        </a:prstGeom>
        <a:blipFill>
          <a:blip xmlns:r="http://schemas.openxmlformats.org/officeDocument/2006/relationships" r:embed="rId5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3000" r="-33000"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9D3F39-1BB5-4FD4-8529-A2E5C4075BBF}">
      <dsp:nvSpPr>
        <dsp:cNvPr id="0" name=""/>
        <dsp:cNvSpPr/>
      </dsp:nvSpPr>
      <dsp:spPr>
        <a:xfrm rot="10800000">
          <a:off x="982554" y="447"/>
          <a:ext cx="3112200" cy="794617"/>
        </a:xfrm>
        <a:prstGeom prst="homePlate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0404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0" i="0" kern="1200" dirty="0"/>
            <a:t>Инвестиции в строительство и инфраструктуру</a:t>
          </a:r>
        </a:p>
      </dsp:txBody>
      <dsp:txXfrm rot="10800000">
        <a:off x="1181208" y="447"/>
        <a:ext cx="2913546" cy="794617"/>
      </dsp:txXfrm>
    </dsp:sp>
    <dsp:sp modelId="{72F5D0F1-C68C-478A-9282-DF95654E5977}">
      <dsp:nvSpPr>
        <dsp:cNvPr id="0" name=""/>
        <dsp:cNvSpPr/>
      </dsp:nvSpPr>
      <dsp:spPr>
        <a:xfrm>
          <a:off x="585245" y="447"/>
          <a:ext cx="794617" cy="794617"/>
        </a:xfrm>
        <a:prstGeom prst="ellipse">
          <a:avLst/>
        </a:prstGeom>
        <a:blipFill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757D77-DD7B-4794-A7B7-98C6F3C01696}">
      <dsp:nvSpPr>
        <dsp:cNvPr id="0" name=""/>
        <dsp:cNvSpPr/>
      </dsp:nvSpPr>
      <dsp:spPr>
        <a:xfrm rot="10800000">
          <a:off x="982554" y="1032264"/>
          <a:ext cx="3112200" cy="794617"/>
        </a:xfrm>
        <a:prstGeom prst="homePlate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0404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Водное хозяйсево</a:t>
          </a:r>
          <a:endParaRPr lang="hu-HU" sz="1600" kern="1200" dirty="0"/>
        </a:p>
      </dsp:txBody>
      <dsp:txXfrm rot="10800000">
        <a:off x="1181208" y="1032264"/>
        <a:ext cx="2913546" cy="794617"/>
      </dsp:txXfrm>
    </dsp:sp>
    <dsp:sp modelId="{F0980A2F-CA71-4BF5-94D8-D137A71EF727}">
      <dsp:nvSpPr>
        <dsp:cNvPr id="0" name=""/>
        <dsp:cNvSpPr/>
      </dsp:nvSpPr>
      <dsp:spPr>
        <a:xfrm>
          <a:off x="585245" y="1032264"/>
          <a:ext cx="794617" cy="794617"/>
        </a:xfrm>
        <a:prstGeom prst="ellipse">
          <a:avLst/>
        </a:prstGeom>
        <a:blipFill>
          <a:blip xmlns:r="http://schemas.openxmlformats.org/officeDocument/2006/relationships" r:embed="rId2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531C72-FAB9-4016-9AEC-A85C61A177B1}">
      <dsp:nvSpPr>
        <dsp:cNvPr id="0" name=""/>
        <dsp:cNvSpPr/>
      </dsp:nvSpPr>
      <dsp:spPr>
        <a:xfrm rot="10800000">
          <a:off x="982554" y="2064081"/>
          <a:ext cx="3112200" cy="794617"/>
        </a:xfrm>
        <a:prstGeom prst="homePlate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0404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IT сектор</a:t>
          </a:r>
          <a:endParaRPr lang="hu-HU" sz="1600" kern="1200" dirty="0"/>
        </a:p>
      </dsp:txBody>
      <dsp:txXfrm rot="10800000">
        <a:off x="1181208" y="2064081"/>
        <a:ext cx="2913546" cy="794617"/>
      </dsp:txXfrm>
    </dsp:sp>
    <dsp:sp modelId="{B00D3572-06F7-4D88-B1FD-BAD6316D7E68}">
      <dsp:nvSpPr>
        <dsp:cNvPr id="0" name=""/>
        <dsp:cNvSpPr/>
      </dsp:nvSpPr>
      <dsp:spPr>
        <a:xfrm>
          <a:off x="585245" y="2064081"/>
          <a:ext cx="794617" cy="794617"/>
        </a:xfrm>
        <a:prstGeom prst="ellipse">
          <a:avLst/>
        </a:prstGeom>
        <a:blipFill>
          <a:blip xmlns:r="http://schemas.openxmlformats.org/officeDocument/2006/relationships" r:embed="rId3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C0F002-F8F0-42ED-9C41-688C46FF50C6}">
      <dsp:nvSpPr>
        <dsp:cNvPr id="0" name=""/>
        <dsp:cNvSpPr/>
      </dsp:nvSpPr>
      <dsp:spPr>
        <a:xfrm rot="10800000">
          <a:off x="982554" y="3095897"/>
          <a:ext cx="3112200" cy="794617"/>
        </a:xfrm>
        <a:prstGeom prst="homePlate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0404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Туризм</a:t>
          </a:r>
          <a:endParaRPr lang="hu-HU" sz="1600" kern="1200" dirty="0"/>
        </a:p>
      </dsp:txBody>
      <dsp:txXfrm rot="10800000">
        <a:off x="1181208" y="3095897"/>
        <a:ext cx="2913546" cy="794617"/>
      </dsp:txXfrm>
    </dsp:sp>
    <dsp:sp modelId="{D9F38871-EBD7-47C5-990E-703294BAE640}">
      <dsp:nvSpPr>
        <dsp:cNvPr id="0" name=""/>
        <dsp:cNvSpPr/>
      </dsp:nvSpPr>
      <dsp:spPr>
        <a:xfrm>
          <a:off x="585245" y="3095897"/>
          <a:ext cx="794617" cy="794617"/>
        </a:xfrm>
        <a:prstGeom prst="ellipse">
          <a:avLst/>
        </a:prstGeom>
        <a:blipFill>
          <a:blip xmlns:r="http://schemas.openxmlformats.org/officeDocument/2006/relationships" r:embed="rId4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313AD9-D855-4D7D-AC41-D5C04C44BBE5}">
      <dsp:nvSpPr>
        <dsp:cNvPr id="0" name=""/>
        <dsp:cNvSpPr/>
      </dsp:nvSpPr>
      <dsp:spPr>
        <a:xfrm rot="7219757">
          <a:off x="2741928" y="2609959"/>
          <a:ext cx="654971" cy="12568"/>
        </a:xfrm>
        <a:custGeom>
          <a:avLst/>
          <a:gdLst/>
          <a:ahLst/>
          <a:cxnLst/>
          <a:rect l="0" t="0" r="0" b="0"/>
          <a:pathLst>
            <a:path>
              <a:moveTo>
                <a:pt x="0" y="6284"/>
              </a:moveTo>
              <a:lnTo>
                <a:pt x="654971" y="628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3A23E4-6950-4F1E-B15C-B9172361A152}">
      <dsp:nvSpPr>
        <dsp:cNvPr id="0" name=""/>
        <dsp:cNvSpPr/>
      </dsp:nvSpPr>
      <dsp:spPr>
        <a:xfrm rot="9618915">
          <a:off x="1594229" y="2436852"/>
          <a:ext cx="1585163" cy="12568"/>
        </a:xfrm>
        <a:custGeom>
          <a:avLst/>
          <a:gdLst/>
          <a:ahLst/>
          <a:cxnLst/>
          <a:rect l="0" t="0" r="0" b="0"/>
          <a:pathLst>
            <a:path>
              <a:moveTo>
                <a:pt x="0" y="6284"/>
              </a:moveTo>
              <a:lnTo>
                <a:pt x="1585163" y="628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C901BF-8EB7-4F45-8314-BF4AAF2D7B79}">
      <dsp:nvSpPr>
        <dsp:cNvPr id="0" name=""/>
        <dsp:cNvSpPr/>
      </dsp:nvSpPr>
      <dsp:spPr>
        <a:xfrm rot="11654102">
          <a:off x="1282698" y="1788956"/>
          <a:ext cx="1879227" cy="12568"/>
        </a:xfrm>
        <a:custGeom>
          <a:avLst/>
          <a:gdLst/>
          <a:ahLst/>
          <a:cxnLst/>
          <a:rect l="0" t="0" r="0" b="0"/>
          <a:pathLst>
            <a:path>
              <a:moveTo>
                <a:pt x="0" y="6284"/>
              </a:moveTo>
              <a:lnTo>
                <a:pt x="1879227" y="628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66956D-6EAD-4983-A9B7-375232512983}">
      <dsp:nvSpPr>
        <dsp:cNvPr id="0" name=""/>
        <dsp:cNvSpPr/>
      </dsp:nvSpPr>
      <dsp:spPr>
        <a:xfrm rot="13876852">
          <a:off x="2495004" y="1507486"/>
          <a:ext cx="844876" cy="12568"/>
        </a:xfrm>
        <a:custGeom>
          <a:avLst/>
          <a:gdLst/>
          <a:ahLst/>
          <a:cxnLst/>
          <a:rect l="0" t="0" r="0" b="0"/>
          <a:pathLst>
            <a:path>
              <a:moveTo>
                <a:pt x="0" y="6284"/>
              </a:moveTo>
              <a:lnTo>
                <a:pt x="844876" y="628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997F06-9D91-40C2-B90F-E7C1ACE624A2}">
      <dsp:nvSpPr>
        <dsp:cNvPr id="0" name=""/>
        <dsp:cNvSpPr/>
      </dsp:nvSpPr>
      <dsp:spPr>
        <a:xfrm rot="3091761">
          <a:off x="3435219" y="2612636"/>
          <a:ext cx="728911" cy="12568"/>
        </a:xfrm>
        <a:custGeom>
          <a:avLst/>
          <a:gdLst/>
          <a:ahLst/>
          <a:cxnLst/>
          <a:rect l="0" t="0" r="0" b="0"/>
          <a:pathLst>
            <a:path>
              <a:moveTo>
                <a:pt x="0" y="6284"/>
              </a:moveTo>
              <a:lnTo>
                <a:pt x="728911" y="628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535238-86CB-4CEF-9F4C-8FD1859B67B2}">
      <dsp:nvSpPr>
        <dsp:cNvPr id="0" name=""/>
        <dsp:cNvSpPr/>
      </dsp:nvSpPr>
      <dsp:spPr>
        <a:xfrm rot="961604">
          <a:off x="3585407" y="2421672"/>
          <a:ext cx="1949232" cy="12568"/>
        </a:xfrm>
        <a:custGeom>
          <a:avLst/>
          <a:gdLst/>
          <a:ahLst/>
          <a:cxnLst/>
          <a:rect l="0" t="0" r="0" b="0"/>
          <a:pathLst>
            <a:path>
              <a:moveTo>
                <a:pt x="0" y="6284"/>
              </a:moveTo>
              <a:lnTo>
                <a:pt x="1949232" y="628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15E109-880E-4B77-8425-5C57F579E340}">
      <dsp:nvSpPr>
        <dsp:cNvPr id="0" name=""/>
        <dsp:cNvSpPr/>
      </dsp:nvSpPr>
      <dsp:spPr>
        <a:xfrm rot="20740289">
          <a:off x="3593728" y="1784416"/>
          <a:ext cx="1900471" cy="12568"/>
        </a:xfrm>
        <a:custGeom>
          <a:avLst/>
          <a:gdLst/>
          <a:ahLst/>
          <a:cxnLst/>
          <a:rect l="0" t="0" r="0" b="0"/>
          <a:pathLst>
            <a:path>
              <a:moveTo>
                <a:pt x="0" y="6284"/>
              </a:moveTo>
              <a:lnTo>
                <a:pt x="1900471" y="628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B44B9A-8C6F-45CC-B350-69805FF1D8CE}">
      <dsp:nvSpPr>
        <dsp:cNvPr id="0" name=""/>
        <dsp:cNvSpPr/>
      </dsp:nvSpPr>
      <dsp:spPr>
        <a:xfrm rot="18838460">
          <a:off x="3466413" y="1488040"/>
          <a:ext cx="970030" cy="12568"/>
        </a:xfrm>
        <a:custGeom>
          <a:avLst/>
          <a:gdLst/>
          <a:ahLst/>
          <a:cxnLst/>
          <a:rect l="0" t="0" r="0" b="0"/>
          <a:pathLst>
            <a:path>
              <a:moveTo>
                <a:pt x="0" y="6284"/>
              </a:moveTo>
              <a:lnTo>
                <a:pt x="970030" y="628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EFC18A-09B0-412E-89EA-376816863FD3}">
      <dsp:nvSpPr>
        <dsp:cNvPr id="0" name=""/>
        <dsp:cNvSpPr/>
      </dsp:nvSpPr>
      <dsp:spPr>
        <a:xfrm>
          <a:off x="2838180" y="1548471"/>
          <a:ext cx="1080001" cy="1080001"/>
        </a:xfrm>
        <a:prstGeom prst="ellipse">
          <a:avLst/>
        </a:prstGeom>
        <a:blipFill dpi="0"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463679-AFE3-4DA6-BE39-5A3E5771A255}">
      <dsp:nvSpPr>
        <dsp:cNvPr id="0" name=""/>
        <dsp:cNvSpPr/>
      </dsp:nvSpPr>
      <dsp:spPr>
        <a:xfrm>
          <a:off x="4084620" y="-3"/>
          <a:ext cx="1331998" cy="1331998"/>
        </a:xfrm>
        <a:prstGeom prst="ellipse">
          <a:avLst/>
        </a:prstGeom>
        <a:solidFill>
          <a:schemeClr val="accent5">
            <a:hueOff val="-919168"/>
            <a:satOff val="-1278"/>
            <a:lumOff val="-49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200" kern="1200" dirty="0"/>
            <a:t>Logisztikai költségek megtakarítása</a:t>
          </a:r>
        </a:p>
      </dsp:txBody>
      <dsp:txXfrm>
        <a:off x="4279687" y="195064"/>
        <a:ext cx="941864" cy="941864"/>
      </dsp:txXfrm>
    </dsp:sp>
    <dsp:sp modelId="{C77171E9-F461-410C-8874-E184878A425A}">
      <dsp:nvSpPr>
        <dsp:cNvPr id="0" name=""/>
        <dsp:cNvSpPr/>
      </dsp:nvSpPr>
      <dsp:spPr>
        <a:xfrm>
          <a:off x="5443923" y="724713"/>
          <a:ext cx="1331998" cy="1331998"/>
        </a:xfrm>
        <a:prstGeom prst="ellipse">
          <a:avLst/>
        </a:prstGeom>
        <a:solidFill>
          <a:schemeClr val="accent5">
            <a:hueOff val="-1838336"/>
            <a:satOff val="-2557"/>
            <a:lumOff val="-981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400" kern="1200" dirty="0"/>
            <a:t>Vám </a:t>
          </a:r>
          <a:r>
            <a:rPr lang="hu-HU" sz="1400" kern="1200" dirty="0" err="1"/>
            <a:t>megtaka-rítása</a:t>
          </a:r>
          <a:endParaRPr lang="hu-HU" sz="1400" kern="1200" dirty="0"/>
        </a:p>
      </dsp:txBody>
      <dsp:txXfrm>
        <a:off x="5638990" y="919780"/>
        <a:ext cx="941864" cy="941864"/>
      </dsp:txXfrm>
    </dsp:sp>
    <dsp:sp modelId="{A939B0A3-7B57-4DCC-8DFE-5BB6E72DD758}">
      <dsp:nvSpPr>
        <dsp:cNvPr id="0" name=""/>
        <dsp:cNvSpPr/>
      </dsp:nvSpPr>
      <dsp:spPr>
        <a:xfrm>
          <a:off x="5469015" y="2180290"/>
          <a:ext cx="1427631" cy="1427636"/>
        </a:xfrm>
        <a:prstGeom prst="ellipse">
          <a:avLst/>
        </a:prstGeom>
        <a:solidFill>
          <a:schemeClr val="accent5">
            <a:hueOff val="-2757504"/>
            <a:satOff val="-3835"/>
            <a:lumOff val="-1471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600" kern="1200" dirty="0"/>
            <a:t>Termék-regisztráció egyszerű-</a:t>
          </a:r>
          <a:r>
            <a:rPr lang="hu-HU" sz="1600" kern="1200" dirty="0" err="1"/>
            <a:t>sítése</a:t>
          </a:r>
          <a:endParaRPr lang="hu-HU" sz="900" kern="1200" dirty="0"/>
        </a:p>
      </dsp:txBody>
      <dsp:txXfrm>
        <a:off x="5678087" y="2389362"/>
        <a:ext cx="1009487" cy="1009492"/>
      </dsp:txXfrm>
    </dsp:sp>
    <dsp:sp modelId="{49CA2F4D-4F50-41FB-9428-7DBE7CCBB3E3}">
      <dsp:nvSpPr>
        <dsp:cNvPr id="0" name=""/>
        <dsp:cNvSpPr/>
      </dsp:nvSpPr>
      <dsp:spPr>
        <a:xfrm>
          <a:off x="3756667" y="2749313"/>
          <a:ext cx="1427631" cy="1427631"/>
        </a:xfrm>
        <a:prstGeom prst="ellipse">
          <a:avLst/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200" kern="1200" dirty="0"/>
            <a:t>Helyi munkaerő alkalmazásának előnyei</a:t>
          </a:r>
        </a:p>
      </dsp:txBody>
      <dsp:txXfrm>
        <a:off x="3965739" y="2958385"/>
        <a:ext cx="1009487" cy="1009487"/>
      </dsp:txXfrm>
    </dsp:sp>
    <dsp:sp modelId="{A227A7D0-7A37-4F25-ACCE-4A202B9B5B7C}">
      <dsp:nvSpPr>
        <dsp:cNvPr id="0" name=""/>
        <dsp:cNvSpPr/>
      </dsp:nvSpPr>
      <dsp:spPr>
        <a:xfrm>
          <a:off x="1570997" y="0"/>
          <a:ext cx="1331998" cy="1330032"/>
        </a:xfrm>
        <a:prstGeom prst="ellipse">
          <a:avLst/>
        </a:prstGeom>
        <a:solidFill>
          <a:schemeClr val="accent5">
            <a:hueOff val="-4595840"/>
            <a:satOff val="-6392"/>
            <a:lumOff val="-2451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800" kern="1200" dirty="0"/>
            <a:t>Piac közelsége</a:t>
          </a:r>
        </a:p>
      </dsp:txBody>
      <dsp:txXfrm>
        <a:off x="1766064" y="194779"/>
        <a:ext cx="941864" cy="940474"/>
      </dsp:txXfrm>
    </dsp:sp>
    <dsp:sp modelId="{5B1247BD-183B-4456-840F-A91CC63123A8}">
      <dsp:nvSpPr>
        <dsp:cNvPr id="0" name=""/>
        <dsp:cNvSpPr/>
      </dsp:nvSpPr>
      <dsp:spPr>
        <a:xfrm>
          <a:off x="0" y="734420"/>
          <a:ext cx="1331998" cy="1331998"/>
        </a:xfrm>
        <a:prstGeom prst="ellipse">
          <a:avLst/>
        </a:prstGeom>
        <a:solidFill>
          <a:schemeClr val="accent5">
            <a:hueOff val="-5515009"/>
            <a:satOff val="-7671"/>
            <a:lumOff val="-2942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400" kern="1200" dirty="0"/>
            <a:t>Gyors reagálás a </a:t>
          </a:r>
          <a:r>
            <a:rPr lang="hu-HU" sz="1300" kern="1200" dirty="0"/>
            <a:t>rendelésekre</a:t>
          </a:r>
        </a:p>
      </dsp:txBody>
      <dsp:txXfrm>
        <a:off x="195067" y="929487"/>
        <a:ext cx="941864" cy="941864"/>
      </dsp:txXfrm>
    </dsp:sp>
    <dsp:sp modelId="{4271DCEB-92BB-4605-A4A5-7635CAC34532}">
      <dsp:nvSpPr>
        <dsp:cNvPr id="0" name=""/>
        <dsp:cNvSpPr/>
      </dsp:nvSpPr>
      <dsp:spPr>
        <a:xfrm>
          <a:off x="347470" y="2268452"/>
          <a:ext cx="1331998" cy="1331998"/>
        </a:xfrm>
        <a:prstGeom prst="ellipse">
          <a:avLst/>
        </a:prstGeom>
        <a:solidFill>
          <a:schemeClr val="accent5">
            <a:hueOff val="-6434176"/>
            <a:satOff val="-8949"/>
            <a:lumOff val="-3432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200" kern="1200" dirty="0"/>
            <a:t>Vevők </a:t>
          </a:r>
          <a:r>
            <a:rPr lang="hu-HU" sz="1100" kern="1200" dirty="0"/>
            <a:t>kiszolgálásának</a:t>
          </a:r>
          <a:r>
            <a:rPr lang="hu-HU" sz="1200" kern="1200" dirty="0"/>
            <a:t> rugalmassága</a:t>
          </a:r>
          <a:endParaRPr lang="hu-HU" sz="500" kern="1200" dirty="0"/>
        </a:p>
      </dsp:txBody>
      <dsp:txXfrm>
        <a:off x="542537" y="2463519"/>
        <a:ext cx="941864" cy="941864"/>
      </dsp:txXfrm>
    </dsp:sp>
    <dsp:sp modelId="{989D958D-24DB-4231-94C4-256DF5A22F53}">
      <dsp:nvSpPr>
        <dsp:cNvPr id="0" name=""/>
        <dsp:cNvSpPr/>
      </dsp:nvSpPr>
      <dsp:spPr>
        <a:xfrm>
          <a:off x="1901736" y="2807759"/>
          <a:ext cx="1331998" cy="1331998"/>
        </a:xfrm>
        <a:prstGeom prst="ellipse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200" kern="1200" dirty="0"/>
            <a:t>Adó- és egyéb befektetői kedvezmények</a:t>
          </a:r>
          <a:r>
            <a:rPr lang="hu-HU" sz="500" kern="1200" dirty="0"/>
            <a:t>.</a:t>
          </a:r>
        </a:p>
      </dsp:txBody>
      <dsp:txXfrm>
        <a:off x="2096803" y="3002826"/>
        <a:ext cx="941864" cy="94186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313AD9-D855-4D7D-AC41-D5C04C44BBE5}">
      <dsp:nvSpPr>
        <dsp:cNvPr id="0" name=""/>
        <dsp:cNvSpPr/>
      </dsp:nvSpPr>
      <dsp:spPr>
        <a:xfrm rot="7219757">
          <a:off x="2741928" y="2609959"/>
          <a:ext cx="654971" cy="12568"/>
        </a:xfrm>
        <a:custGeom>
          <a:avLst/>
          <a:gdLst/>
          <a:ahLst/>
          <a:cxnLst/>
          <a:rect l="0" t="0" r="0" b="0"/>
          <a:pathLst>
            <a:path>
              <a:moveTo>
                <a:pt x="0" y="6284"/>
              </a:moveTo>
              <a:lnTo>
                <a:pt x="654971" y="628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3A23E4-6950-4F1E-B15C-B9172361A152}">
      <dsp:nvSpPr>
        <dsp:cNvPr id="0" name=""/>
        <dsp:cNvSpPr/>
      </dsp:nvSpPr>
      <dsp:spPr>
        <a:xfrm rot="9618915">
          <a:off x="1594229" y="2436852"/>
          <a:ext cx="1585163" cy="12568"/>
        </a:xfrm>
        <a:custGeom>
          <a:avLst/>
          <a:gdLst/>
          <a:ahLst/>
          <a:cxnLst/>
          <a:rect l="0" t="0" r="0" b="0"/>
          <a:pathLst>
            <a:path>
              <a:moveTo>
                <a:pt x="0" y="6284"/>
              </a:moveTo>
              <a:lnTo>
                <a:pt x="1585163" y="628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C901BF-8EB7-4F45-8314-BF4AAF2D7B79}">
      <dsp:nvSpPr>
        <dsp:cNvPr id="0" name=""/>
        <dsp:cNvSpPr/>
      </dsp:nvSpPr>
      <dsp:spPr>
        <a:xfrm rot="11654102">
          <a:off x="1282698" y="1788956"/>
          <a:ext cx="1879227" cy="12568"/>
        </a:xfrm>
        <a:custGeom>
          <a:avLst/>
          <a:gdLst/>
          <a:ahLst/>
          <a:cxnLst/>
          <a:rect l="0" t="0" r="0" b="0"/>
          <a:pathLst>
            <a:path>
              <a:moveTo>
                <a:pt x="0" y="6284"/>
              </a:moveTo>
              <a:lnTo>
                <a:pt x="1879227" y="628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66956D-6EAD-4983-A9B7-375232512983}">
      <dsp:nvSpPr>
        <dsp:cNvPr id="0" name=""/>
        <dsp:cNvSpPr/>
      </dsp:nvSpPr>
      <dsp:spPr>
        <a:xfrm rot="13876852">
          <a:off x="2495004" y="1507486"/>
          <a:ext cx="844876" cy="12568"/>
        </a:xfrm>
        <a:custGeom>
          <a:avLst/>
          <a:gdLst/>
          <a:ahLst/>
          <a:cxnLst/>
          <a:rect l="0" t="0" r="0" b="0"/>
          <a:pathLst>
            <a:path>
              <a:moveTo>
                <a:pt x="0" y="6284"/>
              </a:moveTo>
              <a:lnTo>
                <a:pt x="844876" y="628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997F06-9D91-40C2-B90F-E7C1ACE624A2}">
      <dsp:nvSpPr>
        <dsp:cNvPr id="0" name=""/>
        <dsp:cNvSpPr/>
      </dsp:nvSpPr>
      <dsp:spPr>
        <a:xfrm rot="3091761">
          <a:off x="3435219" y="2612636"/>
          <a:ext cx="728911" cy="12568"/>
        </a:xfrm>
        <a:custGeom>
          <a:avLst/>
          <a:gdLst/>
          <a:ahLst/>
          <a:cxnLst/>
          <a:rect l="0" t="0" r="0" b="0"/>
          <a:pathLst>
            <a:path>
              <a:moveTo>
                <a:pt x="0" y="6284"/>
              </a:moveTo>
              <a:lnTo>
                <a:pt x="728911" y="628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535238-86CB-4CEF-9F4C-8FD1859B67B2}">
      <dsp:nvSpPr>
        <dsp:cNvPr id="0" name=""/>
        <dsp:cNvSpPr/>
      </dsp:nvSpPr>
      <dsp:spPr>
        <a:xfrm rot="961604">
          <a:off x="3585407" y="2421672"/>
          <a:ext cx="1949232" cy="12568"/>
        </a:xfrm>
        <a:custGeom>
          <a:avLst/>
          <a:gdLst/>
          <a:ahLst/>
          <a:cxnLst/>
          <a:rect l="0" t="0" r="0" b="0"/>
          <a:pathLst>
            <a:path>
              <a:moveTo>
                <a:pt x="0" y="6284"/>
              </a:moveTo>
              <a:lnTo>
                <a:pt x="1949232" y="628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15E109-880E-4B77-8425-5C57F579E340}">
      <dsp:nvSpPr>
        <dsp:cNvPr id="0" name=""/>
        <dsp:cNvSpPr/>
      </dsp:nvSpPr>
      <dsp:spPr>
        <a:xfrm rot="20740289">
          <a:off x="3593728" y="1784416"/>
          <a:ext cx="1900471" cy="12568"/>
        </a:xfrm>
        <a:custGeom>
          <a:avLst/>
          <a:gdLst/>
          <a:ahLst/>
          <a:cxnLst/>
          <a:rect l="0" t="0" r="0" b="0"/>
          <a:pathLst>
            <a:path>
              <a:moveTo>
                <a:pt x="0" y="6284"/>
              </a:moveTo>
              <a:lnTo>
                <a:pt x="1900471" y="628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B44B9A-8C6F-45CC-B350-69805FF1D8CE}">
      <dsp:nvSpPr>
        <dsp:cNvPr id="0" name=""/>
        <dsp:cNvSpPr/>
      </dsp:nvSpPr>
      <dsp:spPr>
        <a:xfrm rot="18838460">
          <a:off x="3466413" y="1488040"/>
          <a:ext cx="970030" cy="12568"/>
        </a:xfrm>
        <a:custGeom>
          <a:avLst/>
          <a:gdLst/>
          <a:ahLst/>
          <a:cxnLst/>
          <a:rect l="0" t="0" r="0" b="0"/>
          <a:pathLst>
            <a:path>
              <a:moveTo>
                <a:pt x="0" y="6284"/>
              </a:moveTo>
              <a:lnTo>
                <a:pt x="970030" y="628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EFC18A-09B0-412E-89EA-376816863FD3}">
      <dsp:nvSpPr>
        <dsp:cNvPr id="0" name=""/>
        <dsp:cNvSpPr/>
      </dsp:nvSpPr>
      <dsp:spPr>
        <a:xfrm>
          <a:off x="2838180" y="1548471"/>
          <a:ext cx="1080001" cy="1080001"/>
        </a:xfrm>
        <a:prstGeom prst="ellipse">
          <a:avLst/>
        </a:prstGeom>
        <a:blipFill dpi="0"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463679-AFE3-4DA6-BE39-5A3E5771A255}">
      <dsp:nvSpPr>
        <dsp:cNvPr id="0" name=""/>
        <dsp:cNvSpPr/>
      </dsp:nvSpPr>
      <dsp:spPr>
        <a:xfrm>
          <a:off x="4084620" y="-3"/>
          <a:ext cx="1331998" cy="1331998"/>
        </a:xfrm>
        <a:prstGeom prst="ellipse">
          <a:avLst/>
        </a:prstGeom>
        <a:solidFill>
          <a:schemeClr val="accent5">
            <a:hueOff val="-919168"/>
            <a:satOff val="-1278"/>
            <a:lumOff val="-49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Экономия затрат на логистику</a:t>
          </a:r>
          <a:endParaRPr lang="hu-HU" sz="1600" kern="1200" dirty="0"/>
        </a:p>
      </dsp:txBody>
      <dsp:txXfrm>
        <a:off x="4279687" y="195064"/>
        <a:ext cx="941864" cy="941864"/>
      </dsp:txXfrm>
    </dsp:sp>
    <dsp:sp modelId="{C77171E9-F461-410C-8874-E184878A425A}">
      <dsp:nvSpPr>
        <dsp:cNvPr id="0" name=""/>
        <dsp:cNvSpPr/>
      </dsp:nvSpPr>
      <dsp:spPr>
        <a:xfrm>
          <a:off x="5443923" y="724713"/>
          <a:ext cx="1331998" cy="1331998"/>
        </a:xfrm>
        <a:prstGeom prst="ellipse">
          <a:avLst/>
        </a:prstGeom>
        <a:solidFill>
          <a:schemeClr val="accent5">
            <a:hueOff val="-1838336"/>
            <a:satOff val="-2557"/>
            <a:lumOff val="-981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Экономия пошлины</a:t>
          </a:r>
          <a:endParaRPr lang="hu-HU" sz="1600" kern="1200" dirty="0"/>
        </a:p>
      </dsp:txBody>
      <dsp:txXfrm>
        <a:off x="5638990" y="919780"/>
        <a:ext cx="941864" cy="941864"/>
      </dsp:txXfrm>
    </dsp:sp>
    <dsp:sp modelId="{A939B0A3-7B57-4DCC-8DFE-5BB6E72DD758}">
      <dsp:nvSpPr>
        <dsp:cNvPr id="0" name=""/>
        <dsp:cNvSpPr/>
      </dsp:nvSpPr>
      <dsp:spPr>
        <a:xfrm>
          <a:off x="5469015" y="2180290"/>
          <a:ext cx="1427631" cy="1427636"/>
        </a:xfrm>
        <a:prstGeom prst="ellipse">
          <a:avLst/>
        </a:prstGeom>
        <a:solidFill>
          <a:schemeClr val="accent5">
            <a:hueOff val="-2757504"/>
            <a:satOff val="-3835"/>
            <a:lumOff val="-1471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Простата регистра-ции продукта</a:t>
          </a:r>
          <a:endParaRPr lang="hu-HU" sz="900" kern="1200" dirty="0"/>
        </a:p>
      </dsp:txBody>
      <dsp:txXfrm>
        <a:off x="5678087" y="2389362"/>
        <a:ext cx="1009487" cy="1009492"/>
      </dsp:txXfrm>
    </dsp:sp>
    <dsp:sp modelId="{49CA2F4D-4F50-41FB-9428-7DBE7CCBB3E3}">
      <dsp:nvSpPr>
        <dsp:cNvPr id="0" name=""/>
        <dsp:cNvSpPr/>
      </dsp:nvSpPr>
      <dsp:spPr>
        <a:xfrm>
          <a:off x="3756667" y="2749313"/>
          <a:ext cx="1427631" cy="1427631"/>
        </a:xfrm>
        <a:prstGeom prst="ellipse">
          <a:avLst/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/>
            <a:t>Преимущества использования местной рабочей силы</a:t>
          </a:r>
          <a:endParaRPr lang="hu-HU" sz="1200" kern="1200" dirty="0"/>
        </a:p>
      </dsp:txBody>
      <dsp:txXfrm>
        <a:off x="3965739" y="2958385"/>
        <a:ext cx="1009487" cy="1009487"/>
      </dsp:txXfrm>
    </dsp:sp>
    <dsp:sp modelId="{A227A7D0-7A37-4F25-ACCE-4A202B9B5B7C}">
      <dsp:nvSpPr>
        <dsp:cNvPr id="0" name=""/>
        <dsp:cNvSpPr/>
      </dsp:nvSpPr>
      <dsp:spPr>
        <a:xfrm>
          <a:off x="1570997" y="0"/>
          <a:ext cx="1331998" cy="1330032"/>
        </a:xfrm>
        <a:prstGeom prst="ellipse">
          <a:avLst/>
        </a:prstGeom>
        <a:solidFill>
          <a:schemeClr val="accent5">
            <a:hueOff val="-4595840"/>
            <a:satOff val="-6392"/>
            <a:lumOff val="-2451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Близость к рынку</a:t>
          </a:r>
          <a:endParaRPr lang="hu-HU" sz="1800" kern="1200" dirty="0"/>
        </a:p>
      </dsp:txBody>
      <dsp:txXfrm>
        <a:off x="1766064" y="194779"/>
        <a:ext cx="941864" cy="940474"/>
      </dsp:txXfrm>
    </dsp:sp>
    <dsp:sp modelId="{5B1247BD-183B-4456-840F-A91CC63123A8}">
      <dsp:nvSpPr>
        <dsp:cNvPr id="0" name=""/>
        <dsp:cNvSpPr/>
      </dsp:nvSpPr>
      <dsp:spPr>
        <a:xfrm>
          <a:off x="0" y="734420"/>
          <a:ext cx="1331998" cy="1331998"/>
        </a:xfrm>
        <a:prstGeom prst="ellipse">
          <a:avLst/>
        </a:prstGeom>
        <a:solidFill>
          <a:schemeClr val="accent5">
            <a:hueOff val="-5515009"/>
            <a:satOff val="-7671"/>
            <a:lumOff val="-2942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Быстрый ответ на заказы</a:t>
          </a:r>
          <a:endParaRPr lang="hu-HU" sz="1300" kern="1200" dirty="0"/>
        </a:p>
      </dsp:txBody>
      <dsp:txXfrm>
        <a:off x="195067" y="929487"/>
        <a:ext cx="941864" cy="941864"/>
      </dsp:txXfrm>
    </dsp:sp>
    <dsp:sp modelId="{4271DCEB-92BB-4605-A4A5-7635CAC34532}">
      <dsp:nvSpPr>
        <dsp:cNvPr id="0" name=""/>
        <dsp:cNvSpPr/>
      </dsp:nvSpPr>
      <dsp:spPr>
        <a:xfrm>
          <a:off x="347470" y="2268452"/>
          <a:ext cx="1331998" cy="1331998"/>
        </a:xfrm>
        <a:prstGeom prst="ellipse">
          <a:avLst/>
        </a:prstGeom>
        <a:solidFill>
          <a:schemeClr val="accent5">
            <a:hueOff val="-6434176"/>
            <a:satOff val="-8949"/>
            <a:lumOff val="-3432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/>
            <a:t>Гибкость обслужи-вания клиентов</a:t>
          </a:r>
          <a:endParaRPr lang="hu-HU" sz="500" kern="1200" dirty="0"/>
        </a:p>
      </dsp:txBody>
      <dsp:txXfrm>
        <a:off x="542537" y="2463519"/>
        <a:ext cx="941864" cy="941864"/>
      </dsp:txXfrm>
    </dsp:sp>
    <dsp:sp modelId="{989D958D-24DB-4231-94C4-256DF5A22F53}">
      <dsp:nvSpPr>
        <dsp:cNvPr id="0" name=""/>
        <dsp:cNvSpPr/>
      </dsp:nvSpPr>
      <dsp:spPr>
        <a:xfrm>
          <a:off x="1901736" y="2807759"/>
          <a:ext cx="1331998" cy="1331998"/>
        </a:xfrm>
        <a:prstGeom prst="ellipse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/>
            <a:t>Налоговые и другие льготы для инвесторов</a:t>
          </a:r>
          <a:endParaRPr lang="hu-HU" sz="500" kern="1200" dirty="0"/>
        </a:p>
      </dsp:txBody>
      <dsp:txXfrm>
        <a:off x="2096803" y="3002826"/>
        <a:ext cx="941864" cy="9418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di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003952" y="2870795"/>
            <a:ext cx="9144000" cy="834430"/>
          </a:xfrm>
        </p:spPr>
        <p:txBody>
          <a:bodyPr anchor="b">
            <a:normAutofit/>
          </a:bodyPr>
          <a:lstStyle>
            <a:lvl1pPr algn="l">
              <a:defRPr sz="5400" spc="-150">
                <a:latin typeface="Cambria Math" panose="02040503050406030204" pitchFamily="18" charset="0"/>
                <a:ea typeface="Cambria Math" panose="02040503050406030204" pitchFamily="18" charset="0"/>
              </a:defRPr>
            </a:lvl1pPr>
          </a:lstStyle>
          <a:p>
            <a:r>
              <a:rPr lang="hu-HU" dirty="0"/>
              <a:t>Mintacím szerkesztése</a:t>
            </a:r>
          </a:p>
        </p:txBody>
      </p:sp>
      <p:pic>
        <p:nvPicPr>
          <p:cNvPr id="7" name="Kép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952" y="1030288"/>
            <a:ext cx="3416983" cy="1369019"/>
          </a:xfrm>
          <a:prstGeom prst="rect">
            <a:avLst/>
          </a:prstGeom>
        </p:spPr>
      </p:pic>
      <p:sp>
        <p:nvSpPr>
          <p:cNvPr id="11" name="Szöveg helye 2"/>
          <p:cNvSpPr>
            <a:spLocks noGrp="1"/>
          </p:cNvSpPr>
          <p:nvPr>
            <p:ph type="body" idx="1"/>
          </p:nvPr>
        </p:nvSpPr>
        <p:spPr>
          <a:xfrm>
            <a:off x="1003952" y="3798888"/>
            <a:ext cx="9144000" cy="8969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029840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352800" y="850288"/>
            <a:ext cx="8001000" cy="1188000"/>
          </a:xfrm>
        </p:spPr>
        <p:txBody>
          <a:bodyPr>
            <a:normAutofit/>
          </a:bodyPr>
          <a:lstStyle>
            <a:lvl1pPr algn="r">
              <a:defRPr sz="3600" b="1">
                <a:latin typeface="Cambria Math" panose="02040503050406030204" pitchFamily="18" charset="0"/>
                <a:ea typeface="Cambria Math" panose="02040503050406030204" pitchFamily="18" charset="0"/>
              </a:defRPr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38200" y="2285999"/>
            <a:ext cx="10515600" cy="3890963"/>
          </a:xfrm>
        </p:spPr>
        <p:txBody>
          <a:bodyPr>
            <a:normAutofit/>
          </a:bodyPr>
          <a:lstStyle>
            <a:lvl1pPr marL="361950" indent="-361950">
              <a:buSzPct val="90000"/>
              <a:buFont typeface="Courier New" panose="02070309020205020404" pitchFamily="49" charset="0"/>
              <a:buChar char="o"/>
              <a:defRPr sz="2400">
                <a:latin typeface="Corbel" panose="020B0503020204020204" pitchFamily="34" charset="0"/>
              </a:defRPr>
            </a:lvl1pPr>
            <a:lvl2pPr marL="685800" indent="-228600">
              <a:buFont typeface="Wingdings" panose="05000000000000000000" pitchFamily="2" charset="2"/>
              <a:buChar char="§"/>
              <a:defRPr sz="2000">
                <a:latin typeface="Corbel" panose="020B0503020204020204" pitchFamily="34" charset="0"/>
              </a:defRPr>
            </a:lvl2pPr>
            <a:lvl3pPr>
              <a:defRPr sz="1800"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</p:txBody>
      </p:sp>
      <p:pic>
        <p:nvPicPr>
          <p:cNvPr id="7" name="Kép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953" y="1030288"/>
            <a:ext cx="2066631" cy="82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650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247900" y="2628900"/>
            <a:ext cx="9099550" cy="1143000"/>
          </a:xfrm>
        </p:spPr>
        <p:txBody>
          <a:bodyPr anchor="b">
            <a:normAutofit/>
          </a:bodyPr>
          <a:lstStyle>
            <a:lvl1pPr>
              <a:defRPr sz="4400" b="1">
                <a:latin typeface="Cambria Math" panose="02040503050406030204" pitchFamily="18" charset="0"/>
                <a:ea typeface="Cambria Math" panose="02040503050406030204" pitchFamily="18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2247900" y="3798888"/>
            <a:ext cx="9099550" cy="896937"/>
          </a:xfrm>
        </p:spPr>
        <p:txBody>
          <a:bodyPr/>
          <a:lstStyle>
            <a:lvl1pPr marL="0" indent="0">
              <a:buNone/>
              <a:defRPr sz="2400">
                <a:solidFill>
                  <a:srgbClr val="198140"/>
                </a:solidFill>
                <a:latin typeface="Corbel" panose="020B0503020204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pic>
        <p:nvPicPr>
          <p:cNvPr id="8" name="Kép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952" y="1030288"/>
            <a:ext cx="3416983" cy="1369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297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tartalomrész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ím 1"/>
          <p:cNvSpPr>
            <a:spLocks noGrp="1"/>
          </p:cNvSpPr>
          <p:nvPr>
            <p:ph type="title"/>
          </p:nvPr>
        </p:nvSpPr>
        <p:spPr>
          <a:xfrm>
            <a:off x="3352800" y="850288"/>
            <a:ext cx="8002588" cy="1188000"/>
          </a:xfrm>
        </p:spPr>
        <p:txBody>
          <a:bodyPr>
            <a:normAutofit/>
          </a:bodyPr>
          <a:lstStyle>
            <a:lvl1pPr algn="r">
              <a:defRPr sz="3600" b="1">
                <a:latin typeface="Cambria Math" panose="02040503050406030204" pitchFamily="18" charset="0"/>
                <a:ea typeface="Cambria Math" panose="02040503050406030204" pitchFamily="18" charset="0"/>
              </a:defRPr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1762126" y="2285999"/>
            <a:ext cx="4680000" cy="3890963"/>
          </a:xfrm>
        </p:spPr>
        <p:txBody>
          <a:bodyPr>
            <a:normAutofit/>
          </a:bodyPr>
          <a:lstStyle>
            <a:lvl1pPr marL="361950" indent="-361950">
              <a:buFont typeface="Courier New" panose="02070309020205020404" pitchFamily="49" charset="0"/>
              <a:buChar char="o"/>
              <a:defRPr sz="2000">
                <a:latin typeface="Corbel" panose="020B0503020204020204" pitchFamily="34" charset="0"/>
              </a:defRPr>
            </a:lvl1pPr>
            <a:lvl2pPr marL="685800" indent="-228600">
              <a:buFont typeface="Wingdings" panose="05000000000000000000" pitchFamily="2" charset="2"/>
              <a:buChar char="§"/>
              <a:defRPr sz="1800">
                <a:latin typeface="Corbel" panose="020B0503020204020204" pitchFamily="34" charset="0"/>
              </a:defRPr>
            </a:lvl2pPr>
            <a:lvl3pPr marL="1143000" indent="-228600">
              <a:buFont typeface="Courier New" panose="02070309020205020404" pitchFamily="49" charset="0"/>
              <a:buChar char="o"/>
              <a:defRPr sz="1600">
                <a:latin typeface="Corbel" panose="020B0503020204020204" pitchFamily="34" charset="0"/>
              </a:defRPr>
            </a:lvl3pPr>
            <a:lvl4pPr marL="1600200" indent="-228600">
              <a:buFont typeface="Courier New" panose="02070309020205020404" pitchFamily="49" charset="0"/>
              <a:buChar char="o"/>
              <a:defRPr>
                <a:latin typeface="Corbel" panose="020B0503020204020204" pitchFamily="34" charset="0"/>
              </a:defRPr>
            </a:lvl4pPr>
            <a:lvl5pPr marL="2057400" indent="-228600">
              <a:buFont typeface="Courier New" panose="02070309020205020404" pitchFamily="49" charset="0"/>
              <a:buChar char="o"/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675388" y="2285999"/>
            <a:ext cx="4680000" cy="3890963"/>
          </a:xfrm>
        </p:spPr>
        <p:txBody>
          <a:bodyPr>
            <a:normAutofit/>
          </a:bodyPr>
          <a:lstStyle>
            <a:lvl1pPr marL="361950" indent="-361950">
              <a:buFont typeface="Courier New" panose="02070309020205020404" pitchFamily="49" charset="0"/>
              <a:buChar char="o"/>
              <a:defRPr sz="2000">
                <a:latin typeface="Corbel" panose="020B0503020204020204" pitchFamily="34" charset="0"/>
              </a:defRPr>
            </a:lvl1pPr>
            <a:lvl2pPr marL="685800" indent="-228600">
              <a:buFont typeface="Wingdings" panose="05000000000000000000" pitchFamily="2" charset="2"/>
              <a:buChar char="§"/>
              <a:defRPr sz="1800">
                <a:latin typeface="Corbel" panose="020B0503020204020204" pitchFamily="34" charset="0"/>
              </a:defRPr>
            </a:lvl2pPr>
            <a:lvl3pPr marL="1143000" indent="-228600">
              <a:buFont typeface="Courier New" panose="02070309020205020404" pitchFamily="49" charset="0"/>
              <a:buChar char="o"/>
              <a:defRPr sz="1600">
                <a:latin typeface="Corbel" panose="020B0503020204020204" pitchFamily="34" charset="0"/>
              </a:defRPr>
            </a:lvl3pPr>
            <a:lvl4pPr marL="1600200" indent="-228600">
              <a:buFont typeface="Courier New" panose="02070309020205020404" pitchFamily="49" charset="0"/>
              <a:buChar char="o"/>
              <a:defRPr>
                <a:latin typeface="Corbel" panose="020B0503020204020204" pitchFamily="34" charset="0"/>
              </a:defRPr>
            </a:lvl4pPr>
            <a:lvl5pPr marL="2057400" indent="-228600">
              <a:buFont typeface="Courier New" panose="02070309020205020404" pitchFamily="49" charset="0"/>
              <a:buChar char="o"/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</p:txBody>
      </p:sp>
      <p:pic>
        <p:nvPicPr>
          <p:cNvPr id="8" name="Kép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953" y="1030288"/>
            <a:ext cx="2066631" cy="82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5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352800" y="850288"/>
            <a:ext cx="8002588" cy="1188000"/>
          </a:xfrm>
        </p:spPr>
        <p:txBody>
          <a:bodyPr>
            <a:normAutofit/>
          </a:bodyPr>
          <a:lstStyle>
            <a:lvl1pPr algn="r">
              <a:defRPr sz="3600" b="1">
                <a:latin typeface="Cambria Math" panose="02040503050406030204" pitchFamily="18" charset="0"/>
                <a:ea typeface="Cambria Math" panose="02040503050406030204" pitchFamily="18" charset="0"/>
              </a:defRPr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781126" y="2273851"/>
            <a:ext cx="4680000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198140"/>
                </a:solidFill>
                <a:latin typeface="Corbel" panose="020B0503020204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1781126" y="3097763"/>
            <a:ext cx="4680000" cy="3320500"/>
          </a:xfrm>
        </p:spPr>
        <p:txBody>
          <a:bodyPr>
            <a:normAutofit/>
          </a:bodyPr>
          <a:lstStyle>
            <a:lvl1pPr marL="361950" indent="-361950">
              <a:buFont typeface="Courier New" panose="02070309020205020404" pitchFamily="49" charset="0"/>
              <a:buChar char="o"/>
              <a:defRPr sz="2000"/>
            </a:lvl1pPr>
            <a:lvl2pPr marL="685800" indent="-228600">
              <a:buFont typeface="Wingdings" panose="05000000000000000000" pitchFamily="2" charset="2"/>
              <a:buChar char="§"/>
              <a:defRPr sz="1800"/>
            </a:lvl2pPr>
            <a:lvl3pPr marL="1143000" indent="-228600">
              <a:buFont typeface="Courier New" panose="02070309020205020404" pitchFamily="49" charset="0"/>
              <a:buChar char="o"/>
              <a:defRPr sz="1600"/>
            </a:lvl3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675388" y="2273851"/>
            <a:ext cx="4680000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198140"/>
                </a:solidFill>
                <a:latin typeface="Corbel" panose="020B0503020204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675388" y="3097763"/>
            <a:ext cx="4680000" cy="3320500"/>
          </a:xfrm>
        </p:spPr>
        <p:txBody>
          <a:bodyPr>
            <a:normAutofit/>
          </a:bodyPr>
          <a:lstStyle>
            <a:lvl1pPr marL="361950" indent="-361950">
              <a:buFont typeface="Courier New" panose="02070309020205020404" pitchFamily="49" charset="0"/>
              <a:buChar char="o"/>
              <a:defRPr sz="2000"/>
            </a:lvl1pPr>
            <a:lvl2pPr marL="685800" indent="-228600">
              <a:buFont typeface="Wingdings" panose="05000000000000000000" pitchFamily="2" charset="2"/>
              <a:buChar char="§"/>
              <a:defRPr sz="1800"/>
            </a:lvl2pPr>
            <a:lvl3pPr marL="1143000" indent="-228600">
              <a:buFont typeface="Courier New" panose="02070309020205020404" pitchFamily="49" charset="0"/>
              <a:buChar char="o"/>
              <a:defRPr sz="1600"/>
            </a:lvl3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</p:txBody>
      </p:sp>
      <p:pic>
        <p:nvPicPr>
          <p:cNvPr id="10" name="Kép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953" y="1030288"/>
            <a:ext cx="2066631" cy="82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896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352800" y="850288"/>
            <a:ext cx="8000999" cy="1188000"/>
          </a:xfrm>
        </p:spPr>
        <p:txBody>
          <a:bodyPr>
            <a:normAutofit/>
          </a:bodyPr>
          <a:lstStyle>
            <a:lvl1pPr algn="r">
              <a:defRPr sz="3600" b="1">
                <a:latin typeface="Cambria Math" panose="02040503050406030204" pitchFamily="18" charset="0"/>
                <a:ea typeface="Cambria Math" panose="02040503050406030204" pitchFamily="18" charset="0"/>
              </a:defRPr>
            </a:lvl1pPr>
          </a:lstStyle>
          <a:p>
            <a:r>
              <a:rPr lang="hu-HU" dirty="0"/>
              <a:t>Mintacím szerkesztése</a:t>
            </a:r>
          </a:p>
        </p:txBody>
      </p:sp>
      <p:pic>
        <p:nvPicPr>
          <p:cNvPr id="6" name="Kép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953" y="1030288"/>
            <a:ext cx="2066631" cy="82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59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175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5F4D89-F038-406B-B937-0DD60F4196D8}" type="datetimeFigureOut">
              <a:rPr lang="hu-HU" smtClean="0"/>
              <a:t>2020. 12. 08.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A57C4-4F01-4283-ABC2-89151D9FE63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62952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310341" y="4882656"/>
            <a:ext cx="11571317" cy="896937"/>
          </a:xfrm>
        </p:spPr>
        <p:txBody>
          <a:bodyPr>
            <a:normAutofit fontScale="90000"/>
          </a:bodyPr>
          <a:lstStyle/>
          <a:p>
            <a:r>
              <a:rPr lang="hu-HU" sz="4000" dirty="0"/>
              <a:t>Az exporttól a befektetésig vezető út az orosz piacon</a:t>
            </a:r>
            <a:br>
              <a:rPr lang="hu-HU" sz="4000" dirty="0"/>
            </a:br>
            <a:r>
              <a:rPr lang="ru-RU" sz="4000" dirty="0"/>
              <a:t>Путь от экспорта к инвестициям на российском рынке</a:t>
            </a:r>
            <a:endParaRPr lang="hu-HU" sz="4000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3085657" y="5779593"/>
            <a:ext cx="6893139" cy="896937"/>
          </a:xfrm>
        </p:spPr>
        <p:txBody>
          <a:bodyPr/>
          <a:lstStyle/>
          <a:p>
            <a:r>
              <a:rPr lang="hu-HU" sz="2400" dirty="0"/>
              <a:t>Szekeres István (elnök, MKIK Magyar-Orosz Tagozat)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77C157E1-801A-417D-9C82-CF9ED2D895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213771" cy="4774131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F55EAC08-F46F-41E8-82CA-829F97668A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79593"/>
            <a:ext cx="2912918" cy="937200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5167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652C034-7068-42DC-AB9A-6CF89399E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Gazdasági kapcsolatok fejlesztése</a:t>
            </a:r>
          </a:p>
        </p:txBody>
      </p:sp>
      <p:pic>
        <p:nvPicPr>
          <p:cNvPr id="4098" name="Picture 2" descr="KSH: az export és az import is visszaesett - AzÜzlet">
            <a:extLst>
              <a:ext uri="{FF2B5EF4-FFF2-40B4-BE49-F238E27FC236}">
                <a16:creationId xmlns:a16="http://schemas.microsoft.com/office/drawing/2014/main" id="{BEC1ADCE-A58F-4E08-BE7F-66DB3B9E8E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39" y="2876312"/>
            <a:ext cx="3912770" cy="23476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zövegdoboz 3">
            <a:extLst>
              <a:ext uri="{FF2B5EF4-FFF2-40B4-BE49-F238E27FC236}">
                <a16:creationId xmlns:a16="http://schemas.microsoft.com/office/drawing/2014/main" id="{8BEB333E-9D81-469A-BDF6-9BAFE792A19C}"/>
              </a:ext>
            </a:extLst>
          </p:cNvPr>
          <p:cNvSpPr txBox="1"/>
          <p:nvPr/>
        </p:nvSpPr>
        <p:spPr>
          <a:xfrm>
            <a:off x="5198185" y="3142202"/>
            <a:ext cx="524576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800" i="1" dirty="0"/>
              <a:t>Célunk a kölcsönös áruszállítások, kölcsönös befektetések élénkítése, az együttműködésben résztvevő vállalkozások körének bővítése.</a:t>
            </a:r>
          </a:p>
        </p:txBody>
      </p:sp>
    </p:spTree>
    <p:extLst>
      <p:ext uri="{BB962C8B-B14F-4D97-AF65-F5344CB8AC3E}">
        <p14:creationId xmlns:p14="http://schemas.microsoft.com/office/powerpoint/2010/main" val="276323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652C034-7068-42DC-AB9A-6CF89399E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Развитие экономических отношений</a:t>
            </a:r>
            <a:endParaRPr lang="hu-HU" dirty="0"/>
          </a:p>
        </p:txBody>
      </p:sp>
      <p:pic>
        <p:nvPicPr>
          <p:cNvPr id="4098" name="Picture 2" descr="KSH: az export és az import is visszaesett - AzÜzlet">
            <a:extLst>
              <a:ext uri="{FF2B5EF4-FFF2-40B4-BE49-F238E27FC236}">
                <a16:creationId xmlns:a16="http://schemas.microsoft.com/office/drawing/2014/main" id="{BEC1ADCE-A58F-4E08-BE7F-66DB3B9E8E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39" y="2876312"/>
            <a:ext cx="3912770" cy="23476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zövegdoboz 3">
            <a:extLst>
              <a:ext uri="{FF2B5EF4-FFF2-40B4-BE49-F238E27FC236}">
                <a16:creationId xmlns:a16="http://schemas.microsoft.com/office/drawing/2014/main" id="{8BEB333E-9D81-469A-BDF6-9BAFE792A19C}"/>
              </a:ext>
            </a:extLst>
          </p:cNvPr>
          <p:cNvSpPr txBox="1"/>
          <p:nvPr/>
        </p:nvSpPr>
        <p:spPr>
          <a:xfrm>
            <a:off x="5223352" y="2876312"/>
            <a:ext cx="524576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/>
              <a:t>Наша цель - стимулировать взаимные поставки товаров и взаимные инвестиции</a:t>
            </a:r>
            <a:r>
              <a:rPr lang="hu-HU" sz="2800" i="1" dirty="0"/>
              <a:t>, </a:t>
            </a:r>
            <a:endParaRPr lang="ru-RU" sz="2800" i="1" dirty="0"/>
          </a:p>
          <a:p>
            <a:pPr algn="ctr"/>
            <a:r>
              <a:rPr lang="ru-RU" sz="2800" i="1" dirty="0"/>
              <a:t>расширить круг компаний, участвующих в сотрудничестве.</a:t>
            </a:r>
            <a:endParaRPr lang="hu-HU" sz="2800" i="1" dirty="0"/>
          </a:p>
        </p:txBody>
      </p:sp>
    </p:spTree>
    <p:extLst>
      <p:ext uri="{BB962C8B-B14F-4D97-AF65-F5344CB8AC3E}">
        <p14:creationId xmlns:p14="http://schemas.microsoft.com/office/powerpoint/2010/main" val="1691474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B93B353-116D-4D73-80E5-CEC681F72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Miért adjunk el Magyarországra és Oroszországba?</a:t>
            </a:r>
          </a:p>
        </p:txBody>
      </p:sp>
      <p:pic>
        <p:nvPicPr>
          <p:cNvPr id="1028" name="Picture 4" descr="Hungary Map Flag - Free image on Pixabay">
            <a:extLst>
              <a:ext uri="{FF2B5EF4-FFF2-40B4-BE49-F238E27FC236}">
                <a16:creationId xmlns:a16="http://schemas.microsoft.com/office/drawing/2014/main" id="{9702890C-A938-407A-A742-93E89B4E15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286" y="1604268"/>
            <a:ext cx="4053396" cy="4053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Oroszország nyerte az első online sakkolimpiát - Orosz Hírek">
            <a:extLst>
              <a:ext uri="{FF2B5EF4-FFF2-40B4-BE49-F238E27FC236}">
                <a16:creationId xmlns:a16="http://schemas.microsoft.com/office/drawing/2014/main" id="{13E249A4-429C-4CF3-829E-0BBB79124E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2595" y="2281848"/>
            <a:ext cx="4481882" cy="253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Eu flag european union Royalty Free Vector Image">
            <a:extLst>
              <a:ext uri="{FF2B5EF4-FFF2-40B4-BE49-F238E27FC236}">
                <a16:creationId xmlns:a16="http://schemas.microsoft.com/office/drawing/2014/main" id="{8503299E-8AA2-4AE6-AC10-7FF09D3BD2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60" t="10963" r="23605" b="21067"/>
          <a:stretch/>
        </p:blipFill>
        <p:spPr bwMode="auto">
          <a:xfrm>
            <a:off x="1833101" y="3375158"/>
            <a:ext cx="1035991" cy="1047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6D466F05-B56F-49D6-8A27-C673F2410315}"/>
              </a:ext>
            </a:extLst>
          </p:cNvPr>
          <p:cNvSpPr txBox="1"/>
          <p:nvPr/>
        </p:nvSpPr>
        <p:spPr>
          <a:xfrm>
            <a:off x="1889457" y="5472998"/>
            <a:ext cx="9232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/>
              <a:t>Pozíció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13CFF582-DF1F-4DB8-8F6E-EB663401D515}"/>
              </a:ext>
            </a:extLst>
          </p:cNvPr>
          <p:cNvSpPr txBox="1"/>
          <p:nvPr/>
        </p:nvSpPr>
        <p:spPr>
          <a:xfrm>
            <a:off x="8151179" y="5472998"/>
            <a:ext cx="7723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Méret</a:t>
            </a: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E5F83241-464D-4E7D-9D0B-B2FAE7293918}"/>
              </a:ext>
            </a:extLst>
          </p:cNvPr>
          <p:cNvSpPr txBox="1"/>
          <p:nvPr/>
        </p:nvSpPr>
        <p:spPr>
          <a:xfrm>
            <a:off x="3595405" y="5537366"/>
            <a:ext cx="37731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000" b="1" dirty="0"/>
              <a:t>Magyarország nem csak Budapest, Oroszország nem csak Moszkva</a:t>
            </a:r>
          </a:p>
        </p:txBody>
      </p:sp>
    </p:spTree>
    <p:extLst>
      <p:ext uri="{BB962C8B-B14F-4D97-AF65-F5344CB8AC3E}">
        <p14:creationId xmlns:p14="http://schemas.microsoft.com/office/powerpoint/2010/main" val="285490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mph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23" dur="1750" fill="hold"/>
                                        <p:tgtEl>
                                          <p:spTgt spid="10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50"/>
                            </p:stCondLst>
                            <p:childTnLst>
                              <p:par>
                                <p:cTn id="28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B93B353-116D-4D73-80E5-CEC681F72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Зачем продавать в Венгрию и Россию?</a:t>
            </a:r>
            <a:endParaRPr lang="hu-HU" dirty="0"/>
          </a:p>
        </p:txBody>
      </p:sp>
      <p:pic>
        <p:nvPicPr>
          <p:cNvPr id="1028" name="Picture 4" descr="Hungary Map Flag - Free image on Pixabay">
            <a:extLst>
              <a:ext uri="{FF2B5EF4-FFF2-40B4-BE49-F238E27FC236}">
                <a16:creationId xmlns:a16="http://schemas.microsoft.com/office/drawing/2014/main" id="{9702890C-A938-407A-A742-93E89B4E15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286" y="1604268"/>
            <a:ext cx="4053396" cy="4053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Oroszország nyerte az első online sakkolimpiát - Orosz Hírek">
            <a:extLst>
              <a:ext uri="{FF2B5EF4-FFF2-40B4-BE49-F238E27FC236}">
                <a16:creationId xmlns:a16="http://schemas.microsoft.com/office/drawing/2014/main" id="{13E249A4-429C-4CF3-829E-0BBB79124E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2595" y="2281848"/>
            <a:ext cx="4481882" cy="253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Eu flag european union Royalty Free Vector Image">
            <a:extLst>
              <a:ext uri="{FF2B5EF4-FFF2-40B4-BE49-F238E27FC236}">
                <a16:creationId xmlns:a16="http://schemas.microsoft.com/office/drawing/2014/main" id="{8503299E-8AA2-4AE6-AC10-7FF09D3BD2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60" t="10963" r="23605" b="21067"/>
          <a:stretch/>
        </p:blipFill>
        <p:spPr bwMode="auto">
          <a:xfrm>
            <a:off x="1833101" y="3375158"/>
            <a:ext cx="1035991" cy="1047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6D466F05-B56F-49D6-8A27-C673F2410315}"/>
              </a:ext>
            </a:extLst>
          </p:cNvPr>
          <p:cNvSpPr txBox="1"/>
          <p:nvPr/>
        </p:nvSpPr>
        <p:spPr>
          <a:xfrm>
            <a:off x="1773222" y="5442220"/>
            <a:ext cx="11557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Позиция</a:t>
            </a:r>
            <a:endParaRPr lang="hu-HU" sz="20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13CFF582-DF1F-4DB8-8F6E-EB663401D515}"/>
              </a:ext>
            </a:extLst>
          </p:cNvPr>
          <p:cNvSpPr txBox="1"/>
          <p:nvPr/>
        </p:nvSpPr>
        <p:spPr>
          <a:xfrm>
            <a:off x="8439709" y="5457609"/>
            <a:ext cx="967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Размер</a:t>
            </a:r>
            <a:endParaRPr lang="hu-HU" dirty="0"/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E5F83241-464D-4E7D-9D0B-B2FAE7293918}"/>
              </a:ext>
            </a:extLst>
          </p:cNvPr>
          <p:cNvSpPr txBox="1"/>
          <p:nvPr/>
        </p:nvSpPr>
        <p:spPr>
          <a:xfrm>
            <a:off x="4019487" y="5642275"/>
            <a:ext cx="3773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Венгрия - не только Будапешт, Россия - не только Москва</a:t>
            </a:r>
            <a:r>
              <a:rPr lang="hu-HU" sz="20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57589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mph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23" dur="1750" fill="hold"/>
                                        <p:tgtEl>
                                          <p:spTgt spid="10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50"/>
                            </p:stCondLst>
                            <p:childTnLst>
                              <p:par>
                                <p:cTn id="28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ím 6">
            <a:extLst>
              <a:ext uri="{FF2B5EF4-FFF2-40B4-BE49-F238E27FC236}">
                <a16:creationId xmlns:a16="http://schemas.microsoft.com/office/drawing/2014/main" id="{D1542234-A7A5-428A-97D8-B3AB3B591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együttműködés formái</a:t>
            </a:r>
          </a:p>
        </p:txBody>
      </p:sp>
      <p:pic>
        <p:nvPicPr>
          <p:cNvPr id="2050" name="Picture 2" descr="О России и Москве: полезная информация">
            <a:extLst>
              <a:ext uri="{FF2B5EF4-FFF2-40B4-BE49-F238E27FC236}">
                <a16:creationId xmlns:a16="http://schemas.microsoft.com/office/drawing/2014/main" id="{00AB21B1-7348-4C16-9738-7818F11E19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886" y="2366039"/>
            <a:ext cx="6885373" cy="3919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artalom helye 2">
            <a:extLst>
              <a:ext uri="{FF2B5EF4-FFF2-40B4-BE49-F238E27FC236}">
                <a16:creationId xmlns:a16="http://schemas.microsoft.com/office/drawing/2014/main" id="{BB84E79E-8B25-45AB-AC7D-20F0504784A8}"/>
              </a:ext>
            </a:extLst>
          </p:cNvPr>
          <p:cNvSpPr txBox="1">
            <a:spLocks/>
          </p:cNvSpPr>
          <p:nvPr/>
        </p:nvSpPr>
        <p:spPr>
          <a:xfrm>
            <a:off x="7193623" y="2319318"/>
            <a:ext cx="4597324" cy="3688394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61950" indent="-3619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90000"/>
              <a:buFont typeface="Courier New" panose="02070309020205020404" pitchFamily="49" charset="0"/>
              <a:buChar char="o"/>
              <a:defRPr sz="2400" kern="120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">
              <a:buFont typeface="+mj-lt"/>
              <a:buAutoNum type="arabicPeriod"/>
            </a:pPr>
            <a:r>
              <a:rPr lang="hu-HU" sz="3200" dirty="0"/>
              <a:t>Eseti és rendszeres közvetlen beszállítás</a:t>
            </a:r>
          </a:p>
          <a:p>
            <a:pPr marL="514350" indent="-514350" algn="just">
              <a:buFont typeface="+mj-lt"/>
              <a:buAutoNum type="arabicPeriod"/>
            </a:pPr>
            <a:endParaRPr lang="hu-HU" sz="3200" dirty="0"/>
          </a:p>
          <a:p>
            <a:pPr marL="514350" indent="-514350" algn="just">
              <a:buFont typeface="+mj-lt"/>
              <a:buAutoNum type="arabicPeriod"/>
            </a:pPr>
            <a:r>
              <a:rPr lang="hu-HU" sz="3200" dirty="0"/>
              <a:t>Külföldi disztribúciós hálózat</a:t>
            </a:r>
          </a:p>
          <a:p>
            <a:pPr marL="514350" indent="-514350" algn="just">
              <a:buFont typeface="+mj-lt"/>
              <a:buAutoNum type="arabicPeriod"/>
            </a:pPr>
            <a:endParaRPr lang="hu-HU" sz="3200" dirty="0"/>
          </a:p>
          <a:p>
            <a:pPr marL="514350" indent="-514350" algn="just">
              <a:buFont typeface="+mj-lt"/>
              <a:buAutoNum type="arabicPeriod"/>
            </a:pPr>
            <a:r>
              <a:rPr lang="hu-HU" sz="3200" dirty="0"/>
              <a:t>Saját képviselet, külföldi leányvállalat</a:t>
            </a:r>
          </a:p>
          <a:p>
            <a:pPr marL="514350" indent="-514350" algn="just">
              <a:buFont typeface="+mj-lt"/>
              <a:buAutoNum type="arabicPeriod"/>
            </a:pPr>
            <a:endParaRPr lang="hu-HU" sz="3200" dirty="0"/>
          </a:p>
          <a:p>
            <a:pPr marL="514350" indent="-514350" algn="just">
              <a:buFont typeface="+mj-lt"/>
              <a:buAutoNum type="arabicPeriod"/>
            </a:pPr>
            <a:r>
              <a:rPr lang="hu-HU" sz="3200" dirty="0"/>
              <a:t>Helyi közös, vagy önálló gyártás</a:t>
            </a:r>
          </a:p>
        </p:txBody>
      </p:sp>
      <p:sp>
        <p:nvSpPr>
          <p:cNvPr id="16" name="Nyíl: lefelé mutató 15">
            <a:extLst>
              <a:ext uri="{FF2B5EF4-FFF2-40B4-BE49-F238E27FC236}">
                <a16:creationId xmlns:a16="http://schemas.microsoft.com/office/drawing/2014/main" id="{2AF58729-B1B3-4DFF-8506-67B7442C693B}"/>
              </a:ext>
            </a:extLst>
          </p:cNvPr>
          <p:cNvSpPr/>
          <p:nvPr/>
        </p:nvSpPr>
        <p:spPr>
          <a:xfrm>
            <a:off x="9336926" y="2840030"/>
            <a:ext cx="310718" cy="463842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7" name="Nyíl: lefelé mutató 16">
            <a:extLst>
              <a:ext uri="{FF2B5EF4-FFF2-40B4-BE49-F238E27FC236}">
                <a16:creationId xmlns:a16="http://schemas.microsoft.com/office/drawing/2014/main" id="{E325F921-4413-404F-B516-B05991F898BC}"/>
              </a:ext>
            </a:extLst>
          </p:cNvPr>
          <p:cNvSpPr/>
          <p:nvPr/>
        </p:nvSpPr>
        <p:spPr>
          <a:xfrm>
            <a:off x="9336926" y="3690046"/>
            <a:ext cx="310718" cy="463842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8" name="Nyíl: lefelé mutató 17">
            <a:extLst>
              <a:ext uri="{FF2B5EF4-FFF2-40B4-BE49-F238E27FC236}">
                <a16:creationId xmlns:a16="http://schemas.microsoft.com/office/drawing/2014/main" id="{77BD9D25-C345-451E-BFE2-6CF29452C52E}"/>
              </a:ext>
            </a:extLst>
          </p:cNvPr>
          <p:cNvSpPr/>
          <p:nvPr/>
        </p:nvSpPr>
        <p:spPr>
          <a:xfrm>
            <a:off x="9336926" y="4736245"/>
            <a:ext cx="310718" cy="463842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Ellipszis 1">
            <a:extLst>
              <a:ext uri="{FF2B5EF4-FFF2-40B4-BE49-F238E27FC236}">
                <a16:creationId xmlns:a16="http://schemas.microsoft.com/office/drawing/2014/main" id="{D1CFD04D-3D73-4C50-B153-B325DFE93308}"/>
              </a:ext>
            </a:extLst>
          </p:cNvPr>
          <p:cNvSpPr/>
          <p:nvPr/>
        </p:nvSpPr>
        <p:spPr>
          <a:xfrm>
            <a:off x="999312" y="4987568"/>
            <a:ext cx="72000" cy="72000"/>
          </a:xfrm>
          <a:prstGeom prst="ellipse">
            <a:avLst/>
          </a:prstGeom>
          <a:solidFill>
            <a:srgbClr val="FF0000"/>
          </a:solidFill>
          <a:ln w="63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9" name="Ellipszis 18">
            <a:extLst>
              <a:ext uri="{FF2B5EF4-FFF2-40B4-BE49-F238E27FC236}">
                <a16:creationId xmlns:a16="http://schemas.microsoft.com/office/drawing/2014/main" id="{E531871F-0C2D-45F2-86C3-248B79947643}"/>
              </a:ext>
            </a:extLst>
          </p:cNvPr>
          <p:cNvSpPr/>
          <p:nvPr/>
        </p:nvSpPr>
        <p:spPr>
          <a:xfrm>
            <a:off x="1201984" y="4751739"/>
            <a:ext cx="72000" cy="72000"/>
          </a:xfrm>
          <a:prstGeom prst="ellipse">
            <a:avLst/>
          </a:prstGeom>
          <a:solidFill>
            <a:srgbClr val="FF0000"/>
          </a:solidFill>
          <a:ln w="63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0" name="Ellipszis 19">
            <a:extLst>
              <a:ext uri="{FF2B5EF4-FFF2-40B4-BE49-F238E27FC236}">
                <a16:creationId xmlns:a16="http://schemas.microsoft.com/office/drawing/2014/main" id="{137FA842-58A5-45C6-BC62-F2CA317C3D0F}"/>
              </a:ext>
            </a:extLst>
          </p:cNvPr>
          <p:cNvSpPr/>
          <p:nvPr/>
        </p:nvSpPr>
        <p:spPr>
          <a:xfrm>
            <a:off x="2143770" y="5066980"/>
            <a:ext cx="72000" cy="72000"/>
          </a:xfrm>
          <a:prstGeom prst="ellipse">
            <a:avLst/>
          </a:prstGeom>
          <a:solidFill>
            <a:srgbClr val="FF0000"/>
          </a:solidFill>
          <a:ln w="63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1" name="Ellipszis 20">
            <a:extLst>
              <a:ext uri="{FF2B5EF4-FFF2-40B4-BE49-F238E27FC236}">
                <a16:creationId xmlns:a16="http://schemas.microsoft.com/office/drawing/2014/main" id="{2CC8AC34-2D98-4B78-80EA-F39C0A40EA63}"/>
              </a:ext>
            </a:extLst>
          </p:cNvPr>
          <p:cNvSpPr/>
          <p:nvPr/>
        </p:nvSpPr>
        <p:spPr>
          <a:xfrm>
            <a:off x="1604405" y="4823739"/>
            <a:ext cx="72000" cy="72000"/>
          </a:xfrm>
          <a:prstGeom prst="ellipse">
            <a:avLst/>
          </a:prstGeom>
          <a:solidFill>
            <a:srgbClr val="FF0000"/>
          </a:solidFill>
          <a:ln w="63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71619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7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75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2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ím 6">
            <a:extLst>
              <a:ext uri="{FF2B5EF4-FFF2-40B4-BE49-F238E27FC236}">
                <a16:creationId xmlns:a16="http://schemas.microsoft.com/office/drawing/2014/main" id="{D1542234-A7A5-428A-97D8-B3AB3B591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9578" y="572609"/>
            <a:ext cx="8001000" cy="1188000"/>
          </a:xfrm>
        </p:spPr>
        <p:txBody>
          <a:bodyPr/>
          <a:lstStyle/>
          <a:p>
            <a:r>
              <a:rPr lang="ru-RU" dirty="0"/>
              <a:t>Формы сотрудничества</a:t>
            </a:r>
            <a:endParaRPr lang="hu-HU" dirty="0"/>
          </a:p>
        </p:txBody>
      </p:sp>
      <p:pic>
        <p:nvPicPr>
          <p:cNvPr id="2050" name="Picture 2" descr="О России и Москве: полезная информация">
            <a:extLst>
              <a:ext uri="{FF2B5EF4-FFF2-40B4-BE49-F238E27FC236}">
                <a16:creationId xmlns:a16="http://schemas.microsoft.com/office/drawing/2014/main" id="{00AB21B1-7348-4C16-9738-7818F11E19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886" y="2366039"/>
            <a:ext cx="6885373" cy="3919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artalom helye 2">
            <a:extLst>
              <a:ext uri="{FF2B5EF4-FFF2-40B4-BE49-F238E27FC236}">
                <a16:creationId xmlns:a16="http://schemas.microsoft.com/office/drawing/2014/main" id="{BB84E79E-8B25-45AB-AC7D-20F0504784A8}"/>
              </a:ext>
            </a:extLst>
          </p:cNvPr>
          <p:cNvSpPr txBox="1">
            <a:spLocks/>
          </p:cNvSpPr>
          <p:nvPr/>
        </p:nvSpPr>
        <p:spPr>
          <a:xfrm>
            <a:off x="7193623" y="1760609"/>
            <a:ext cx="4597324" cy="424710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61950" indent="-3619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90000"/>
              <a:buFont typeface="Courier New" panose="02070309020205020404" pitchFamily="49" charset="0"/>
              <a:buChar char="o"/>
              <a:defRPr sz="2400" kern="120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">
              <a:buFont typeface="+mj-lt"/>
              <a:buAutoNum type="arabicPeriod"/>
            </a:pPr>
            <a:r>
              <a:rPr lang="ru-RU" dirty="0"/>
              <a:t>Единовременные и регулярные прямые поставки</a:t>
            </a:r>
            <a:endParaRPr lang="hu-HU" dirty="0"/>
          </a:p>
          <a:p>
            <a:pPr marL="514350" indent="-514350" algn="just">
              <a:buFont typeface="+mj-lt"/>
              <a:buAutoNum type="arabicPeriod"/>
            </a:pPr>
            <a:endParaRPr lang="ru-RU" dirty="0"/>
          </a:p>
          <a:p>
            <a:pPr marL="514350" indent="-514350" algn="just">
              <a:buFont typeface="+mj-lt"/>
              <a:buAutoNum type="arabicPeriod"/>
            </a:pPr>
            <a:r>
              <a:rPr lang="ru-RU" dirty="0"/>
              <a:t>Зарубежная дистрибьюторская сеть</a:t>
            </a:r>
            <a:endParaRPr lang="hu-HU" dirty="0"/>
          </a:p>
          <a:p>
            <a:pPr marL="514350" indent="-514350" algn="just">
              <a:buFont typeface="+mj-lt"/>
              <a:buAutoNum type="arabicPeriod"/>
            </a:pPr>
            <a:endParaRPr lang="hu-HU" dirty="0"/>
          </a:p>
          <a:p>
            <a:pPr marL="514350" indent="-514350" algn="just">
              <a:buFont typeface="+mj-lt"/>
              <a:buAutoNum type="arabicPeriod"/>
            </a:pPr>
            <a:r>
              <a:rPr lang="ru-RU" dirty="0"/>
              <a:t>Собственное агентство, зарубежная дочерняя компания</a:t>
            </a:r>
            <a:endParaRPr lang="hu-HU" dirty="0"/>
          </a:p>
          <a:p>
            <a:pPr marL="514350" indent="-514350" algn="just">
              <a:buFont typeface="+mj-lt"/>
              <a:buAutoNum type="arabicPeriod"/>
            </a:pPr>
            <a:endParaRPr lang="hu-HU" dirty="0"/>
          </a:p>
          <a:p>
            <a:pPr marL="514350" indent="-514350" algn="just">
              <a:buFont typeface="+mj-lt"/>
              <a:buAutoNum type="arabicPeriod"/>
            </a:pPr>
            <a:r>
              <a:rPr lang="ru-RU" dirty="0"/>
              <a:t>Местное совместное или самостаятельное  производство</a:t>
            </a:r>
            <a:endParaRPr lang="hu-HU" dirty="0"/>
          </a:p>
        </p:txBody>
      </p:sp>
      <p:sp>
        <p:nvSpPr>
          <p:cNvPr id="16" name="Nyíl: lefelé mutató 15">
            <a:extLst>
              <a:ext uri="{FF2B5EF4-FFF2-40B4-BE49-F238E27FC236}">
                <a16:creationId xmlns:a16="http://schemas.microsoft.com/office/drawing/2014/main" id="{2AF58729-B1B3-4DFF-8506-67B7442C693B}"/>
              </a:ext>
            </a:extLst>
          </p:cNvPr>
          <p:cNvSpPr/>
          <p:nvPr/>
        </p:nvSpPr>
        <p:spPr>
          <a:xfrm>
            <a:off x="9336926" y="2493406"/>
            <a:ext cx="310718" cy="463842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7" name="Nyíl: lefelé mutató 16">
            <a:extLst>
              <a:ext uri="{FF2B5EF4-FFF2-40B4-BE49-F238E27FC236}">
                <a16:creationId xmlns:a16="http://schemas.microsoft.com/office/drawing/2014/main" id="{E325F921-4413-404F-B516-B05991F898BC}"/>
              </a:ext>
            </a:extLst>
          </p:cNvPr>
          <p:cNvSpPr/>
          <p:nvPr/>
        </p:nvSpPr>
        <p:spPr>
          <a:xfrm>
            <a:off x="9336926" y="3690046"/>
            <a:ext cx="310718" cy="463842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8" name="Nyíl: lefelé mutató 17">
            <a:extLst>
              <a:ext uri="{FF2B5EF4-FFF2-40B4-BE49-F238E27FC236}">
                <a16:creationId xmlns:a16="http://schemas.microsoft.com/office/drawing/2014/main" id="{77BD9D25-C345-451E-BFE2-6CF29452C52E}"/>
              </a:ext>
            </a:extLst>
          </p:cNvPr>
          <p:cNvSpPr/>
          <p:nvPr/>
        </p:nvSpPr>
        <p:spPr>
          <a:xfrm>
            <a:off x="9336926" y="4736245"/>
            <a:ext cx="310718" cy="463842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Ellipszis 1">
            <a:extLst>
              <a:ext uri="{FF2B5EF4-FFF2-40B4-BE49-F238E27FC236}">
                <a16:creationId xmlns:a16="http://schemas.microsoft.com/office/drawing/2014/main" id="{D1CFD04D-3D73-4C50-B153-B325DFE93308}"/>
              </a:ext>
            </a:extLst>
          </p:cNvPr>
          <p:cNvSpPr/>
          <p:nvPr/>
        </p:nvSpPr>
        <p:spPr>
          <a:xfrm>
            <a:off x="999312" y="4987568"/>
            <a:ext cx="72000" cy="72000"/>
          </a:xfrm>
          <a:prstGeom prst="ellipse">
            <a:avLst/>
          </a:prstGeom>
          <a:solidFill>
            <a:srgbClr val="FF0000"/>
          </a:solidFill>
          <a:ln w="63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9" name="Ellipszis 18">
            <a:extLst>
              <a:ext uri="{FF2B5EF4-FFF2-40B4-BE49-F238E27FC236}">
                <a16:creationId xmlns:a16="http://schemas.microsoft.com/office/drawing/2014/main" id="{E531871F-0C2D-45F2-86C3-248B79947643}"/>
              </a:ext>
            </a:extLst>
          </p:cNvPr>
          <p:cNvSpPr/>
          <p:nvPr/>
        </p:nvSpPr>
        <p:spPr>
          <a:xfrm>
            <a:off x="1201984" y="4751739"/>
            <a:ext cx="72000" cy="72000"/>
          </a:xfrm>
          <a:prstGeom prst="ellipse">
            <a:avLst/>
          </a:prstGeom>
          <a:solidFill>
            <a:srgbClr val="FF0000"/>
          </a:solidFill>
          <a:ln w="63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0" name="Ellipszis 19">
            <a:extLst>
              <a:ext uri="{FF2B5EF4-FFF2-40B4-BE49-F238E27FC236}">
                <a16:creationId xmlns:a16="http://schemas.microsoft.com/office/drawing/2014/main" id="{137FA842-58A5-45C6-BC62-F2CA317C3D0F}"/>
              </a:ext>
            </a:extLst>
          </p:cNvPr>
          <p:cNvSpPr/>
          <p:nvPr/>
        </p:nvSpPr>
        <p:spPr>
          <a:xfrm>
            <a:off x="2143770" y="5066980"/>
            <a:ext cx="72000" cy="72000"/>
          </a:xfrm>
          <a:prstGeom prst="ellipse">
            <a:avLst/>
          </a:prstGeom>
          <a:solidFill>
            <a:srgbClr val="FF0000"/>
          </a:solidFill>
          <a:ln w="63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1" name="Ellipszis 20">
            <a:extLst>
              <a:ext uri="{FF2B5EF4-FFF2-40B4-BE49-F238E27FC236}">
                <a16:creationId xmlns:a16="http://schemas.microsoft.com/office/drawing/2014/main" id="{2CC8AC34-2D98-4B78-80EA-F39C0A40EA63}"/>
              </a:ext>
            </a:extLst>
          </p:cNvPr>
          <p:cNvSpPr/>
          <p:nvPr/>
        </p:nvSpPr>
        <p:spPr>
          <a:xfrm>
            <a:off x="1604405" y="4823739"/>
            <a:ext cx="72000" cy="72000"/>
          </a:xfrm>
          <a:prstGeom prst="ellipse">
            <a:avLst/>
          </a:prstGeom>
          <a:solidFill>
            <a:srgbClr val="FF0000"/>
          </a:solidFill>
          <a:ln w="63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37680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25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25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25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  <p:bldP spid="16" grpId="0" animBg="1"/>
      <p:bldP spid="17" grpId="0" animBg="1"/>
      <p:bldP spid="18" grpId="0" animBg="1"/>
      <p:bldP spid="2" grpId="0" animBg="1"/>
      <p:bldP spid="19" grpId="0" animBg="1"/>
      <p:bldP spid="20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Sikeres magyar vállalatok az orosz piacon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740545" y="5343111"/>
            <a:ext cx="6574655" cy="125299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hu-HU" sz="1900" b="1" dirty="0"/>
              <a:t>Jelentős exportvolument bonyolító vállalatok:</a:t>
            </a:r>
          </a:p>
          <a:p>
            <a:pPr marL="457200" lvl="1" indent="0">
              <a:buNone/>
            </a:pPr>
            <a:r>
              <a:rPr lang="hu-HU" sz="1900" i="1" dirty="0" err="1"/>
              <a:t>Agrota</a:t>
            </a:r>
            <a:r>
              <a:rPr lang="hu-HU" sz="1900" i="1" dirty="0"/>
              <a:t> 2L Kft.		Fővárosi Vízművek Zrt.	</a:t>
            </a:r>
            <a:br>
              <a:rPr lang="hu-HU" sz="1900" i="1" dirty="0"/>
            </a:br>
            <a:r>
              <a:rPr lang="hu-HU" sz="1900" i="1" dirty="0" err="1"/>
              <a:t>Pureco</a:t>
            </a:r>
            <a:r>
              <a:rPr lang="hu-HU" sz="1900" i="1" dirty="0"/>
              <a:t> Kft.		</a:t>
            </a:r>
            <a:r>
              <a:rPr lang="hu-HU" sz="1900" i="1" dirty="0" err="1"/>
              <a:t>Hunland</a:t>
            </a:r>
            <a:r>
              <a:rPr lang="hu-HU" sz="1900" i="1" dirty="0"/>
              <a:t> Kft.</a:t>
            </a:r>
            <a:br>
              <a:rPr lang="hu-HU" sz="1900" i="1" dirty="0"/>
            </a:br>
            <a:r>
              <a:rPr lang="hu-HU" sz="1900" i="1" dirty="0"/>
              <a:t>Hevesgép Kft.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65C0579A-2838-477C-898D-3E7748E873EC}"/>
              </a:ext>
            </a:extLst>
          </p:cNvPr>
          <p:cNvSpPr txBox="1"/>
          <p:nvPr/>
        </p:nvSpPr>
        <p:spPr>
          <a:xfrm>
            <a:off x="740545" y="2034712"/>
            <a:ext cx="3728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hu-HU" sz="2400" b="1" dirty="0"/>
              <a:t>Legjelentősebb szereplők</a:t>
            </a:r>
            <a:r>
              <a:rPr lang="hu-HU" sz="2400" dirty="0"/>
              <a:t>:</a:t>
            </a: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1818E51A-2696-480D-AE87-0E9F53B95DEF}"/>
              </a:ext>
            </a:extLst>
          </p:cNvPr>
          <p:cNvSpPr txBox="1"/>
          <p:nvPr/>
        </p:nvSpPr>
        <p:spPr>
          <a:xfrm>
            <a:off x="5689156" y="3503287"/>
            <a:ext cx="18972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i="1" dirty="0"/>
              <a:t>OTP Bank Nyrt.</a:t>
            </a:r>
          </a:p>
        </p:txBody>
      </p:sp>
      <p:pic>
        <p:nvPicPr>
          <p:cNvPr id="3074" name="Picture 2" descr="Autósok - MOL Magyarország">
            <a:extLst>
              <a:ext uri="{FF2B5EF4-FFF2-40B4-BE49-F238E27FC236}">
                <a16:creationId xmlns:a16="http://schemas.microsoft.com/office/drawing/2014/main" id="{C6B9BA4F-2A8D-4E02-A6FD-6E64B5B8E8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72" t="9066" r="14189" b="3179"/>
          <a:stretch/>
        </p:blipFill>
        <p:spPr bwMode="auto">
          <a:xfrm>
            <a:off x="1127462" y="2574622"/>
            <a:ext cx="1757779" cy="1113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zövegdoboz 5">
            <a:extLst>
              <a:ext uri="{FF2B5EF4-FFF2-40B4-BE49-F238E27FC236}">
                <a16:creationId xmlns:a16="http://schemas.microsoft.com/office/drawing/2014/main" id="{E8E39583-445E-4F51-BB0A-E5CE40A72824}"/>
              </a:ext>
            </a:extLst>
          </p:cNvPr>
          <p:cNvSpPr txBox="1"/>
          <p:nvPr/>
        </p:nvSpPr>
        <p:spPr>
          <a:xfrm>
            <a:off x="1393791" y="3503287"/>
            <a:ext cx="12251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i="1" dirty="0"/>
              <a:t>MOL Nyrt.</a:t>
            </a:r>
            <a:endParaRPr lang="hu-HU" b="1" dirty="0"/>
          </a:p>
        </p:txBody>
      </p:sp>
      <p:pic>
        <p:nvPicPr>
          <p:cNvPr id="3076" name="Picture 4" descr="Richter Gedeon Nyrt. / Magyarország | LinkedIn">
            <a:extLst>
              <a:ext uri="{FF2B5EF4-FFF2-40B4-BE49-F238E27FC236}">
                <a16:creationId xmlns:a16="http://schemas.microsoft.com/office/drawing/2014/main" id="{5989ADA8-9F9A-490A-933B-327F9436D2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7" t="6050" r="5335" b="3728"/>
          <a:stretch/>
        </p:blipFill>
        <p:spPr bwMode="auto">
          <a:xfrm>
            <a:off x="3249227" y="2460986"/>
            <a:ext cx="1118587" cy="1113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zövegdoboz 6">
            <a:extLst>
              <a:ext uri="{FF2B5EF4-FFF2-40B4-BE49-F238E27FC236}">
                <a16:creationId xmlns:a16="http://schemas.microsoft.com/office/drawing/2014/main" id="{F481D658-ED66-47A2-BD81-0CFB8CCCB06E}"/>
              </a:ext>
            </a:extLst>
          </p:cNvPr>
          <p:cNvSpPr txBox="1"/>
          <p:nvPr/>
        </p:nvSpPr>
        <p:spPr>
          <a:xfrm>
            <a:off x="2885239" y="3508781"/>
            <a:ext cx="226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800" b="1" i="1" dirty="0"/>
              <a:t>Richter Gedeon Nyrt.</a:t>
            </a:r>
            <a:endParaRPr lang="hu-HU" b="1" dirty="0"/>
          </a:p>
        </p:txBody>
      </p:sp>
      <p:pic>
        <p:nvPicPr>
          <p:cNvPr id="3078" name="Picture 6" descr="OTP Bank | KÖKI Terminál">
            <a:extLst>
              <a:ext uri="{FF2B5EF4-FFF2-40B4-BE49-F238E27FC236}">
                <a16:creationId xmlns:a16="http://schemas.microsoft.com/office/drawing/2014/main" id="{2BD00E0D-881A-4BFE-9E33-58E56038D7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88" b="33868"/>
          <a:stretch/>
        </p:blipFill>
        <p:spPr bwMode="auto">
          <a:xfrm>
            <a:off x="5151503" y="2574622"/>
            <a:ext cx="2972540" cy="712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zövegdoboz 7">
            <a:extLst>
              <a:ext uri="{FF2B5EF4-FFF2-40B4-BE49-F238E27FC236}">
                <a16:creationId xmlns:a16="http://schemas.microsoft.com/office/drawing/2014/main" id="{3855BC2E-7367-4609-A076-BDCECBD578C7}"/>
              </a:ext>
            </a:extLst>
          </p:cNvPr>
          <p:cNvSpPr txBox="1"/>
          <p:nvPr/>
        </p:nvSpPr>
        <p:spPr>
          <a:xfrm>
            <a:off x="740545" y="3949123"/>
            <a:ext cx="650284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hu-HU" sz="1900" b="1" dirty="0"/>
              <a:t>Helyi gyártással rendelkező szereplők:</a:t>
            </a:r>
          </a:p>
          <a:p>
            <a:pPr marL="457200" lvl="1" indent="0">
              <a:buNone/>
            </a:pPr>
            <a:r>
              <a:rPr lang="hu-HU" sz="1900" i="1" dirty="0" err="1"/>
              <a:t>Agrofeed</a:t>
            </a:r>
            <a:r>
              <a:rPr lang="hu-HU" sz="1900" i="1" dirty="0"/>
              <a:t> Kft.			</a:t>
            </a:r>
            <a:r>
              <a:rPr lang="hu-HU" sz="1900" i="1" dirty="0" err="1"/>
              <a:t>Sanatmetal</a:t>
            </a:r>
            <a:r>
              <a:rPr lang="hu-HU" sz="1900" i="1" dirty="0"/>
              <a:t> Kft.	</a:t>
            </a:r>
            <a:br>
              <a:rPr lang="hu-HU" sz="1900" i="1" dirty="0"/>
            </a:br>
            <a:r>
              <a:rPr lang="hu-HU" sz="1900" i="1" dirty="0"/>
              <a:t>M </a:t>
            </a:r>
            <a:r>
              <a:rPr lang="hu-HU" sz="1900" i="1" dirty="0" err="1"/>
              <a:t>Profood</a:t>
            </a:r>
            <a:r>
              <a:rPr lang="hu-HU" sz="1900" i="1" dirty="0"/>
              <a:t> Zrt.		</a:t>
            </a:r>
            <a:r>
              <a:rPr lang="hu-HU" sz="1900" i="1" dirty="0" err="1"/>
              <a:t>Hungaro-Food</a:t>
            </a:r>
            <a:r>
              <a:rPr lang="hu-HU" sz="1900" i="1" dirty="0"/>
              <a:t> 2009 Kft.</a:t>
            </a:r>
          </a:p>
          <a:p>
            <a:pPr marL="457200" lvl="1" indent="0">
              <a:buNone/>
            </a:pPr>
            <a:r>
              <a:rPr lang="hu-HU" sz="1900" i="1" dirty="0"/>
              <a:t>Woodstock Kft.		 Pólus Kft.</a:t>
            </a:r>
          </a:p>
        </p:txBody>
      </p:sp>
    </p:spTree>
    <p:extLst>
      <p:ext uri="{BB962C8B-B14F-4D97-AF65-F5344CB8AC3E}">
        <p14:creationId xmlns:p14="http://schemas.microsoft.com/office/powerpoint/2010/main" val="4244672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25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7" grpId="0"/>
      <p:bldP spid="8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Успешные венгерские компании на российском рынке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740545" y="5343111"/>
            <a:ext cx="6574655" cy="125299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900" b="1" dirty="0"/>
              <a:t>Компании со значительными объемами экспорта:</a:t>
            </a:r>
            <a:endParaRPr lang="hu-HU" sz="1900" b="1" dirty="0"/>
          </a:p>
          <a:p>
            <a:pPr marL="0" indent="0">
              <a:buNone/>
            </a:pPr>
            <a:r>
              <a:rPr lang="hu-HU" sz="1900" i="1" dirty="0" err="1"/>
              <a:t>Agrota</a:t>
            </a:r>
            <a:r>
              <a:rPr lang="hu-HU" sz="1900" i="1" dirty="0"/>
              <a:t> 2L Kft.		Fővárosi Vízművek Zrt.	</a:t>
            </a:r>
            <a:br>
              <a:rPr lang="hu-HU" sz="1900" i="1" dirty="0"/>
            </a:br>
            <a:r>
              <a:rPr lang="hu-HU" sz="1900" i="1" dirty="0" err="1"/>
              <a:t>Pureco</a:t>
            </a:r>
            <a:r>
              <a:rPr lang="hu-HU" sz="1900" i="1" dirty="0"/>
              <a:t> Kft.		</a:t>
            </a:r>
            <a:r>
              <a:rPr lang="hu-HU" sz="1900" i="1" dirty="0" err="1"/>
              <a:t>Hunland</a:t>
            </a:r>
            <a:r>
              <a:rPr lang="hu-HU" sz="1900" i="1" dirty="0"/>
              <a:t> Kft.</a:t>
            </a:r>
            <a:br>
              <a:rPr lang="hu-HU" sz="1900" i="1" dirty="0"/>
            </a:br>
            <a:r>
              <a:rPr lang="hu-HU" sz="1900" i="1" dirty="0"/>
              <a:t>Hevesgép Kft.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65C0579A-2838-477C-898D-3E7748E873EC}"/>
              </a:ext>
            </a:extLst>
          </p:cNvPr>
          <p:cNvSpPr txBox="1"/>
          <p:nvPr/>
        </p:nvSpPr>
        <p:spPr>
          <a:xfrm>
            <a:off x="740545" y="2034712"/>
            <a:ext cx="3728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ru-RU" sz="2400" b="1" dirty="0"/>
              <a:t>Ключевые участники:</a:t>
            </a:r>
            <a:endParaRPr lang="hu-HU" sz="2400" dirty="0"/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1818E51A-2696-480D-AE87-0E9F53B95DEF}"/>
              </a:ext>
            </a:extLst>
          </p:cNvPr>
          <p:cNvSpPr txBox="1"/>
          <p:nvPr/>
        </p:nvSpPr>
        <p:spPr>
          <a:xfrm>
            <a:off x="5689156" y="3503287"/>
            <a:ext cx="18972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i="1" dirty="0"/>
              <a:t>OTP Bank Nyrt.</a:t>
            </a:r>
          </a:p>
        </p:txBody>
      </p:sp>
      <p:pic>
        <p:nvPicPr>
          <p:cNvPr id="3074" name="Picture 2" descr="Autósok - MOL Magyarország">
            <a:extLst>
              <a:ext uri="{FF2B5EF4-FFF2-40B4-BE49-F238E27FC236}">
                <a16:creationId xmlns:a16="http://schemas.microsoft.com/office/drawing/2014/main" id="{C6B9BA4F-2A8D-4E02-A6FD-6E64B5B8E8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72" t="9066" r="14189" b="3179"/>
          <a:stretch/>
        </p:blipFill>
        <p:spPr bwMode="auto">
          <a:xfrm>
            <a:off x="1127462" y="2574622"/>
            <a:ext cx="1757779" cy="1113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zövegdoboz 5">
            <a:extLst>
              <a:ext uri="{FF2B5EF4-FFF2-40B4-BE49-F238E27FC236}">
                <a16:creationId xmlns:a16="http://schemas.microsoft.com/office/drawing/2014/main" id="{E8E39583-445E-4F51-BB0A-E5CE40A72824}"/>
              </a:ext>
            </a:extLst>
          </p:cNvPr>
          <p:cNvSpPr txBox="1"/>
          <p:nvPr/>
        </p:nvSpPr>
        <p:spPr>
          <a:xfrm>
            <a:off x="1393791" y="3503287"/>
            <a:ext cx="12251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i="1" dirty="0"/>
              <a:t>MOL Nyrt.</a:t>
            </a:r>
            <a:endParaRPr lang="hu-HU" b="1" dirty="0"/>
          </a:p>
        </p:txBody>
      </p:sp>
      <p:pic>
        <p:nvPicPr>
          <p:cNvPr id="3076" name="Picture 4" descr="Richter Gedeon Nyrt. / Magyarország | LinkedIn">
            <a:extLst>
              <a:ext uri="{FF2B5EF4-FFF2-40B4-BE49-F238E27FC236}">
                <a16:creationId xmlns:a16="http://schemas.microsoft.com/office/drawing/2014/main" id="{5989ADA8-9F9A-490A-933B-327F9436D2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7" t="6050" r="5335" b="3728"/>
          <a:stretch/>
        </p:blipFill>
        <p:spPr bwMode="auto">
          <a:xfrm>
            <a:off x="3249227" y="2460986"/>
            <a:ext cx="1118587" cy="1113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zövegdoboz 6">
            <a:extLst>
              <a:ext uri="{FF2B5EF4-FFF2-40B4-BE49-F238E27FC236}">
                <a16:creationId xmlns:a16="http://schemas.microsoft.com/office/drawing/2014/main" id="{F481D658-ED66-47A2-BD81-0CFB8CCCB06E}"/>
              </a:ext>
            </a:extLst>
          </p:cNvPr>
          <p:cNvSpPr txBox="1"/>
          <p:nvPr/>
        </p:nvSpPr>
        <p:spPr>
          <a:xfrm>
            <a:off x="2885239" y="3508781"/>
            <a:ext cx="226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800" b="1" i="1" dirty="0"/>
              <a:t>Richter Gedeon Nyrt.</a:t>
            </a:r>
            <a:endParaRPr lang="hu-HU" b="1" dirty="0"/>
          </a:p>
        </p:txBody>
      </p:sp>
      <p:pic>
        <p:nvPicPr>
          <p:cNvPr id="3078" name="Picture 6" descr="OTP Bank | KÖKI Terminál">
            <a:extLst>
              <a:ext uri="{FF2B5EF4-FFF2-40B4-BE49-F238E27FC236}">
                <a16:creationId xmlns:a16="http://schemas.microsoft.com/office/drawing/2014/main" id="{2BD00E0D-881A-4BFE-9E33-58E56038D7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88" b="33868"/>
          <a:stretch/>
        </p:blipFill>
        <p:spPr bwMode="auto">
          <a:xfrm>
            <a:off x="5151503" y="2574622"/>
            <a:ext cx="2972540" cy="712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zövegdoboz 7">
            <a:extLst>
              <a:ext uri="{FF2B5EF4-FFF2-40B4-BE49-F238E27FC236}">
                <a16:creationId xmlns:a16="http://schemas.microsoft.com/office/drawing/2014/main" id="{3855BC2E-7367-4609-A076-BDCECBD578C7}"/>
              </a:ext>
            </a:extLst>
          </p:cNvPr>
          <p:cNvSpPr txBox="1"/>
          <p:nvPr/>
        </p:nvSpPr>
        <p:spPr>
          <a:xfrm>
            <a:off x="740545" y="3949123"/>
            <a:ext cx="650284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900" b="1" dirty="0"/>
              <a:t>Участники с местным производством:</a:t>
            </a:r>
            <a:endParaRPr lang="hu-HU" sz="1900" b="1" dirty="0"/>
          </a:p>
          <a:p>
            <a:r>
              <a:rPr lang="hu-HU" sz="1900" i="1" dirty="0" err="1"/>
              <a:t>Agrofeed</a:t>
            </a:r>
            <a:r>
              <a:rPr lang="hu-HU" sz="1900" i="1" dirty="0"/>
              <a:t> Kft.			</a:t>
            </a:r>
            <a:r>
              <a:rPr lang="hu-HU" sz="1900" i="1" dirty="0" err="1"/>
              <a:t>Sanatmetal</a:t>
            </a:r>
            <a:r>
              <a:rPr lang="hu-HU" sz="1900" i="1" dirty="0"/>
              <a:t> Kft.	</a:t>
            </a:r>
            <a:br>
              <a:rPr lang="hu-HU" sz="1900" i="1" dirty="0"/>
            </a:br>
            <a:r>
              <a:rPr lang="hu-HU" sz="1900" i="1" dirty="0"/>
              <a:t>M </a:t>
            </a:r>
            <a:r>
              <a:rPr lang="hu-HU" sz="1900" i="1" dirty="0" err="1"/>
              <a:t>Profood</a:t>
            </a:r>
            <a:r>
              <a:rPr lang="hu-HU" sz="1900" i="1" dirty="0"/>
              <a:t> Zrt.			</a:t>
            </a:r>
            <a:r>
              <a:rPr lang="hu-HU" sz="1900" i="1" dirty="0" err="1"/>
              <a:t>Hungaro-Food</a:t>
            </a:r>
            <a:r>
              <a:rPr lang="hu-HU" sz="1900" i="1" dirty="0"/>
              <a:t> 2009 </a:t>
            </a:r>
            <a:r>
              <a:rPr lang="hu-HU" sz="1900" i="1" dirty="0" err="1"/>
              <a:t>Kft.Woodstock</a:t>
            </a:r>
            <a:r>
              <a:rPr lang="hu-HU" sz="1900" i="1" dirty="0"/>
              <a:t> Kft.		 	Pólus Kft.</a:t>
            </a:r>
          </a:p>
        </p:txBody>
      </p:sp>
    </p:spTree>
    <p:extLst>
      <p:ext uri="{BB962C8B-B14F-4D97-AF65-F5344CB8AC3E}">
        <p14:creationId xmlns:p14="http://schemas.microsoft.com/office/powerpoint/2010/main" val="165473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25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5" grpId="0"/>
      <p:bldP spid="7" grpId="0"/>
      <p:bldP spid="8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>
            <a:extLst>
              <a:ext uri="{FF2B5EF4-FFF2-40B4-BE49-F238E27FC236}">
                <a16:creationId xmlns:a16="http://schemas.microsoft.com/office/drawing/2014/main" id="{6FAF937D-F125-4586-ACE6-1A4EEB837A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107" y="3103135"/>
            <a:ext cx="5617422" cy="31629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8AEE0CEC-C751-4263-9E45-928AED877DF6}"/>
              </a:ext>
            </a:extLst>
          </p:cNvPr>
          <p:cNvSpPr txBox="1"/>
          <p:nvPr/>
        </p:nvSpPr>
        <p:spPr>
          <a:xfrm>
            <a:off x="541821" y="2037030"/>
            <a:ext cx="51419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/>
              <a:t>Az </a:t>
            </a:r>
            <a:r>
              <a:rPr lang="hu-HU" sz="2400" b="1" dirty="0" err="1"/>
              <a:t>Agrofeed</a:t>
            </a:r>
            <a:r>
              <a:rPr lang="hu-HU" sz="2400" b="1" dirty="0"/>
              <a:t> Kft. </a:t>
            </a:r>
            <a:r>
              <a:rPr lang="hu-HU" sz="2400" b="1" dirty="0" err="1"/>
              <a:t>jasznogorszki</a:t>
            </a:r>
            <a:r>
              <a:rPr lang="hu-HU" sz="2400" b="1" dirty="0"/>
              <a:t> üzeme</a:t>
            </a:r>
          </a:p>
          <a:p>
            <a:r>
              <a:rPr lang="ru-RU" sz="2400" b="1" dirty="0"/>
              <a:t>Завод ООО «Агрофид» в Ясногорске</a:t>
            </a:r>
            <a:r>
              <a:rPr lang="hu-HU" sz="2400" b="1" dirty="0"/>
              <a:t> </a:t>
            </a:r>
          </a:p>
        </p:txBody>
      </p:sp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FBFC811B-4C46-4A2C-ADC8-D888B7DB4AB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808" t="19094" r="21634" b="20930"/>
          <a:stretch/>
        </p:blipFill>
        <p:spPr>
          <a:xfrm>
            <a:off x="6270472" y="2134540"/>
            <a:ext cx="4979700" cy="29187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Szövegdoboz 5">
            <a:extLst>
              <a:ext uri="{FF2B5EF4-FFF2-40B4-BE49-F238E27FC236}">
                <a16:creationId xmlns:a16="http://schemas.microsoft.com/office/drawing/2014/main" id="{34C8B7A6-5EAC-4CEA-89A4-096F746AD32E}"/>
              </a:ext>
            </a:extLst>
          </p:cNvPr>
          <p:cNvSpPr txBox="1"/>
          <p:nvPr/>
        </p:nvSpPr>
        <p:spPr>
          <a:xfrm>
            <a:off x="6118866" y="1113754"/>
            <a:ext cx="5282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/>
              <a:t>A </a:t>
            </a:r>
            <a:r>
              <a:rPr lang="hu-HU" sz="2400" b="1" dirty="0" err="1"/>
              <a:t>Sanatmetal</a:t>
            </a:r>
            <a:r>
              <a:rPr lang="hu-HU" sz="2400" b="1" dirty="0"/>
              <a:t> Kft. </a:t>
            </a:r>
            <a:r>
              <a:rPr lang="hu-HU" sz="2400" b="1" dirty="0" err="1"/>
              <a:t>obninski</a:t>
            </a:r>
            <a:r>
              <a:rPr lang="hu-HU" sz="2400" b="1" dirty="0"/>
              <a:t> üzeme</a:t>
            </a:r>
          </a:p>
          <a:p>
            <a:r>
              <a:rPr lang="ru-RU" sz="2400" b="1" dirty="0"/>
              <a:t>Завод ООО «</a:t>
            </a:r>
            <a:r>
              <a:rPr lang="hu-HU" sz="2400" b="1" dirty="0" err="1"/>
              <a:t>Sanatmetal</a:t>
            </a:r>
            <a:r>
              <a:rPr lang="ru-RU" sz="2400" b="1" dirty="0"/>
              <a:t>» в Обнинские</a:t>
            </a:r>
            <a:endParaRPr lang="hu-HU" sz="2400" b="1" dirty="0"/>
          </a:p>
        </p:txBody>
      </p:sp>
    </p:spTree>
    <p:extLst>
      <p:ext uri="{BB962C8B-B14F-4D97-AF65-F5344CB8AC3E}">
        <p14:creationId xmlns:p14="http://schemas.microsoft.com/office/powerpoint/2010/main" val="3502431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További befektetési lehetőségek</a:t>
            </a:r>
          </a:p>
        </p:txBody>
      </p:sp>
      <p:graphicFrame>
        <p:nvGraphicFramePr>
          <p:cNvPr id="8" name="Tartalom helye 7">
            <a:extLst>
              <a:ext uri="{FF2B5EF4-FFF2-40B4-BE49-F238E27FC236}">
                <a16:creationId xmlns:a16="http://schemas.microsoft.com/office/drawing/2014/main" id="{92F81237-75CE-4477-9964-3A09B27288E8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677535410"/>
              </p:ext>
            </p:extLst>
          </p:nvPr>
        </p:nvGraphicFramePr>
        <p:xfrm>
          <a:off x="1762126" y="2285999"/>
          <a:ext cx="4680000" cy="39727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Tartalom helye 8">
            <a:extLst>
              <a:ext uri="{FF2B5EF4-FFF2-40B4-BE49-F238E27FC236}">
                <a16:creationId xmlns:a16="http://schemas.microsoft.com/office/drawing/2014/main" id="{A6AB92C4-05F5-452C-897E-5618BF5C530B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201966447"/>
              </p:ext>
            </p:extLst>
          </p:nvPr>
        </p:nvGraphicFramePr>
        <p:xfrm>
          <a:off x="6675388" y="2285999"/>
          <a:ext cx="4680000" cy="3890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73425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54711BE-2EE7-4AC6-863C-B5696FFEFE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graphicEl>
                                              <a:dgm id="{754711BE-2EE7-4AC6-863C-B5696FFEFE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graphicEl>
                                              <a:dgm id="{754711BE-2EE7-4AC6-863C-B5696FFEFE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>
                                            <p:graphicEl>
                                              <a:dgm id="{754711BE-2EE7-4AC6-863C-B5696FFEFE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FD32F3CD-A362-4131-9CBE-61BCB7535A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graphicEl>
                                              <a:dgm id="{FD32F3CD-A362-4131-9CBE-61BCB7535A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graphicEl>
                                              <a:dgm id="{FD32F3CD-A362-4131-9CBE-61BCB7535A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>
                                            <p:graphicEl>
                                              <a:dgm id="{FD32F3CD-A362-4131-9CBE-61BCB7535A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6B22A6CD-5C81-43A4-B654-24808C2A7B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graphicEl>
                                              <a:dgm id="{6B22A6CD-5C81-43A4-B654-24808C2A7B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graphicEl>
                                              <a:dgm id="{6B22A6CD-5C81-43A4-B654-24808C2A7B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>
                                            <p:graphicEl>
                                              <a:dgm id="{6B22A6CD-5C81-43A4-B654-24808C2A7BE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FC2CACE3-6C11-465B-9BCD-26CAA850DD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graphicEl>
                                              <a:dgm id="{FC2CACE3-6C11-465B-9BCD-26CAA850DD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graphicEl>
                                              <a:dgm id="{FC2CACE3-6C11-465B-9BCD-26CAA850DD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>
                                            <p:graphicEl>
                                              <a:dgm id="{FC2CACE3-6C11-465B-9BCD-26CAA850DD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4C56304D-03BD-42BD-BF08-FACB234BBD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graphicEl>
                                              <a:dgm id="{4C56304D-03BD-42BD-BF08-FACB234BBD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graphicEl>
                                              <a:dgm id="{4C56304D-03BD-42BD-BF08-FACB234BBD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>
                                            <p:graphicEl>
                                              <a:dgm id="{4C56304D-03BD-42BD-BF08-FACB234BBD6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CED78C0-CAE0-4DF5-97AC-6D19281294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>
                                            <p:graphicEl>
                                              <a:dgm id="{2CED78C0-CAE0-4DF5-97AC-6D19281294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>
                                            <p:graphicEl>
                                              <a:dgm id="{2CED78C0-CAE0-4DF5-97AC-6D19281294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>
                                            <p:graphicEl>
                                              <a:dgm id="{2CED78C0-CAE0-4DF5-97AC-6D19281294C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5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08EABCE-B16B-476C-AD29-003F33AF53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graphicEl>
                                              <a:dgm id="{E08EABCE-B16B-476C-AD29-003F33AF53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graphicEl>
                                              <a:dgm id="{E08EABCE-B16B-476C-AD29-003F33AF53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>
                                            <p:graphicEl>
                                              <a:dgm id="{E08EABCE-B16B-476C-AD29-003F33AF533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B6D698A-4947-4F38-ACDC-3C5A3EB495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>
                                            <p:graphicEl>
                                              <a:dgm id="{7B6D698A-4947-4F38-ACDC-3C5A3EB495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graphicEl>
                                              <a:dgm id="{7B6D698A-4947-4F38-ACDC-3C5A3EB495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>
                                            <p:graphicEl>
                                              <a:dgm id="{7B6D698A-4947-4F38-ACDC-3C5A3EB495D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EB8E977-4298-40D3-A2B2-40C8FB3BF6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>
                                            <p:graphicEl>
                                              <a:dgm id="{EEB8E977-4298-40D3-A2B2-40C8FB3BF6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>
                                            <p:graphicEl>
                                              <a:dgm id="{EEB8E977-4298-40D3-A2B2-40C8FB3BF6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">
                                            <p:graphicEl>
                                              <a:dgm id="{EEB8E977-4298-40D3-A2B2-40C8FB3BF6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D401178-9CC5-46B2-88FD-719B9491D4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graphicEl>
                                              <a:dgm id="{ED401178-9CC5-46B2-88FD-719B9491D4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graphicEl>
                                              <a:dgm id="{ED401178-9CC5-46B2-88FD-719B9491D4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">
                                            <p:graphicEl>
                                              <a:dgm id="{ED401178-9CC5-46B2-88FD-719B9491D4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75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72F5D0F1-C68C-478A-9282-DF95654E59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">
                                            <p:graphicEl>
                                              <a:dgm id="{72F5D0F1-C68C-478A-9282-DF95654E59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">
                                            <p:graphicEl>
                                              <a:dgm id="{72F5D0F1-C68C-478A-9282-DF95654E59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9">
                                            <p:graphicEl>
                                              <a:dgm id="{72F5D0F1-C68C-478A-9282-DF95654E597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CD9D3F39-1BB5-4FD4-8529-A2E5C4075B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">
                                            <p:graphicEl>
                                              <a:dgm id="{CD9D3F39-1BB5-4FD4-8529-A2E5C4075B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">
                                            <p:graphicEl>
                                              <a:dgm id="{CD9D3F39-1BB5-4FD4-8529-A2E5C4075B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">
                                            <p:graphicEl>
                                              <a:dgm id="{CD9D3F39-1BB5-4FD4-8529-A2E5C4075BB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F0980A2F-CA71-4BF5-94D8-D137A71EF7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">
                                            <p:graphicEl>
                                              <a:dgm id="{F0980A2F-CA71-4BF5-94D8-D137A71EF7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">
                                            <p:graphicEl>
                                              <a:dgm id="{F0980A2F-CA71-4BF5-94D8-D137A71EF7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">
                                            <p:graphicEl>
                                              <a:dgm id="{F0980A2F-CA71-4BF5-94D8-D137A71EF72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0F757D77-DD7B-4794-A7B7-98C6F3C016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">
                                            <p:graphicEl>
                                              <a:dgm id="{0F757D77-DD7B-4794-A7B7-98C6F3C016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">
                                            <p:graphicEl>
                                              <a:dgm id="{0F757D77-DD7B-4794-A7B7-98C6F3C016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">
                                            <p:graphicEl>
                                              <a:dgm id="{0F757D77-DD7B-4794-A7B7-98C6F3C016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25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B00D3572-06F7-4D88-B1FD-BAD6316D7E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">
                                            <p:graphicEl>
                                              <a:dgm id="{B00D3572-06F7-4D88-B1FD-BAD6316D7E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">
                                            <p:graphicEl>
                                              <a:dgm id="{B00D3572-06F7-4D88-B1FD-BAD6316D7E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">
                                            <p:graphicEl>
                                              <a:dgm id="{B00D3572-06F7-4D88-B1FD-BAD6316D7E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DE531C72-FAB9-4016-9AEC-A85C61A177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">
                                            <p:graphicEl>
                                              <a:dgm id="{DE531C72-FAB9-4016-9AEC-A85C61A177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9">
                                            <p:graphicEl>
                                              <a:dgm id="{DE531C72-FAB9-4016-9AEC-A85C61A177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">
                                            <p:graphicEl>
                                              <a:dgm id="{DE531C72-FAB9-4016-9AEC-A85C61A177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D9F38871-EBD7-47C5-990E-703294BAE6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9">
                                            <p:graphicEl>
                                              <a:dgm id="{D9F38871-EBD7-47C5-990E-703294BAE6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">
                                            <p:graphicEl>
                                              <a:dgm id="{D9F38871-EBD7-47C5-990E-703294BAE6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9">
                                            <p:graphicEl>
                                              <a:dgm id="{D9F38871-EBD7-47C5-990E-703294BAE64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07C0F002-F8F0-42ED-9C41-688C46FF50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">
                                            <p:graphicEl>
                                              <a:dgm id="{07C0F002-F8F0-42ED-9C41-688C46FF50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">
                                            <p:graphicEl>
                                              <a:dgm id="{07C0F002-F8F0-42ED-9C41-688C46FF50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">
                                            <p:graphicEl>
                                              <a:dgm id="{07C0F002-F8F0-42ED-9C41-688C46FF50C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 uiExpand="1">
        <p:bldSub>
          <a:bldDgm bld="one"/>
        </p:bldSub>
      </p:bldGraphic>
      <p:bldGraphic spid="9" grpId="0" uiExpand="1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Дополнительные инвестиционные возможности</a:t>
            </a:r>
            <a:endParaRPr lang="hu-HU" dirty="0"/>
          </a:p>
        </p:txBody>
      </p:sp>
      <p:graphicFrame>
        <p:nvGraphicFramePr>
          <p:cNvPr id="8" name="Tartalom helye 7">
            <a:extLst>
              <a:ext uri="{FF2B5EF4-FFF2-40B4-BE49-F238E27FC236}">
                <a16:creationId xmlns:a16="http://schemas.microsoft.com/office/drawing/2014/main" id="{92F81237-75CE-4477-9964-3A09B27288E8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780815360"/>
              </p:ext>
            </p:extLst>
          </p:nvPr>
        </p:nvGraphicFramePr>
        <p:xfrm>
          <a:off x="1762126" y="2285999"/>
          <a:ext cx="4680000" cy="39727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Tartalom helye 8">
            <a:extLst>
              <a:ext uri="{FF2B5EF4-FFF2-40B4-BE49-F238E27FC236}">
                <a16:creationId xmlns:a16="http://schemas.microsoft.com/office/drawing/2014/main" id="{A6AB92C4-05F5-452C-897E-5618BF5C530B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551552990"/>
              </p:ext>
            </p:extLst>
          </p:nvPr>
        </p:nvGraphicFramePr>
        <p:xfrm>
          <a:off x="6675388" y="2285999"/>
          <a:ext cx="4680000" cy="3890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881264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54711BE-2EE7-4AC6-863C-B5696FFEFE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graphicEl>
                                              <a:dgm id="{754711BE-2EE7-4AC6-863C-B5696FFEFE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graphicEl>
                                              <a:dgm id="{754711BE-2EE7-4AC6-863C-B5696FFEFE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>
                                            <p:graphicEl>
                                              <a:dgm id="{754711BE-2EE7-4AC6-863C-B5696FFEFE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FD32F3CD-A362-4131-9CBE-61BCB7535A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graphicEl>
                                              <a:dgm id="{FD32F3CD-A362-4131-9CBE-61BCB7535A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graphicEl>
                                              <a:dgm id="{FD32F3CD-A362-4131-9CBE-61BCB7535A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>
                                            <p:graphicEl>
                                              <a:dgm id="{FD32F3CD-A362-4131-9CBE-61BCB7535A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6B22A6CD-5C81-43A4-B654-24808C2A7B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graphicEl>
                                              <a:dgm id="{6B22A6CD-5C81-43A4-B654-24808C2A7B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graphicEl>
                                              <a:dgm id="{6B22A6CD-5C81-43A4-B654-24808C2A7B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>
                                            <p:graphicEl>
                                              <a:dgm id="{6B22A6CD-5C81-43A4-B654-24808C2A7BE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FC2CACE3-6C11-465B-9BCD-26CAA850DD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graphicEl>
                                              <a:dgm id="{FC2CACE3-6C11-465B-9BCD-26CAA850DD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graphicEl>
                                              <a:dgm id="{FC2CACE3-6C11-465B-9BCD-26CAA850DD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>
                                            <p:graphicEl>
                                              <a:dgm id="{FC2CACE3-6C11-465B-9BCD-26CAA850DD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4C56304D-03BD-42BD-BF08-FACB234BBD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graphicEl>
                                              <a:dgm id="{4C56304D-03BD-42BD-BF08-FACB234BBD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graphicEl>
                                              <a:dgm id="{4C56304D-03BD-42BD-BF08-FACB234BBD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>
                                            <p:graphicEl>
                                              <a:dgm id="{4C56304D-03BD-42BD-BF08-FACB234BBD6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CED78C0-CAE0-4DF5-97AC-6D19281294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>
                                            <p:graphicEl>
                                              <a:dgm id="{2CED78C0-CAE0-4DF5-97AC-6D19281294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>
                                            <p:graphicEl>
                                              <a:dgm id="{2CED78C0-CAE0-4DF5-97AC-6D19281294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>
                                            <p:graphicEl>
                                              <a:dgm id="{2CED78C0-CAE0-4DF5-97AC-6D19281294C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5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08EABCE-B16B-476C-AD29-003F33AF53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graphicEl>
                                              <a:dgm id="{E08EABCE-B16B-476C-AD29-003F33AF53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graphicEl>
                                              <a:dgm id="{E08EABCE-B16B-476C-AD29-003F33AF53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>
                                            <p:graphicEl>
                                              <a:dgm id="{E08EABCE-B16B-476C-AD29-003F33AF533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B6D698A-4947-4F38-ACDC-3C5A3EB495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>
                                            <p:graphicEl>
                                              <a:dgm id="{7B6D698A-4947-4F38-ACDC-3C5A3EB495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graphicEl>
                                              <a:dgm id="{7B6D698A-4947-4F38-ACDC-3C5A3EB495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>
                                            <p:graphicEl>
                                              <a:dgm id="{7B6D698A-4947-4F38-ACDC-3C5A3EB495D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EB8E977-4298-40D3-A2B2-40C8FB3BF6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>
                                            <p:graphicEl>
                                              <a:dgm id="{EEB8E977-4298-40D3-A2B2-40C8FB3BF6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>
                                            <p:graphicEl>
                                              <a:dgm id="{EEB8E977-4298-40D3-A2B2-40C8FB3BF6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">
                                            <p:graphicEl>
                                              <a:dgm id="{EEB8E977-4298-40D3-A2B2-40C8FB3BF6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D401178-9CC5-46B2-88FD-719B9491D4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graphicEl>
                                              <a:dgm id="{ED401178-9CC5-46B2-88FD-719B9491D4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graphicEl>
                                              <a:dgm id="{ED401178-9CC5-46B2-88FD-719B9491D4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">
                                            <p:graphicEl>
                                              <a:dgm id="{ED401178-9CC5-46B2-88FD-719B9491D4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75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72F5D0F1-C68C-478A-9282-DF95654E59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">
                                            <p:graphicEl>
                                              <a:dgm id="{72F5D0F1-C68C-478A-9282-DF95654E59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">
                                            <p:graphicEl>
                                              <a:dgm id="{72F5D0F1-C68C-478A-9282-DF95654E59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9">
                                            <p:graphicEl>
                                              <a:dgm id="{72F5D0F1-C68C-478A-9282-DF95654E597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CD9D3F39-1BB5-4FD4-8529-A2E5C4075B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">
                                            <p:graphicEl>
                                              <a:dgm id="{CD9D3F39-1BB5-4FD4-8529-A2E5C4075B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">
                                            <p:graphicEl>
                                              <a:dgm id="{CD9D3F39-1BB5-4FD4-8529-A2E5C4075B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">
                                            <p:graphicEl>
                                              <a:dgm id="{CD9D3F39-1BB5-4FD4-8529-A2E5C4075BB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F0980A2F-CA71-4BF5-94D8-D137A71EF7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">
                                            <p:graphicEl>
                                              <a:dgm id="{F0980A2F-CA71-4BF5-94D8-D137A71EF7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">
                                            <p:graphicEl>
                                              <a:dgm id="{F0980A2F-CA71-4BF5-94D8-D137A71EF7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">
                                            <p:graphicEl>
                                              <a:dgm id="{F0980A2F-CA71-4BF5-94D8-D137A71EF72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0F757D77-DD7B-4794-A7B7-98C6F3C016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">
                                            <p:graphicEl>
                                              <a:dgm id="{0F757D77-DD7B-4794-A7B7-98C6F3C016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">
                                            <p:graphicEl>
                                              <a:dgm id="{0F757D77-DD7B-4794-A7B7-98C6F3C016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">
                                            <p:graphicEl>
                                              <a:dgm id="{0F757D77-DD7B-4794-A7B7-98C6F3C016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25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B00D3572-06F7-4D88-B1FD-BAD6316D7E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">
                                            <p:graphicEl>
                                              <a:dgm id="{B00D3572-06F7-4D88-B1FD-BAD6316D7E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">
                                            <p:graphicEl>
                                              <a:dgm id="{B00D3572-06F7-4D88-B1FD-BAD6316D7E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">
                                            <p:graphicEl>
                                              <a:dgm id="{B00D3572-06F7-4D88-B1FD-BAD6316D7E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DE531C72-FAB9-4016-9AEC-A85C61A177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">
                                            <p:graphicEl>
                                              <a:dgm id="{DE531C72-FAB9-4016-9AEC-A85C61A177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9">
                                            <p:graphicEl>
                                              <a:dgm id="{DE531C72-FAB9-4016-9AEC-A85C61A177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">
                                            <p:graphicEl>
                                              <a:dgm id="{DE531C72-FAB9-4016-9AEC-A85C61A177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D9F38871-EBD7-47C5-990E-703294BAE6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9">
                                            <p:graphicEl>
                                              <a:dgm id="{D9F38871-EBD7-47C5-990E-703294BAE6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">
                                            <p:graphicEl>
                                              <a:dgm id="{D9F38871-EBD7-47C5-990E-703294BAE6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9">
                                            <p:graphicEl>
                                              <a:dgm id="{D9F38871-EBD7-47C5-990E-703294BAE64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07C0F002-F8F0-42ED-9C41-688C46FF50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">
                                            <p:graphicEl>
                                              <a:dgm id="{07C0F002-F8F0-42ED-9C41-688C46FF50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">
                                            <p:graphicEl>
                                              <a:dgm id="{07C0F002-F8F0-42ED-9C41-688C46FF50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">
                                            <p:graphicEl>
                                              <a:dgm id="{07C0F002-F8F0-42ED-9C41-688C46FF50C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 uiExpand="1">
        <p:bldSub>
          <a:bldDgm bld="one"/>
        </p:bldSub>
      </p:bldGraphic>
      <p:bldGraphic spid="9" grpId="0" uiExpand="1">
        <p:bldSub>
          <a:bldDgm bld="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242F268-3626-449E-9C97-8CA3D0C52C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Kinek érdekes befektetésben gondolkodni?</a:t>
            </a:r>
          </a:p>
        </p:txBody>
      </p:sp>
      <p:sp>
        <p:nvSpPr>
          <p:cNvPr id="7" name="Ellipszis 6">
            <a:extLst>
              <a:ext uri="{FF2B5EF4-FFF2-40B4-BE49-F238E27FC236}">
                <a16:creationId xmlns:a16="http://schemas.microsoft.com/office/drawing/2014/main" id="{62A6B303-A70F-4B5D-8E79-230F60654A44}"/>
              </a:ext>
            </a:extLst>
          </p:cNvPr>
          <p:cNvSpPr/>
          <p:nvPr/>
        </p:nvSpPr>
        <p:spPr>
          <a:xfrm>
            <a:off x="6852081" y="3238586"/>
            <a:ext cx="2840855" cy="1340529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3200" dirty="0"/>
              <a:t>Befektetés</a:t>
            </a:r>
          </a:p>
        </p:txBody>
      </p:sp>
      <p:sp>
        <p:nvSpPr>
          <p:cNvPr id="9" name="Folyamatábra: Másik feldolgozás 8">
            <a:extLst>
              <a:ext uri="{FF2B5EF4-FFF2-40B4-BE49-F238E27FC236}">
                <a16:creationId xmlns:a16="http://schemas.microsoft.com/office/drawing/2014/main" id="{7C190369-84C9-4BF6-BD51-6247AE839077}"/>
              </a:ext>
            </a:extLst>
          </p:cNvPr>
          <p:cNvSpPr/>
          <p:nvPr/>
        </p:nvSpPr>
        <p:spPr>
          <a:xfrm>
            <a:off x="4367812" y="1978792"/>
            <a:ext cx="2385133" cy="648070"/>
          </a:xfrm>
          <a:prstGeom prst="flowChartAlternateProcess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/>
              <a:t>Gyártás bővítése</a:t>
            </a:r>
          </a:p>
        </p:txBody>
      </p:sp>
      <p:sp>
        <p:nvSpPr>
          <p:cNvPr id="10" name="Folyamatábra: Másik feldolgozás 9">
            <a:extLst>
              <a:ext uri="{FF2B5EF4-FFF2-40B4-BE49-F238E27FC236}">
                <a16:creationId xmlns:a16="http://schemas.microsoft.com/office/drawing/2014/main" id="{71289C05-7D24-4684-B6B1-A58EA0AD68FC}"/>
              </a:ext>
            </a:extLst>
          </p:cNvPr>
          <p:cNvSpPr/>
          <p:nvPr/>
        </p:nvSpPr>
        <p:spPr>
          <a:xfrm>
            <a:off x="3175246" y="2780930"/>
            <a:ext cx="2385133" cy="648070"/>
          </a:xfrm>
          <a:prstGeom prst="flowChartAlternateProcess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/>
              <a:t>Új piac szerzése</a:t>
            </a:r>
          </a:p>
        </p:txBody>
      </p:sp>
      <p:sp>
        <p:nvSpPr>
          <p:cNvPr id="11" name="Folyamatábra: Másik feldolgozás 10">
            <a:extLst>
              <a:ext uri="{FF2B5EF4-FFF2-40B4-BE49-F238E27FC236}">
                <a16:creationId xmlns:a16="http://schemas.microsoft.com/office/drawing/2014/main" id="{97267EE8-36F6-4237-B18E-E0838DEF080B}"/>
              </a:ext>
            </a:extLst>
          </p:cNvPr>
          <p:cNvSpPr/>
          <p:nvPr/>
        </p:nvSpPr>
        <p:spPr>
          <a:xfrm>
            <a:off x="1982679" y="3584233"/>
            <a:ext cx="2385133" cy="648070"/>
          </a:xfrm>
          <a:prstGeom prst="flowChartAlternateProcess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/>
              <a:t>Minőségi termék versenyképes áron</a:t>
            </a:r>
          </a:p>
        </p:txBody>
      </p:sp>
      <p:sp>
        <p:nvSpPr>
          <p:cNvPr id="12" name="Folyamatábra: Másik feldolgozás 11">
            <a:extLst>
              <a:ext uri="{FF2B5EF4-FFF2-40B4-BE49-F238E27FC236}">
                <a16:creationId xmlns:a16="http://schemas.microsoft.com/office/drawing/2014/main" id="{624BC7BB-1FA9-445D-8655-F845175AF2BE}"/>
              </a:ext>
            </a:extLst>
          </p:cNvPr>
          <p:cNvSpPr/>
          <p:nvPr/>
        </p:nvSpPr>
        <p:spPr>
          <a:xfrm>
            <a:off x="3175246" y="4387536"/>
            <a:ext cx="2385133" cy="648070"/>
          </a:xfrm>
          <a:prstGeom prst="flowChartAlternateProcess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/>
              <a:t>Export tapasztalattal rendelkezik</a:t>
            </a:r>
          </a:p>
        </p:txBody>
      </p:sp>
      <p:sp>
        <p:nvSpPr>
          <p:cNvPr id="13" name="Folyamatábra: Másik feldolgozás 12">
            <a:extLst>
              <a:ext uri="{FF2B5EF4-FFF2-40B4-BE49-F238E27FC236}">
                <a16:creationId xmlns:a16="http://schemas.microsoft.com/office/drawing/2014/main" id="{4996FC6A-0AC0-4E0A-B6C2-B8356C2C8D6D}"/>
              </a:ext>
            </a:extLst>
          </p:cNvPr>
          <p:cNvSpPr/>
          <p:nvPr/>
        </p:nvSpPr>
        <p:spPr>
          <a:xfrm>
            <a:off x="4367812" y="5190839"/>
            <a:ext cx="2840855" cy="648070"/>
          </a:xfrm>
          <a:prstGeom prst="flowChartAlternateProcess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/>
              <a:t>Jövő az együttműködésben, kooperációban</a:t>
            </a:r>
          </a:p>
        </p:txBody>
      </p:sp>
      <p:cxnSp>
        <p:nvCxnSpPr>
          <p:cNvPr id="15" name="Egyenes összekötő nyíllal 14">
            <a:extLst>
              <a:ext uri="{FF2B5EF4-FFF2-40B4-BE49-F238E27FC236}">
                <a16:creationId xmlns:a16="http://schemas.microsoft.com/office/drawing/2014/main" id="{69874E16-1A2D-4204-93F6-612AC67063B5}"/>
              </a:ext>
            </a:extLst>
          </p:cNvPr>
          <p:cNvCxnSpPr/>
          <p:nvPr/>
        </p:nvCxnSpPr>
        <p:spPr>
          <a:xfrm>
            <a:off x="6752945" y="2626862"/>
            <a:ext cx="601149" cy="61172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Egyenes összekötő nyíllal 15">
            <a:extLst>
              <a:ext uri="{FF2B5EF4-FFF2-40B4-BE49-F238E27FC236}">
                <a16:creationId xmlns:a16="http://schemas.microsoft.com/office/drawing/2014/main" id="{93EA48FB-805D-4204-A830-4774D72FEFAD}"/>
              </a:ext>
            </a:extLst>
          </p:cNvPr>
          <p:cNvCxnSpPr>
            <a:cxnSpLocks/>
          </p:cNvCxnSpPr>
          <p:nvPr/>
        </p:nvCxnSpPr>
        <p:spPr>
          <a:xfrm>
            <a:off x="4367282" y="3908268"/>
            <a:ext cx="2385663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7" name="Egyenes összekötő nyíllal 16">
            <a:extLst>
              <a:ext uri="{FF2B5EF4-FFF2-40B4-BE49-F238E27FC236}">
                <a16:creationId xmlns:a16="http://schemas.microsoft.com/office/drawing/2014/main" id="{49CB06FE-A5B3-4BFF-B843-186B651DE583}"/>
              </a:ext>
            </a:extLst>
          </p:cNvPr>
          <p:cNvCxnSpPr>
            <a:cxnSpLocks/>
          </p:cNvCxnSpPr>
          <p:nvPr/>
        </p:nvCxnSpPr>
        <p:spPr>
          <a:xfrm>
            <a:off x="5573906" y="3351006"/>
            <a:ext cx="1331439" cy="31547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Egyenes összekötő nyíllal 17">
            <a:extLst>
              <a:ext uri="{FF2B5EF4-FFF2-40B4-BE49-F238E27FC236}">
                <a16:creationId xmlns:a16="http://schemas.microsoft.com/office/drawing/2014/main" id="{115C4265-A9E9-47BB-98FC-9C3EB8F6B884}"/>
              </a:ext>
            </a:extLst>
          </p:cNvPr>
          <p:cNvCxnSpPr>
            <a:cxnSpLocks/>
          </p:cNvCxnSpPr>
          <p:nvPr/>
        </p:nvCxnSpPr>
        <p:spPr>
          <a:xfrm flipV="1">
            <a:off x="5573906" y="4116234"/>
            <a:ext cx="1228607" cy="27130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9" name="Egyenes összekötő nyíllal 18">
            <a:extLst>
              <a:ext uri="{FF2B5EF4-FFF2-40B4-BE49-F238E27FC236}">
                <a16:creationId xmlns:a16="http://schemas.microsoft.com/office/drawing/2014/main" id="{1E7B6F7D-298C-48E8-A24C-C719C11B3CC3}"/>
              </a:ext>
            </a:extLst>
          </p:cNvPr>
          <p:cNvCxnSpPr>
            <a:cxnSpLocks/>
          </p:cNvCxnSpPr>
          <p:nvPr/>
        </p:nvCxnSpPr>
        <p:spPr>
          <a:xfrm flipV="1">
            <a:off x="7137647" y="4589161"/>
            <a:ext cx="781235" cy="60167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067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6" presetClass="entr" presetSubtype="37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250"/>
                            </p:stCondLst>
                            <p:childTnLst>
                              <p:par>
                                <p:cTn id="39" presetID="16" presetClass="entr" presetSubtype="37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16" presetClass="entr" presetSubtype="37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750"/>
                            </p:stCondLst>
                            <p:childTnLst>
                              <p:par>
                                <p:cTn id="47" presetID="16" presetClass="entr" presetSubtype="37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0"/>
                            </p:stCondLst>
                            <p:childTnLst>
                              <p:par>
                                <p:cTn id="51" presetID="16" presetClass="entr" presetSubtype="37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242F268-3626-449E-9C97-8CA3D0C52C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Кому интересно думать об инвестировании?</a:t>
            </a:r>
            <a:endParaRPr lang="hu-HU" dirty="0"/>
          </a:p>
        </p:txBody>
      </p:sp>
      <p:sp>
        <p:nvSpPr>
          <p:cNvPr id="7" name="Ellipszis 6">
            <a:extLst>
              <a:ext uri="{FF2B5EF4-FFF2-40B4-BE49-F238E27FC236}">
                <a16:creationId xmlns:a16="http://schemas.microsoft.com/office/drawing/2014/main" id="{62A6B303-A70F-4B5D-8E79-230F60654A44}"/>
              </a:ext>
            </a:extLst>
          </p:cNvPr>
          <p:cNvSpPr/>
          <p:nvPr/>
        </p:nvSpPr>
        <p:spPr>
          <a:xfrm>
            <a:off x="6852081" y="3238586"/>
            <a:ext cx="2840855" cy="1340529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/>
              <a:t>Инвестиция</a:t>
            </a:r>
            <a:endParaRPr lang="hu-HU" sz="2800" dirty="0"/>
          </a:p>
        </p:txBody>
      </p:sp>
      <p:sp>
        <p:nvSpPr>
          <p:cNvPr id="9" name="Folyamatábra: Másik feldolgozás 8">
            <a:extLst>
              <a:ext uri="{FF2B5EF4-FFF2-40B4-BE49-F238E27FC236}">
                <a16:creationId xmlns:a16="http://schemas.microsoft.com/office/drawing/2014/main" id="{7C190369-84C9-4BF6-BD51-6247AE839077}"/>
              </a:ext>
            </a:extLst>
          </p:cNvPr>
          <p:cNvSpPr/>
          <p:nvPr/>
        </p:nvSpPr>
        <p:spPr>
          <a:xfrm>
            <a:off x="4367812" y="1978792"/>
            <a:ext cx="2385133" cy="648070"/>
          </a:xfrm>
          <a:prstGeom prst="flowChartAlternateProcess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Расширение производства</a:t>
            </a:r>
            <a:endParaRPr lang="hu-HU" dirty="0"/>
          </a:p>
        </p:txBody>
      </p:sp>
      <p:sp>
        <p:nvSpPr>
          <p:cNvPr id="10" name="Folyamatábra: Másik feldolgozás 9">
            <a:extLst>
              <a:ext uri="{FF2B5EF4-FFF2-40B4-BE49-F238E27FC236}">
                <a16:creationId xmlns:a16="http://schemas.microsoft.com/office/drawing/2014/main" id="{71289C05-7D24-4684-B6B1-A58EA0AD68FC}"/>
              </a:ext>
            </a:extLst>
          </p:cNvPr>
          <p:cNvSpPr/>
          <p:nvPr/>
        </p:nvSpPr>
        <p:spPr>
          <a:xfrm>
            <a:off x="3175246" y="2780930"/>
            <a:ext cx="2385133" cy="648070"/>
          </a:xfrm>
          <a:prstGeom prst="flowChartAlternateProcess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Выход на новый рынок </a:t>
            </a:r>
          </a:p>
        </p:txBody>
      </p:sp>
      <p:sp>
        <p:nvSpPr>
          <p:cNvPr id="11" name="Folyamatábra: Másik feldolgozás 10">
            <a:extLst>
              <a:ext uri="{FF2B5EF4-FFF2-40B4-BE49-F238E27FC236}">
                <a16:creationId xmlns:a16="http://schemas.microsoft.com/office/drawing/2014/main" id="{97267EE8-36F6-4237-B18E-E0838DEF080B}"/>
              </a:ext>
            </a:extLst>
          </p:cNvPr>
          <p:cNvSpPr/>
          <p:nvPr/>
        </p:nvSpPr>
        <p:spPr>
          <a:xfrm>
            <a:off x="1627465" y="3584233"/>
            <a:ext cx="2740348" cy="648070"/>
          </a:xfrm>
          <a:prstGeom prst="flowChartAlternateProcess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/>
              <a:t>Качественный продукт по конкурентоспособной цене</a:t>
            </a:r>
            <a:endParaRPr lang="hu-HU" sz="1600" dirty="0"/>
          </a:p>
        </p:txBody>
      </p:sp>
      <p:sp>
        <p:nvSpPr>
          <p:cNvPr id="12" name="Folyamatábra: Másik feldolgozás 11">
            <a:extLst>
              <a:ext uri="{FF2B5EF4-FFF2-40B4-BE49-F238E27FC236}">
                <a16:creationId xmlns:a16="http://schemas.microsoft.com/office/drawing/2014/main" id="{624BC7BB-1FA9-445D-8655-F845175AF2BE}"/>
              </a:ext>
            </a:extLst>
          </p:cNvPr>
          <p:cNvSpPr/>
          <p:nvPr/>
        </p:nvSpPr>
        <p:spPr>
          <a:xfrm>
            <a:off x="3175246" y="4387536"/>
            <a:ext cx="2385133" cy="648070"/>
          </a:xfrm>
          <a:prstGeom prst="flowChartAlternateProcess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Опыт экспорта</a:t>
            </a:r>
            <a:endParaRPr lang="hu-HU" dirty="0"/>
          </a:p>
        </p:txBody>
      </p:sp>
      <p:sp>
        <p:nvSpPr>
          <p:cNvPr id="13" name="Folyamatábra: Másik feldolgozás 12">
            <a:extLst>
              <a:ext uri="{FF2B5EF4-FFF2-40B4-BE49-F238E27FC236}">
                <a16:creationId xmlns:a16="http://schemas.microsoft.com/office/drawing/2014/main" id="{4996FC6A-0AC0-4E0A-B6C2-B8356C2C8D6D}"/>
              </a:ext>
            </a:extLst>
          </p:cNvPr>
          <p:cNvSpPr/>
          <p:nvPr/>
        </p:nvSpPr>
        <p:spPr>
          <a:xfrm>
            <a:off x="4367812" y="5190839"/>
            <a:ext cx="2840855" cy="648070"/>
          </a:xfrm>
          <a:prstGeom prst="flowChartAlternateProcess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Будущее в сотрудничестве</a:t>
            </a:r>
            <a:endParaRPr lang="hu-HU" dirty="0"/>
          </a:p>
        </p:txBody>
      </p:sp>
      <p:cxnSp>
        <p:nvCxnSpPr>
          <p:cNvPr id="15" name="Egyenes összekötő nyíllal 14">
            <a:extLst>
              <a:ext uri="{FF2B5EF4-FFF2-40B4-BE49-F238E27FC236}">
                <a16:creationId xmlns:a16="http://schemas.microsoft.com/office/drawing/2014/main" id="{69874E16-1A2D-4204-93F6-612AC67063B5}"/>
              </a:ext>
            </a:extLst>
          </p:cNvPr>
          <p:cNvCxnSpPr/>
          <p:nvPr/>
        </p:nvCxnSpPr>
        <p:spPr>
          <a:xfrm>
            <a:off x="6752945" y="2626862"/>
            <a:ext cx="601149" cy="61172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Egyenes összekötő nyíllal 15">
            <a:extLst>
              <a:ext uri="{FF2B5EF4-FFF2-40B4-BE49-F238E27FC236}">
                <a16:creationId xmlns:a16="http://schemas.microsoft.com/office/drawing/2014/main" id="{93EA48FB-805D-4204-A830-4774D72FEFAD}"/>
              </a:ext>
            </a:extLst>
          </p:cNvPr>
          <p:cNvCxnSpPr>
            <a:cxnSpLocks/>
          </p:cNvCxnSpPr>
          <p:nvPr/>
        </p:nvCxnSpPr>
        <p:spPr>
          <a:xfrm>
            <a:off x="4367282" y="3908268"/>
            <a:ext cx="2385663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7" name="Egyenes összekötő nyíllal 16">
            <a:extLst>
              <a:ext uri="{FF2B5EF4-FFF2-40B4-BE49-F238E27FC236}">
                <a16:creationId xmlns:a16="http://schemas.microsoft.com/office/drawing/2014/main" id="{49CB06FE-A5B3-4BFF-B843-186B651DE583}"/>
              </a:ext>
            </a:extLst>
          </p:cNvPr>
          <p:cNvCxnSpPr>
            <a:cxnSpLocks/>
          </p:cNvCxnSpPr>
          <p:nvPr/>
        </p:nvCxnSpPr>
        <p:spPr>
          <a:xfrm>
            <a:off x="5573906" y="3351006"/>
            <a:ext cx="1331439" cy="31547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Egyenes összekötő nyíllal 17">
            <a:extLst>
              <a:ext uri="{FF2B5EF4-FFF2-40B4-BE49-F238E27FC236}">
                <a16:creationId xmlns:a16="http://schemas.microsoft.com/office/drawing/2014/main" id="{115C4265-A9E9-47BB-98FC-9C3EB8F6B884}"/>
              </a:ext>
            </a:extLst>
          </p:cNvPr>
          <p:cNvCxnSpPr>
            <a:cxnSpLocks/>
          </p:cNvCxnSpPr>
          <p:nvPr/>
        </p:nvCxnSpPr>
        <p:spPr>
          <a:xfrm flipV="1">
            <a:off x="5573906" y="4116234"/>
            <a:ext cx="1228607" cy="27130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9" name="Egyenes összekötő nyíllal 18">
            <a:extLst>
              <a:ext uri="{FF2B5EF4-FFF2-40B4-BE49-F238E27FC236}">
                <a16:creationId xmlns:a16="http://schemas.microsoft.com/office/drawing/2014/main" id="{1E7B6F7D-298C-48E8-A24C-C719C11B3CC3}"/>
              </a:ext>
            </a:extLst>
          </p:cNvPr>
          <p:cNvCxnSpPr>
            <a:cxnSpLocks/>
          </p:cNvCxnSpPr>
          <p:nvPr/>
        </p:nvCxnSpPr>
        <p:spPr>
          <a:xfrm flipV="1">
            <a:off x="7137647" y="4589161"/>
            <a:ext cx="781235" cy="60167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6" name="Rectangle 4">
            <a:extLst>
              <a:ext uri="{FF2B5EF4-FFF2-40B4-BE49-F238E27FC236}">
                <a16:creationId xmlns:a16="http://schemas.microsoft.com/office/drawing/2014/main" id="{9A017833-1DA4-4B5F-8FE1-EB9427202F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625" y="328751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hu-H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087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6" presetClass="entr" presetSubtype="37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250"/>
                            </p:stCondLst>
                            <p:childTnLst>
                              <p:par>
                                <p:cTn id="39" presetID="16" presetClass="entr" presetSubtype="37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16" presetClass="entr" presetSubtype="37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750"/>
                            </p:stCondLst>
                            <p:childTnLst>
                              <p:par>
                                <p:cTn id="47" presetID="16" presetClass="entr" presetSubtype="37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0"/>
                            </p:stCondLst>
                            <p:childTnLst>
                              <p:par>
                                <p:cTn id="51" presetID="16" presetClass="entr" presetSubtype="37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A6740BA-1CA7-4F64-B75F-806533BB9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befektetésekkel járó előnyök</a:t>
            </a:r>
          </a:p>
        </p:txBody>
      </p:sp>
      <p:graphicFrame>
        <p:nvGraphicFramePr>
          <p:cNvPr id="7" name="Tartalom helye 6">
            <a:extLst>
              <a:ext uri="{FF2B5EF4-FFF2-40B4-BE49-F238E27FC236}">
                <a16:creationId xmlns:a16="http://schemas.microsoft.com/office/drawing/2014/main" id="{76EC0655-B2BE-465E-89DC-BE337612C085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340621665"/>
              </p:ext>
            </p:extLst>
          </p:nvPr>
        </p:nvGraphicFramePr>
        <p:xfrm>
          <a:off x="2339332" y="2038288"/>
          <a:ext cx="10029523" cy="41769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7685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EFC18A-09B0-412E-89EA-376816863F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graphicEl>
                                              <a:dgm id="{FFEFC18A-09B0-412E-89EA-376816863FD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3B44B9A-8C6F-45CC-B350-69805FF1D8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graphicEl>
                                              <a:dgm id="{A3B44B9A-8C6F-45CC-B350-69805FF1D8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5463679-AFE3-4DA6-BE39-5A3E5771A2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>
                                            <p:graphicEl>
                                              <a:dgm id="{85463679-AFE3-4DA6-BE39-5A3E5771A2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415E109-880E-4B77-8425-5C57F579E3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>
                                            <p:graphicEl>
                                              <a:dgm id="{2415E109-880E-4B77-8425-5C57F579E34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77171E9-F461-410C-8874-E184878A42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>
                                            <p:graphicEl>
                                              <a:dgm id="{C77171E9-F461-410C-8874-E184878A425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6535238-86CB-4CEF-9F4C-8FD1859B67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graphicEl>
                                              <a:dgm id="{36535238-86CB-4CEF-9F4C-8FD1859B67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939B0A3-7B57-4DCC-8DFE-5BB6E72DD7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>
                                            <p:graphicEl>
                                              <a:dgm id="{A939B0A3-7B57-4DCC-8DFE-5BB6E72DD75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1997F06-9D91-40C2-B90F-E7C1ACE624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>
                                            <p:graphicEl>
                                              <a:dgm id="{51997F06-9D91-40C2-B90F-E7C1ACE624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9CA2F4D-4F50-41FB-9428-7DBE7CCBB3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>
                                            <p:graphicEl>
                                              <a:dgm id="{49CA2F4D-4F50-41FB-9428-7DBE7CCBB3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66956D-6EAD-4983-A9B7-3752325129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graphicEl>
                                              <a:dgm id="{FB66956D-6EAD-4983-A9B7-3752325129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227A7D0-7A37-4F25-ACCE-4A202B9B5B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>
                                            <p:graphicEl>
                                              <a:dgm id="{A227A7D0-7A37-4F25-ACCE-4A202B9B5B7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2C901BF-8EB7-4F45-8314-BF4AAF2D7B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>
                                            <p:graphicEl>
                                              <a:dgm id="{D2C901BF-8EB7-4F45-8314-BF4AAF2D7B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B1247BD-183B-4456-840F-A91CC63123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>
                                            <p:graphicEl>
                                              <a:dgm id="{5B1247BD-183B-4456-840F-A91CC63123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13A23E4-6950-4F1E-B15C-B9172361A1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">
                                            <p:graphicEl>
                                              <a:dgm id="{113A23E4-6950-4F1E-B15C-B9172361A1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271DCEB-92BB-4605-A4A5-7635CAC345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">
                                            <p:graphicEl>
                                              <a:dgm id="{4271DCEB-92BB-4605-A4A5-7635CAC3453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75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E313AD9-D855-4D7D-AC41-D5C04C44BB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>
                                            <p:graphicEl>
                                              <a:dgm id="{CE313AD9-D855-4D7D-AC41-D5C04C44BBE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89D958D-24DB-4231-94C4-256DF5A22F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graphicEl>
                                              <a:dgm id="{989D958D-24DB-4231-94C4-256DF5A22F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Dgm bld="one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A6740BA-1CA7-4F64-B75F-806533BB9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Инвестиционные выгоды</a:t>
            </a:r>
            <a:endParaRPr lang="hu-HU" dirty="0"/>
          </a:p>
        </p:txBody>
      </p:sp>
      <p:graphicFrame>
        <p:nvGraphicFramePr>
          <p:cNvPr id="7" name="Tartalom helye 6">
            <a:extLst>
              <a:ext uri="{FF2B5EF4-FFF2-40B4-BE49-F238E27FC236}">
                <a16:creationId xmlns:a16="http://schemas.microsoft.com/office/drawing/2014/main" id="{76EC0655-B2BE-465E-89DC-BE337612C085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862357833"/>
              </p:ext>
            </p:extLst>
          </p:nvPr>
        </p:nvGraphicFramePr>
        <p:xfrm>
          <a:off x="2339332" y="2038288"/>
          <a:ext cx="10029523" cy="41769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2496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EFC18A-09B0-412E-89EA-376816863F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graphicEl>
                                              <a:dgm id="{FFEFC18A-09B0-412E-89EA-376816863FD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3B44B9A-8C6F-45CC-B350-69805FF1D8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graphicEl>
                                              <a:dgm id="{A3B44B9A-8C6F-45CC-B350-69805FF1D8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5463679-AFE3-4DA6-BE39-5A3E5771A2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>
                                            <p:graphicEl>
                                              <a:dgm id="{85463679-AFE3-4DA6-BE39-5A3E5771A2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415E109-880E-4B77-8425-5C57F579E3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>
                                            <p:graphicEl>
                                              <a:dgm id="{2415E109-880E-4B77-8425-5C57F579E34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77171E9-F461-410C-8874-E184878A42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>
                                            <p:graphicEl>
                                              <a:dgm id="{C77171E9-F461-410C-8874-E184878A425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6535238-86CB-4CEF-9F4C-8FD1859B67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graphicEl>
                                              <a:dgm id="{36535238-86CB-4CEF-9F4C-8FD1859B67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939B0A3-7B57-4DCC-8DFE-5BB6E72DD7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>
                                            <p:graphicEl>
                                              <a:dgm id="{A939B0A3-7B57-4DCC-8DFE-5BB6E72DD75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1997F06-9D91-40C2-B90F-E7C1ACE624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>
                                            <p:graphicEl>
                                              <a:dgm id="{51997F06-9D91-40C2-B90F-E7C1ACE624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9CA2F4D-4F50-41FB-9428-7DBE7CCBB3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>
                                            <p:graphicEl>
                                              <a:dgm id="{49CA2F4D-4F50-41FB-9428-7DBE7CCBB3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66956D-6EAD-4983-A9B7-3752325129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graphicEl>
                                              <a:dgm id="{FB66956D-6EAD-4983-A9B7-3752325129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227A7D0-7A37-4F25-ACCE-4A202B9B5B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>
                                            <p:graphicEl>
                                              <a:dgm id="{A227A7D0-7A37-4F25-ACCE-4A202B9B5B7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2C901BF-8EB7-4F45-8314-BF4AAF2D7B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>
                                            <p:graphicEl>
                                              <a:dgm id="{D2C901BF-8EB7-4F45-8314-BF4AAF2D7B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B1247BD-183B-4456-840F-A91CC63123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>
                                            <p:graphicEl>
                                              <a:dgm id="{5B1247BD-183B-4456-840F-A91CC63123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13A23E4-6950-4F1E-B15C-B9172361A1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">
                                            <p:graphicEl>
                                              <a:dgm id="{113A23E4-6950-4F1E-B15C-B9172361A1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271DCEB-92BB-4605-A4A5-7635CAC345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">
                                            <p:graphicEl>
                                              <a:dgm id="{4271DCEB-92BB-4605-A4A5-7635CAC3453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75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E313AD9-D855-4D7D-AC41-D5C04C44BB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>
                                            <p:graphicEl>
                                              <a:dgm id="{CE313AD9-D855-4D7D-AC41-D5C04C44BBE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89D958D-24DB-4231-94C4-256DF5A22F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graphicEl>
                                              <a:dgm id="{989D958D-24DB-4231-94C4-256DF5A22F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Dgm bld="one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Köszönöm megtisztelő figyelmüket!</a:t>
            </a:r>
            <a:br>
              <a:rPr lang="ru-RU" dirty="0"/>
            </a:br>
            <a:r>
              <a:rPr lang="ru-RU" dirty="0"/>
              <a:t>Спасибо </a:t>
            </a:r>
            <a:r>
              <a:rPr lang="ru-RU"/>
              <a:t>за Ваше </a:t>
            </a:r>
            <a:r>
              <a:rPr lang="ru-RU" dirty="0"/>
              <a:t>внимание</a:t>
            </a:r>
            <a:r>
              <a:rPr lang="hu-HU" dirty="0"/>
              <a:t>!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93C037DE-B40C-446D-8864-2FA1110BA9B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0" t="1408" r="1260" b="1847"/>
          <a:stretch/>
        </p:blipFill>
        <p:spPr>
          <a:xfrm>
            <a:off x="3571875" y="2552700"/>
            <a:ext cx="5048250" cy="3024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249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666</TotalTime>
  <Words>516</Words>
  <Application>Microsoft Office PowerPoint</Application>
  <PresentationFormat>Szélesvásznú</PresentationFormat>
  <Paragraphs>107</Paragraphs>
  <Slides>17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7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17</vt:i4>
      </vt:variant>
    </vt:vector>
  </HeadingPairs>
  <TitlesOfParts>
    <vt:vector size="25" baseType="lpstr">
      <vt:lpstr>Arial</vt:lpstr>
      <vt:lpstr>Calibri</vt:lpstr>
      <vt:lpstr>Calibri Light</vt:lpstr>
      <vt:lpstr>Cambria Math</vt:lpstr>
      <vt:lpstr>Corbel</vt:lpstr>
      <vt:lpstr>Courier New</vt:lpstr>
      <vt:lpstr>Wingdings</vt:lpstr>
      <vt:lpstr>1_Office-téma</vt:lpstr>
      <vt:lpstr>Az exporttól a befektetésig vezető út az orosz piacon Путь от экспорта к инвестициям на российском рынке</vt:lpstr>
      <vt:lpstr>Gazdasági kapcsolatok fejlesztése</vt:lpstr>
      <vt:lpstr>Развитие экономических отношений</vt:lpstr>
      <vt:lpstr>Miért adjunk el Magyarországra és Oroszországba?</vt:lpstr>
      <vt:lpstr>Зачем продавать в Венгрию и Россию?</vt:lpstr>
      <vt:lpstr>Az együttműködés formái</vt:lpstr>
      <vt:lpstr>Формы сотрудничества</vt:lpstr>
      <vt:lpstr>Sikeres magyar vállalatok az orosz piacon</vt:lpstr>
      <vt:lpstr>Успешные венгерские компании на российском рынке</vt:lpstr>
      <vt:lpstr>PowerPoint-bemutató</vt:lpstr>
      <vt:lpstr>További befektetési lehetőségek</vt:lpstr>
      <vt:lpstr>Дополнительные инвестиционные возможности</vt:lpstr>
      <vt:lpstr>Kinek érdekes befektetésben gondolkodni?</vt:lpstr>
      <vt:lpstr>Кому интересно думать об инвестировании?</vt:lpstr>
      <vt:lpstr>A befektetésekkel járó előnyök</vt:lpstr>
      <vt:lpstr>Инвестиционные выгоды</vt:lpstr>
      <vt:lpstr>Köszönöm megtisztelő figyelmüket! Спасибо за Ваше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Üzleti tapasztalatok az orosz- ukrán- és belorusz piacon</dc:title>
  <dc:creator>Ádám Tőrös</dc:creator>
  <cp:lastModifiedBy>Szekeres Istvan</cp:lastModifiedBy>
  <cp:revision>15</cp:revision>
  <dcterms:created xsi:type="dcterms:W3CDTF">2020-09-25T08:04:01Z</dcterms:created>
  <dcterms:modified xsi:type="dcterms:W3CDTF">2020-12-08T18:56:08Z</dcterms:modified>
</cp:coreProperties>
</file>