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06" r:id="rId2"/>
    <p:sldId id="257" r:id="rId3"/>
    <p:sldId id="30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6" r:id="rId20"/>
    <p:sldId id="279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3" r:id="rId33"/>
    <p:sldId id="294" r:id="rId34"/>
    <p:sldId id="295" r:id="rId35"/>
    <p:sldId id="297" r:id="rId36"/>
    <p:sldId id="299" r:id="rId37"/>
    <p:sldId id="301" r:id="rId38"/>
    <p:sldId id="303" r:id="rId3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17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BE4AC4-85D1-4DA3-8B0C-27512C32DF9F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A8707E-753A-4077-8C7D-CAD427558277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31466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E4DE77E-A7B9-4DDD-A144-75D60CD5A527}" type="slidenum">
              <a:rPr lang="hu-HU" altLang="hu-HU" smtClean="0"/>
              <a:pPr/>
              <a:t>1</a:t>
            </a:fld>
            <a:endParaRPr lang="hu-HU" altLang="hu-HU"/>
          </a:p>
        </p:txBody>
      </p:sp>
      <p:sp>
        <p:nvSpPr>
          <p:cNvPr id="491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915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</p:spPr>
        <p:txBody>
          <a:bodyPr wrap="none" anchor="ctr"/>
          <a:lstStyle/>
          <a:p>
            <a:endParaRPr lang="hu-HU" alt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17C2F-591E-41CF-AB7A-EA946391A2B2}" type="datetimeFigureOut">
              <a:rPr lang="hu-HU" smtClean="0"/>
              <a:pPr/>
              <a:t>2018. 08. 13.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81E62-815F-4DF6-AFC1-34EA3C538B78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959840" y="424845"/>
            <a:ext cx="5224320" cy="5062131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lIns="81639" tIns="55221" rIns="81639" bIns="40820" anchor="ctr" anchorCtr="1"/>
          <a:lstStyle/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b="0" dirty="0">
              <a:solidFill>
                <a:srgbClr val="000000"/>
              </a:solidFill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endParaRPr lang="hu-HU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algn="ctr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</a:tabLst>
              <a:defRPr/>
            </a:pPr>
            <a:r>
              <a:rPr lang="hu-HU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Budapest,  2017.  szeptember 22.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Bak Zoltán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baseline="0" dirty="0">
                <a:latin typeface="Times New Roman"/>
              </a:rPr>
              <a:t>Rátétes szűr viselet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1026" name="Picture 2" descr="C:\Users\ron oscar\Desktop\MKR20117\IMG_88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84784"/>
            <a:ext cx="734481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Bak Zoltánné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baseline="0" dirty="0">
                <a:latin typeface="Times New Roman"/>
              </a:rPr>
              <a:t>Rátétes szűr viselet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2050" name="Picture 2" descr="C:\Users\ron oscar\Desktop\MKR20117\IMG_899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756084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7176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Bogdán Erzsébet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 err="1">
                <a:solidFill>
                  <a:srgbClr val="000000"/>
                </a:solidFill>
                <a:latin typeface="Times New Roman"/>
              </a:rPr>
              <a:t>Úrihímzéses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 terítő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3074" name="Picture 2" descr="C:\Users\ron oscar\Desktop\MKR20117\IMG_88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556792"/>
            <a:ext cx="7452827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R="0" rtl="0"/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Czédly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Mónika és </a:t>
            </a:r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Turós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Istvánné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Erzsébet királyné koronázási Ruharekonstrukciója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4098" name="Picture 2" descr="C:\Users\ron oscar\Desktop\MKR20117\IMG_886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9047"/>
            <a:ext cx="7200800" cy="4800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Gosztonyi Zoltán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Somogyi karcolozott csont és szarutárgyak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2" name="Picture 2" descr="C:\Users\ron oscar\Desktop\MKR20117\IMG_88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27" y="1455215"/>
            <a:ext cx="7713205" cy="5142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Magyaralmási Agrár </a:t>
            </a:r>
            <a:r>
              <a:rPr lang="hu-HU" sz="3200" b="1" baseline="0" dirty="0" err="1">
                <a:latin typeface="Times New Roman"/>
              </a:rPr>
              <a:t>Zrt</a:t>
            </a:r>
            <a:r>
              <a:rPr lang="hu-HU" sz="3200" b="1" i="1" baseline="0" dirty="0">
                <a:latin typeface="Times New Roman"/>
              </a:rPr>
              <a:t>.</a:t>
            </a:r>
            <a:br>
              <a:rPr lang="hu-HU" sz="3200" b="1" i="1" baseline="0" dirty="0">
                <a:latin typeface="Times New Roman"/>
              </a:rPr>
            </a:br>
            <a:r>
              <a:rPr lang="hu-HU" sz="3200" b="1" i="1" baseline="0" dirty="0" err="1">
                <a:solidFill>
                  <a:srgbClr val="000000"/>
                </a:solidFill>
                <a:latin typeface="Times New Roman"/>
              </a:rPr>
              <a:t>Pater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 kézműves sajt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146" name="Picture 2" descr="C:\Users\ron oscar\Desktop\MKR20117\IMG_88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824" y="1501624"/>
            <a:ext cx="7859616" cy="5239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Szankovits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Örs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 err="1">
                <a:solidFill>
                  <a:srgbClr val="000000"/>
                </a:solidFill>
                <a:latin typeface="Times New Roman"/>
              </a:rPr>
              <a:t>Fejesgörbe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 Bicskák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170" name="Picture 2" descr="C:\Users\ron oscar\Desktop\MKR20117\IMG_88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84784"/>
            <a:ext cx="7499576" cy="4999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Torba Ildikó </a:t>
            </a:r>
            <a:r>
              <a:rPr lang="hu-HU" sz="3200" b="1" dirty="0">
                <a:solidFill>
                  <a:srgbClr val="000000"/>
                </a:solidFill>
                <a:latin typeface="Times New Roman"/>
              </a:rPr>
              <a:t>és Szombati Klára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/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Szűrvirágos kollekció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8194" name="Picture 2" descr="C:\Users\ron oscar\Desktop\MKR20117\IMG_888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1556792"/>
            <a:ext cx="7560841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Balla Gemma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Kerek padlónemez párban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218" name="Picture 2" descr="C:\Users\ron oscar\Desktop\MKR20117\IMG_88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7884877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 err="1">
                <a:latin typeface="Times New Roman"/>
              </a:rPr>
              <a:t>Barcsik</a:t>
            </a:r>
            <a:r>
              <a:rPr lang="hu-HU" sz="3200" b="1" baseline="0" dirty="0">
                <a:latin typeface="Times New Roman"/>
              </a:rPr>
              <a:t> Sándorné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Festékes szőnyeg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42" name="Picture 2" descr="C:\Users\ron oscar\Desktop\MKR20117\IMG_88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777686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R="0" rtl="0"/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BeeBor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Első Magyar Mézbor Manufaktúra Kft., Homoki Iván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 err="1">
                <a:solidFill>
                  <a:srgbClr val="000000"/>
                </a:solidFill>
                <a:latin typeface="Times New Roman"/>
              </a:rPr>
              <a:t>BeeBor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– mézbor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11266" name="Picture 2" descr="C:\Users\ron oscar\Desktop\MKR20117\IMG_88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799"/>
            <a:ext cx="7488832" cy="499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Bencsik Márta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baseline="0" dirty="0">
                <a:latin typeface="Times New Roman"/>
              </a:rPr>
              <a:t>Csipketechnikával készült viseleti kiegészítő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2290" name="Picture 2" descr="C:\Users\ron oscar\Desktop\MKR20117\IMG_88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88" y="1412776"/>
            <a:ext cx="7452828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Bencsik Ottó András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baseline="0" dirty="0">
                <a:latin typeface="Times New Roman"/>
              </a:rPr>
              <a:t> 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Borz vadásztarisznya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3314" name="Picture 2" descr="C:\Users\ron oscar\Desktop\MKR20117\IMG_889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776"/>
            <a:ext cx="7992888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 err="1">
                <a:latin typeface="Times New Roman"/>
              </a:rPr>
              <a:t>Berszánné</a:t>
            </a:r>
            <a:r>
              <a:rPr lang="hu-HU" sz="3200" b="1" baseline="0" dirty="0">
                <a:latin typeface="Times New Roman"/>
              </a:rPr>
              <a:t> Román Erzsébet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baseline="0" dirty="0">
                <a:latin typeface="Times New Roman"/>
              </a:rPr>
              <a:t>Istenmezei </a:t>
            </a:r>
            <a:r>
              <a:rPr lang="hu-HU" sz="3200" b="1" i="1" baseline="0" dirty="0" err="1">
                <a:latin typeface="Times New Roman"/>
              </a:rPr>
              <a:t>hímestojás</a:t>
            </a:r>
            <a:endParaRPr lang="hu-HU" sz="3200" b="1" i="1" baseline="0" dirty="0">
              <a:latin typeface="Times New Roman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4338" name="Picture 2" descr="C:\Users\ron oscar\Desktop\MKR20117\IMG_88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20" y="1477621"/>
            <a:ext cx="7895620" cy="5263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Debreczeni Sándor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baseline="0" dirty="0">
                <a:latin typeface="Times New Roman"/>
              </a:rPr>
              <a:t>Szalonnázó bicska, Diána II. vadásztőr, Fodor-féle </a:t>
            </a:r>
            <a:r>
              <a:rPr lang="hu-HU" sz="3200" b="1" i="1" baseline="0" dirty="0" err="1">
                <a:latin typeface="Times New Roman"/>
              </a:rPr>
              <a:t>Hattoribicska</a:t>
            </a:r>
            <a:r>
              <a:rPr lang="hu-HU" sz="3200" b="1" i="1" baseline="0" dirty="0">
                <a:latin typeface="Times New Roman"/>
              </a:rPr>
              <a:t>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15362" name="Picture 2" descr="C:\Users\ron oscar\Desktop\MKR20117\IMG_89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66078"/>
            <a:ext cx="7416824" cy="494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Demeter </a:t>
            </a:r>
            <a:r>
              <a:rPr lang="hu-HU" sz="3200" b="1" baseline="0" dirty="0" err="1">
                <a:latin typeface="Times New Roman"/>
              </a:rPr>
              <a:t>Chocolate</a:t>
            </a:r>
            <a:r>
              <a:rPr lang="hu-HU" sz="3200" b="1" baseline="0" dirty="0">
                <a:latin typeface="Times New Roman"/>
              </a:rPr>
              <a:t> Kft.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baseline="0" dirty="0">
                <a:latin typeface="Times New Roman"/>
              </a:rPr>
              <a:t>Kézműves bonbon – fűszeres almasajtos </a:t>
            </a:r>
            <a:r>
              <a:rPr lang="hu-HU" sz="3200" b="1" i="1" baseline="0" dirty="0" err="1">
                <a:latin typeface="Times New Roman"/>
              </a:rPr>
              <a:t>trüffel</a:t>
            </a:r>
            <a:r>
              <a:rPr lang="hu-HU" sz="3200" b="1" i="1" baseline="0" dirty="0">
                <a:latin typeface="Times New Roman"/>
              </a:rPr>
              <a:t>, mézes-málna pálinkás bonbon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6386" name="Picture 2" descr="C:\Users\ron oscar\Desktop\MKR20117\IMG_89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860" y="1700807"/>
            <a:ext cx="7247548" cy="4831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 err="1">
                <a:latin typeface="Times New Roman"/>
              </a:rPr>
              <a:t>Devecsei</a:t>
            </a:r>
            <a:r>
              <a:rPr lang="hu-HU" sz="3200" b="1" baseline="0" dirty="0">
                <a:latin typeface="Times New Roman"/>
              </a:rPr>
              <a:t> Gáborné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baseline="0" dirty="0">
                <a:latin typeface="Times New Roman"/>
              </a:rPr>
              <a:t>Torockói párta rekonstrukciók I-II.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7410" name="Picture 2" descr="C:\Users\ron oscar\Desktop\MKR20117\IMG_89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64" y="1412776"/>
            <a:ext cx="788487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Dr. Illés Károlyné 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baseline="0" dirty="0">
                <a:latin typeface="Times New Roman"/>
              </a:rPr>
              <a:t>Gyetvai hímzések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4" name="Picture 2" descr="C:\Users\ron oscar\Desktop\MKR20117\IMG_89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16" y="1412776"/>
            <a:ext cx="777686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dr. Tóthné Kőrösi Zsófia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Höveji varrott csipkék 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9458" name="Picture 2" descr="C:\Users\ron oscar\Desktop\MKR20117\IMG_89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9645"/>
            <a:ext cx="7877584" cy="5251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Fazakas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Henriette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Csont és szaru gombok 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82" name="Picture 2" descr="C:\Users\ron oscar\Desktop\MKR20117\IMG_89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74" y="1399144"/>
            <a:ext cx="7723158" cy="514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Kanyó Alfonzné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Csuhétáska kollekció 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1506" name="Picture 2" descr="C:\Users\ron oscar\Desktop\MKR20117\IMG_89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70856"/>
            <a:ext cx="7816416" cy="5210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Komróczki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Gyula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Citera (népi hangszer) 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2530" name="Picture 2" descr="C:\Users\ron oscar\Desktop\MKR20117\IMG_89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88773"/>
            <a:ext cx="7920880" cy="5280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Lukács Eszter Mária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Békési szűcshímzés 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3554" name="Picture 2" descr="C:\Users\ron oscar\Desktop\MKR20117\IMG_89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84784"/>
            <a:ext cx="7884877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Népművészeti Kosárfonó Bt., </a:t>
            </a:r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Kocsor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Imréné 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Fonott kosarak 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4578" name="Picture 2" descr="C:\Users\ron oscar\Desktop\MKR20117\IMG_89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412776"/>
            <a:ext cx="7884876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Örökség alkotóműhely Ruházati Kft.,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Katrics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Krisztina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Gyapjúszállal hímzett kabát 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5602" name="Picture 2" descr="C:\Users\ron oscar\Desktop\MKR20117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694099"/>
            <a:ext cx="5544616" cy="5047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Románné </a:t>
            </a:r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Hadri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Veronika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Keresztelő takaró és zsebkendő 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6626" name="Picture 2" descr="C:\Users\ron oscar\Desktop\MKR20117\IMG_89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84784"/>
            <a:ext cx="777686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Románné </a:t>
            </a:r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Hadri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Veronika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Nyakék és fülbevaló 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7650" name="Picture 2" descr="C:\Users\ron oscar\Desktop\MKR20117\IMG_895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84784"/>
            <a:ext cx="7632848" cy="508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Sáfrány Mária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Uszódi fehérhímzéses viselet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8674" name="Picture 2" descr="C:\Users\ron oscar\Desktop\MKR20117\IMG_89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1593"/>
            <a:ext cx="7704856" cy="5136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Sáringer Éva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Népi díszítésű tükör, népi díszítésű leveles ládika 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9698" name="Picture 2" descr="C:\Users\ron oscar\Desktop\MKR20117\IMG_89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628800"/>
            <a:ext cx="734481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Schreiner Károly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Rábaközi faragott fiókos </a:t>
            </a:r>
            <a:r>
              <a:rPr lang="hu-HU" sz="3200" b="1" i="1" baseline="0" dirty="0" err="1">
                <a:solidFill>
                  <a:srgbClr val="000000"/>
                </a:solidFill>
                <a:latin typeface="Times New Roman"/>
              </a:rPr>
              <a:t>falitéka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 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30722" name="Picture 2" descr="C:\Users\ron oscar\Desktop\MKR20117\IMG_89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5"/>
            <a:ext cx="7848872" cy="5232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Sipos Ferenc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1953 FORD F-100 Panel </a:t>
            </a:r>
            <a:r>
              <a:rPr lang="hu-HU" sz="3200" b="1" i="1" baseline="0" dirty="0" err="1">
                <a:solidFill>
                  <a:srgbClr val="000000"/>
                </a:solidFill>
                <a:latin typeface="Times New Roman"/>
              </a:rPr>
              <a:t>Truck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 karosszéria rekonstrukciója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1746" name="Picture 2" descr="C:\Users\ron oscar\Desktop\MKR20117\IMG_89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7560840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Szilasi-Horváth Tamás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Múlt a jelenben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2770" name="Picture 2" descr="C:\Users\ron oscar\Desktop\MKR20117\IMG_89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7992888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Szontaghné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Demeter Ágnes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Lószőrékszer garnitúra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3794" name="Picture 2" descr="C:\Users\ron oscar\Desktop\MKR20117\IMG_89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12776"/>
            <a:ext cx="7488832" cy="499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Tóth Imréné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Orosházi szálán varrott szőrhímzés termékcsalád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4818" name="Picture 2" descr="C:\Users\ron oscar\Desktop\MKR20117\IMG_89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799"/>
            <a:ext cx="7632848" cy="508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R="0" rtl="0"/>
            <a:r>
              <a:rPr lang="hu-HU" sz="3200" b="1" baseline="0" dirty="0">
                <a:latin typeface="Times New Roman"/>
              </a:rPr>
              <a:t>Tóth Sándor</a:t>
            </a:r>
            <a:br>
              <a:rPr lang="hu-HU" sz="3200" b="1" baseline="0" dirty="0">
                <a:latin typeface="Times New Roman"/>
              </a:rPr>
            </a:br>
            <a:r>
              <a:rPr lang="hu-HU" sz="3200" b="1" baseline="0" dirty="0">
                <a:latin typeface="Times New Roman"/>
              </a:rPr>
              <a:t> 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Tulipán motívummal díszített dunántúli hasas prím citera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5842" name="Picture 2" descr="C:\Users\ron oscar\Desktop\MKR20117\IMG_898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08" y="1687016"/>
            <a:ext cx="7602216" cy="5068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R="0" rtl="0"/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Török László István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Faragott rengő 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6866" name="Picture 2" descr="C:\Users\ron oscar\Desktop\MKR20117\IMG_899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12776"/>
            <a:ext cx="7992888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R="0" rtl="0"/>
            <a:r>
              <a:rPr lang="hu-HU" sz="3200" b="1" baseline="0" dirty="0" err="1">
                <a:solidFill>
                  <a:srgbClr val="000000"/>
                </a:solidFill>
                <a:latin typeface="Times New Roman"/>
              </a:rPr>
              <a:t>VerumNatura</a:t>
            </a:r>
            <a:r>
              <a:rPr lang="hu-HU" sz="3200" b="1" baseline="0" dirty="0">
                <a:solidFill>
                  <a:srgbClr val="000000"/>
                </a:solidFill>
                <a:latin typeface="Times New Roman"/>
              </a:rPr>
              <a:t> Kft. </a:t>
            </a:r>
            <a:br>
              <a:rPr lang="hu-HU" sz="3200" b="1" baseline="0" dirty="0">
                <a:solidFill>
                  <a:srgbClr val="000000"/>
                </a:solidFill>
                <a:latin typeface="Times New Roman"/>
              </a:rPr>
            </a:br>
            <a:r>
              <a:rPr lang="hu-HU" sz="3200" b="1" i="1" baseline="0" dirty="0" err="1">
                <a:solidFill>
                  <a:srgbClr val="000000"/>
                </a:solidFill>
                <a:latin typeface="Times New Roman"/>
              </a:rPr>
              <a:t>Verum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hu-HU" sz="3200" b="1" i="1" baseline="0" dirty="0" err="1">
                <a:solidFill>
                  <a:srgbClr val="000000"/>
                </a:solidFill>
                <a:latin typeface="Times New Roman"/>
              </a:rPr>
              <a:t>Natura</a:t>
            </a:r>
            <a:r>
              <a:rPr lang="hu-HU" sz="3200" b="1" i="1" baseline="0" dirty="0">
                <a:solidFill>
                  <a:srgbClr val="000000"/>
                </a:solidFill>
                <a:latin typeface="Times New Roman"/>
              </a:rPr>
              <a:t> 100%-os gyümölcs-, és zöldséglevek   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7890" name="Picture 2" descr="C:\Users\ron oscar\Desktop\MKR20117\IMG_899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799"/>
            <a:ext cx="7632848" cy="508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121</Words>
  <Application>Microsoft Office PowerPoint</Application>
  <PresentationFormat>Diavetítés a képernyőre (4:3 oldalarány)</PresentationFormat>
  <Paragraphs>64</Paragraphs>
  <Slides>38</Slides>
  <Notes>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38</vt:i4>
      </vt:variant>
    </vt:vector>
  </HeadingPairs>
  <TitlesOfParts>
    <vt:vector size="42" baseType="lpstr">
      <vt:lpstr>Arial</vt:lpstr>
      <vt:lpstr>Calibri</vt:lpstr>
      <vt:lpstr>Times New Roman</vt:lpstr>
      <vt:lpstr>Office-téma</vt:lpstr>
      <vt:lpstr>PowerPoint-bemutató</vt:lpstr>
      <vt:lpstr>Bak Zoltán Rátétes szűr viselet </vt:lpstr>
      <vt:lpstr>Bak Zoltánné Rátétes szűr viselet </vt:lpstr>
      <vt:lpstr>Bogdán Erzsébet Úrihímzéses terítő</vt:lpstr>
      <vt:lpstr>Czédly Mónika és Turós Istvánné Erzsébet királyné koronázási Ruharekonstrukciója </vt:lpstr>
      <vt:lpstr>Gosztonyi Zoltán Somogyi karcolozott csont és szarutárgyak </vt:lpstr>
      <vt:lpstr>Magyaralmási Agrár Zrt. Pater kézműves sajt </vt:lpstr>
      <vt:lpstr>Szankovits Örs Fejesgörbe Bicskák </vt:lpstr>
      <vt:lpstr>Torba Ildikó és Szombati Klára Szűrvirágos kollekció </vt:lpstr>
      <vt:lpstr>Balla Gemma  Kerek padlónemez párban </vt:lpstr>
      <vt:lpstr>Barcsik Sándorné Festékes szőnyeg </vt:lpstr>
      <vt:lpstr>BeeBor Első Magyar Mézbor Manufaktúra Kft., Homoki Iván BeeBor– mézbor</vt:lpstr>
      <vt:lpstr>Bencsik Márta Csipketechnikával készült viseleti kiegészítő</vt:lpstr>
      <vt:lpstr>Bencsik Ottó András  Borz vadásztarisznya </vt:lpstr>
      <vt:lpstr>Berszánné Román Erzsébet Istenmezei hímestojás</vt:lpstr>
      <vt:lpstr>Debreczeni Sándor  Szalonnázó bicska, Diána II. vadásztőr, Fodor-féle Hattoribicska </vt:lpstr>
      <vt:lpstr>Demeter Chocolate Kft.  Kézműves bonbon – fűszeres almasajtos trüffel, mézes-málna pálinkás bonbon </vt:lpstr>
      <vt:lpstr>Devecsei Gáborné  Torockói párta rekonstrukciók I-II. </vt:lpstr>
      <vt:lpstr>Dr. Illés Károlyné  Gyetvai hímzések   </vt:lpstr>
      <vt:lpstr>dr. Tóthné Kőrösi Zsófia  Höveji varrott csipkék    </vt:lpstr>
      <vt:lpstr>Fazakas Henriette  Csont és szaru gombok    </vt:lpstr>
      <vt:lpstr>Kanyó Alfonzné  Csuhétáska kollekció    </vt:lpstr>
      <vt:lpstr>Komróczki Gyula  Citera (népi hangszer)    </vt:lpstr>
      <vt:lpstr>Lukács Eszter Mária  Békési szűcshímzés    </vt:lpstr>
      <vt:lpstr>Népművészeti Kosárfonó Bt., Kocsor Imréné Fonott kosarak    </vt:lpstr>
      <vt:lpstr>Örökség alkotóműhely Ruházati Kft.,  Katrics Krisztina  Gyapjúszállal hímzett kabát    </vt:lpstr>
      <vt:lpstr>Románné Hadri Veronika  Keresztelő takaró és zsebkendő    </vt:lpstr>
      <vt:lpstr>Románné Hadri Veronika  Nyakék és fülbevaló    </vt:lpstr>
      <vt:lpstr>Sáfrány Mária  Uszódi fehérhímzéses viselet</vt:lpstr>
      <vt:lpstr>Sáringer Éva  Népi díszítésű tükör, népi díszítésű leveles ládika    </vt:lpstr>
      <vt:lpstr>Schreiner Károly Rábaközi faragott fiókos falitéka    </vt:lpstr>
      <vt:lpstr>Sipos Ferenc  1953 FORD F-100 Panel Truck karosszéria rekonstrukciója   </vt:lpstr>
      <vt:lpstr>Szilasi-Horváth Tamás  Múlt a jelenben </vt:lpstr>
      <vt:lpstr>Szontaghné Demeter Ágnes  Lószőrékszer garnitúra </vt:lpstr>
      <vt:lpstr>Tóth Imréné Orosházi szálán varrott szőrhímzés termékcsalád</vt:lpstr>
      <vt:lpstr>Tóth Sándor  Tulipán motívummal díszített dunántúli hasas prím citera </vt:lpstr>
      <vt:lpstr>Török László István Faragott rengő    </vt:lpstr>
      <vt:lpstr>VerumNatura Kft.  Verum Natura 100%-os gyümölcs-, és zöldséglevek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hp</dc:creator>
  <cp:lastModifiedBy>hinora</cp:lastModifiedBy>
  <cp:revision>14</cp:revision>
  <dcterms:created xsi:type="dcterms:W3CDTF">2017-09-20T17:50:50Z</dcterms:created>
  <dcterms:modified xsi:type="dcterms:W3CDTF">2018-08-13T12:03:46Z</dcterms:modified>
</cp:coreProperties>
</file>