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notesSlides/notesSlide2.xml" ContentType="application/vnd.openxmlformats-officedocument.presentationml.notesSlide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37"/>
  </p:notesMasterIdLst>
  <p:handoutMasterIdLst>
    <p:handoutMasterId r:id="rId38"/>
  </p:handoutMasterIdLst>
  <p:sldIdLst>
    <p:sldId id="256" r:id="rId2"/>
    <p:sldId id="304" r:id="rId3"/>
    <p:sldId id="276" r:id="rId4"/>
    <p:sldId id="258" r:id="rId5"/>
    <p:sldId id="259" r:id="rId6"/>
    <p:sldId id="275" r:id="rId7"/>
    <p:sldId id="261" r:id="rId8"/>
    <p:sldId id="262" r:id="rId9"/>
    <p:sldId id="263" r:id="rId10"/>
    <p:sldId id="264" r:id="rId11"/>
    <p:sldId id="269" r:id="rId12"/>
    <p:sldId id="270" r:id="rId13"/>
    <p:sldId id="277" r:id="rId14"/>
    <p:sldId id="278" r:id="rId15"/>
    <p:sldId id="279" r:id="rId16"/>
    <p:sldId id="280" r:id="rId17"/>
    <p:sldId id="281" r:id="rId18"/>
    <p:sldId id="282" r:id="rId19"/>
    <p:sldId id="283" r:id="rId20"/>
    <p:sldId id="284" r:id="rId21"/>
    <p:sldId id="285" r:id="rId22"/>
    <p:sldId id="286" r:id="rId23"/>
    <p:sldId id="287" r:id="rId24"/>
    <p:sldId id="288" r:id="rId25"/>
    <p:sldId id="289" r:id="rId26"/>
    <p:sldId id="290" r:id="rId27"/>
    <p:sldId id="306" r:id="rId28"/>
    <p:sldId id="305" r:id="rId29"/>
    <p:sldId id="293" r:id="rId30"/>
    <p:sldId id="303" r:id="rId31"/>
    <p:sldId id="294" r:id="rId32"/>
    <p:sldId id="296" r:id="rId33"/>
    <p:sldId id="298" r:id="rId34"/>
    <p:sldId id="300" r:id="rId35"/>
    <p:sldId id="301" r:id="rId36"/>
  </p:sldIdLst>
  <p:sldSz cx="9144000" cy="6858000" type="screen4x3"/>
  <p:notesSz cx="7010400" cy="92964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vertBarState="maximized">
    <p:restoredLeft sz="23183" autoAdjust="0"/>
    <p:restoredTop sz="94660"/>
  </p:normalViewPr>
  <p:slideViewPr>
    <p:cSldViewPr>
      <p:cViewPr varScale="1">
        <p:scale>
          <a:sx n="66" d="100"/>
          <a:sy n="66" d="100"/>
        </p:scale>
        <p:origin x="-1260" y="-10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handoutMaster" Target="handoutMasters/handout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notesMaster" Target="notesMasters/notesMaster1.xml"/><Relationship Id="rId40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C6F5F606-B1E3-452C-93EA-0E83E632D02A}" type="doc">
      <dgm:prSet loTypeId="urn:microsoft.com/office/officeart/2005/8/layout/matrix1" loCatId="matrix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BE59E612-9A21-49B9-AF51-562980DEEB17}">
      <dgm:prSet phldrT="[Text]"/>
      <dgm:spPr/>
      <dgm:t>
        <a:bodyPr/>
        <a:lstStyle/>
        <a:p>
          <a:r>
            <a:rPr lang="en-US" dirty="0" smtClean="0"/>
            <a:t>CECCUI</a:t>
          </a:r>
          <a:endParaRPr lang="en-US" dirty="0"/>
        </a:p>
      </dgm:t>
    </dgm:pt>
    <dgm:pt modelId="{D9AABE4E-78F7-4EB9-8DA8-CB508F1E81CF}" type="parTrans" cxnId="{297D7317-CA8E-413B-90C6-2D115D29FB4B}">
      <dgm:prSet/>
      <dgm:spPr/>
      <dgm:t>
        <a:bodyPr/>
        <a:lstStyle/>
        <a:p>
          <a:endParaRPr lang="en-US"/>
        </a:p>
      </dgm:t>
    </dgm:pt>
    <dgm:pt modelId="{D7BDA2BD-1499-4A1C-BC45-C6B781A477AD}" type="sibTrans" cxnId="{297D7317-CA8E-413B-90C6-2D115D29FB4B}">
      <dgm:prSet/>
      <dgm:spPr/>
      <dgm:t>
        <a:bodyPr/>
        <a:lstStyle/>
        <a:p>
          <a:endParaRPr lang="en-US"/>
        </a:p>
      </dgm:t>
    </dgm:pt>
    <dgm:pt modelId="{D8017B7E-A24A-43EC-B73E-BA90DB609E1F}">
      <dgm:prSet phldrT="[Text]" custT="1"/>
      <dgm:spPr/>
      <dgm:t>
        <a:bodyPr/>
        <a:lstStyle/>
        <a:p>
          <a:r>
            <a:rPr lang="en-US" sz="2000" dirty="0" smtClean="0">
              <a:latin typeface="Arial" pitchFamily="34" charset="0"/>
              <a:cs typeface="Arial" pitchFamily="34" charset="0"/>
            </a:rPr>
            <a:t>To accelerate the growth of EU-India Trade Relations.</a:t>
          </a:r>
          <a:endParaRPr lang="en-US" sz="2000" dirty="0">
            <a:latin typeface="Arial" pitchFamily="34" charset="0"/>
            <a:cs typeface="Arial" pitchFamily="34" charset="0"/>
          </a:endParaRPr>
        </a:p>
      </dgm:t>
    </dgm:pt>
    <dgm:pt modelId="{BEEFD034-0F6D-4AFE-B281-B5683B4B04B2}" type="parTrans" cxnId="{9E3BC9AD-3D14-4C5E-8CAF-2AA07807DFB1}">
      <dgm:prSet/>
      <dgm:spPr/>
      <dgm:t>
        <a:bodyPr/>
        <a:lstStyle/>
        <a:p>
          <a:endParaRPr lang="en-US"/>
        </a:p>
      </dgm:t>
    </dgm:pt>
    <dgm:pt modelId="{CEC11294-C409-44F2-906B-00593D03EE09}" type="sibTrans" cxnId="{9E3BC9AD-3D14-4C5E-8CAF-2AA07807DFB1}">
      <dgm:prSet/>
      <dgm:spPr/>
      <dgm:t>
        <a:bodyPr/>
        <a:lstStyle/>
        <a:p>
          <a:endParaRPr lang="en-US"/>
        </a:p>
      </dgm:t>
    </dgm:pt>
    <dgm:pt modelId="{C94B6A37-C24B-4728-9621-AF9F2D89D006}">
      <dgm:prSet phldrT="[Text]" custT="1"/>
      <dgm:spPr/>
      <dgm:t>
        <a:bodyPr/>
        <a:lstStyle/>
        <a:p>
          <a:endParaRPr lang="en-US" sz="1700" dirty="0" smtClean="0"/>
        </a:p>
        <a:p>
          <a:r>
            <a:rPr lang="en-US" sz="2000" dirty="0" smtClean="0">
              <a:latin typeface="Arial" pitchFamily="34" charset="0"/>
              <a:cs typeface="Arial" pitchFamily="34" charset="0"/>
            </a:rPr>
            <a:t>To promote two way trade &amp; investment flow between Indian &amp; EU countries.</a:t>
          </a:r>
        </a:p>
        <a:p>
          <a:endParaRPr lang="en-US" sz="1700" dirty="0"/>
        </a:p>
      </dgm:t>
    </dgm:pt>
    <dgm:pt modelId="{69E50924-07A6-47EA-9863-1527C2DDADEF}" type="parTrans" cxnId="{BF7C3CE8-6F5D-4AFC-85F3-CA7F638BA3D4}">
      <dgm:prSet/>
      <dgm:spPr/>
      <dgm:t>
        <a:bodyPr/>
        <a:lstStyle/>
        <a:p>
          <a:endParaRPr lang="en-US"/>
        </a:p>
      </dgm:t>
    </dgm:pt>
    <dgm:pt modelId="{0EE043C8-D5CF-45C4-9D95-678E3B38ACEC}" type="sibTrans" cxnId="{BF7C3CE8-6F5D-4AFC-85F3-CA7F638BA3D4}">
      <dgm:prSet/>
      <dgm:spPr/>
      <dgm:t>
        <a:bodyPr/>
        <a:lstStyle/>
        <a:p>
          <a:endParaRPr lang="en-US"/>
        </a:p>
      </dgm:t>
    </dgm:pt>
    <dgm:pt modelId="{C8E9E920-C9DC-4D4B-B61C-128F4BD4DAB1}">
      <dgm:prSet phldrT="[Text]" custT="1"/>
      <dgm:spPr/>
      <dgm:t>
        <a:bodyPr/>
        <a:lstStyle/>
        <a:p>
          <a:r>
            <a:rPr lang="en-US" sz="2000" dirty="0" smtClean="0">
              <a:latin typeface="Arial" pitchFamily="34" charset="0"/>
              <a:cs typeface="Arial" pitchFamily="34" charset="0"/>
            </a:rPr>
            <a:t>To act as a platform for EU- Indian businesses to explore possibilities of exports, imports, joint ventures, technology exchange &amp; trade dialogues.</a:t>
          </a:r>
          <a:endParaRPr lang="en-US" sz="2000" dirty="0">
            <a:latin typeface="Arial" pitchFamily="34" charset="0"/>
            <a:cs typeface="Arial" pitchFamily="34" charset="0"/>
          </a:endParaRPr>
        </a:p>
      </dgm:t>
    </dgm:pt>
    <dgm:pt modelId="{54C17CFA-A4CA-48F7-B980-8F9215F53354}" type="parTrans" cxnId="{6C30BA3D-718A-4743-8AFF-3743DC42C81B}">
      <dgm:prSet/>
      <dgm:spPr/>
      <dgm:t>
        <a:bodyPr/>
        <a:lstStyle/>
        <a:p>
          <a:endParaRPr lang="en-US"/>
        </a:p>
      </dgm:t>
    </dgm:pt>
    <dgm:pt modelId="{81F41FB8-FFB1-4F43-9537-63C83344F5D9}" type="sibTrans" cxnId="{6C30BA3D-718A-4743-8AFF-3743DC42C81B}">
      <dgm:prSet/>
      <dgm:spPr/>
      <dgm:t>
        <a:bodyPr/>
        <a:lstStyle/>
        <a:p>
          <a:endParaRPr lang="en-US"/>
        </a:p>
      </dgm:t>
    </dgm:pt>
    <dgm:pt modelId="{298DBB54-140B-4229-B2D5-CA7BEAC2B23D}">
      <dgm:prSet phldrT="[Text]" custT="1"/>
      <dgm:spPr/>
      <dgm:t>
        <a:bodyPr/>
        <a:lstStyle/>
        <a:p>
          <a:r>
            <a:rPr lang="en-US" sz="2000" dirty="0" smtClean="0">
              <a:latin typeface="Arial" pitchFamily="34" charset="0"/>
              <a:cs typeface="Arial" pitchFamily="34" charset="0"/>
            </a:rPr>
            <a:t>To publish theme paper on different topics related to EU- India</a:t>
          </a:r>
          <a:endParaRPr lang="en-US" sz="2000" dirty="0">
            <a:latin typeface="Arial" pitchFamily="34" charset="0"/>
            <a:cs typeface="Arial" pitchFamily="34" charset="0"/>
          </a:endParaRPr>
        </a:p>
      </dgm:t>
    </dgm:pt>
    <dgm:pt modelId="{7F1CF389-30FA-46BC-82ED-D327E65C7669}" type="parTrans" cxnId="{A4C8F5E6-2125-438F-ACC8-9879B554A741}">
      <dgm:prSet/>
      <dgm:spPr/>
      <dgm:t>
        <a:bodyPr/>
        <a:lstStyle/>
        <a:p>
          <a:endParaRPr lang="en-US"/>
        </a:p>
      </dgm:t>
    </dgm:pt>
    <dgm:pt modelId="{266F82E3-B19B-44D2-A904-775FA63C643B}" type="sibTrans" cxnId="{A4C8F5E6-2125-438F-ACC8-9879B554A741}">
      <dgm:prSet/>
      <dgm:spPr/>
      <dgm:t>
        <a:bodyPr/>
        <a:lstStyle/>
        <a:p>
          <a:endParaRPr lang="en-US"/>
        </a:p>
      </dgm:t>
    </dgm:pt>
    <dgm:pt modelId="{2DE13C17-4D5F-4D78-BEA7-18A409DFF517}" type="pres">
      <dgm:prSet presAssocID="{C6F5F606-B1E3-452C-93EA-0E83E632D02A}" presName="diagram" presStyleCnt="0">
        <dgm:presLayoutVars>
          <dgm:chMax val="1"/>
          <dgm:dir/>
          <dgm:animLvl val="ctr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6C4778D9-65D2-4C45-A308-2376197802BF}" type="pres">
      <dgm:prSet presAssocID="{C6F5F606-B1E3-452C-93EA-0E83E632D02A}" presName="matrix" presStyleCnt="0"/>
      <dgm:spPr/>
    </dgm:pt>
    <dgm:pt modelId="{3B4FC775-1266-4D5F-872B-D56374D63685}" type="pres">
      <dgm:prSet presAssocID="{C6F5F606-B1E3-452C-93EA-0E83E632D02A}" presName="tile1" presStyleLbl="node1" presStyleIdx="0" presStyleCnt="4"/>
      <dgm:spPr/>
      <dgm:t>
        <a:bodyPr/>
        <a:lstStyle/>
        <a:p>
          <a:endParaRPr lang="en-US"/>
        </a:p>
      </dgm:t>
    </dgm:pt>
    <dgm:pt modelId="{1140AABF-6A0E-446B-8398-8B9F4166F319}" type="pres">
      <dgm:prSet presAssocID="{C6F5F606-B1E3-452C-93EA-0E83E632D02A}" presName="tile1text" presStyleLbl="node1" presStyleIdx="0" presStyleCnt="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298DBEAB-0A2D-4019-95D8-295528C9B2B9}" type="pres">
      <dgm:prSet presAssocID="{C6F5F606-B1E3-452C-93EA-0E83E632D02A}" presName="tile2" presStyleLbl="node1" presStyleIdx="1" presStyleCnt="4"/>
      <dgm:spPr/>
      <dgm:t>
        <a:bodyPr/>
        <a:lstStyle/>
        <a:p>
          <a:endParaRPr lang="en-US"/>
        </a:p>
      </dgm:t>
    </dgm:pt>
    <dgm:pt modelId="{9DFCA1B1-D4F4-46BB-BB02-AE87D711D52E}" type="pres">
      <dgm:prSet presAssocID="{C6F5F606-B1E3-452C-93EA-0E83E632D02A}" presName="tile2text" presStyleLbl="node1" presStyleIdx="1" presStyleCnt="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00785721-DEB1-40FE-8305-E2CEBBDCD2AE}" type="pres">
      <dgm:prSet presAssocID="{C6F5F606-B1E3-452C-93EA-0E83E632D02A}" presName="tile3" presStyleLbl="node1" presStyleIdx="2" presStyleCnt="4"/>
      <dgm:spPr/>
      <dgm:t>
        <a:bodyPr/>
        <a:lstStyle/>
        <a:p>
          <a:endParaRPr lang="en-US"/>
        </a:p>
      </dgm:t>
    </dgm:pt>
    <dgm:pt modelId="{9F4DA2FD-ACAA-4E30-8B42-45463B17834E}" type="pres">
      <dgm:prSet presAssocID="{C6F5F606-B1E3-452C-93EA-0E83E632D02A}" presName="tile3text" presStyleLbl="node1" presStyleIdx="2" presStyleCnt="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CE21C07D-7300-4152-B82F-CD517767744B}" type="pres">
      <dgm:prSet presAssocID="{C6F5F606-B1E3-452C-93EA-0E83E632D02A}" presName="tile4" presStyleLbl="node1" presStyleIdx="3" presStyleCnt="4"/>
      <dgm:spPr/>
      <dgm:t>
        <a:bodyPr/>
        <a:lstStyle/>
        <a:p>
          <a:endParaRPr lang="en-US"/>
        </a:p>
      </dgm:t>
    </dgm:pt>
    <dgm:pt modelId="{002C4086-9A42-4713-913D-C5402EA2025A}" type="pres">
      <dgm:prSet presAssocID="{C6F5F606-B1E3-452C-93EA-0E83E632D02A}" presName="tile4text" presStyleLbl="node1" presStyleIdx="3" presStyleCnt="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A00EA0C4-4058-48B9-8ACB-3BFBF4B04186}" type="pres">
      <dgm:prSet presAssocID="{C6F5F606-B1E3-452C-93EA-0E83E632D02A}" presName="centerTile" presStyleLbl="fgShp" presStyleIdx="0" presStyleCnt="1">
        <dgm:presLayoutVars>
          <dgm:chMax val="0"/>
          <dgm:chPref val="0"/>
        </dgm:presLayoutVars>
      </dgm:prSet>
      <dgm:spPr/>
      <dgm:t>
        <a:bodyPr/>
        <a:lstStyle/>
        <a:p>
          <a:endParaRPr lang="en-US"/>
        </a:p>
      </dgm:t>
    </dgm:pt>
  </dgm:ptLst>
  <dgm:cxnLst>
    <dgm:cxn modelId="{5BA44A31-40D1-43D1-9DDE-C23C7BA26B56}" type="presOf" srcId="{D8017B7E-A24A-43EC-B73E-BA90DB609E1F}" destId="{1140AABF-6A0E-446B-8398-8B9F4166F319}" srcOrd="1" destOrd="0" presId="urn:microsoft.com/office/officeart/2005/8/layout/matrix1"/>
    <dgm:cxn modelId="{A4C8F5E6-2125-438F-ACC8-9879B554A741}" srcId="{BE59E612-9A21-49B9-AF51-562980DEEB17}" destId="{298DBB54-140B-4229-B2D5-CA7BEAC2B23D}" srcOrd="3" destOrd="0" parTransId="{7F1CF389-30FA-46BC-82ED-D327E65C7669}" sibTransId="{266F82E3-B19B-44D2-A904-775FA63C643B}"/>
    <dgm:cxn modelId="{EFAB54F1-E9EB-4D1B-9C64-A8B30216419B}" type="presOf" srcId="{D8017B7E-A24A-43EC-B73E-BA90DB609E1F}" destId="{3B4FC775-1266-4D5F-872B-D56374D63685}" srcOrd="0" destOrd="0" presId="urn:microsoft.com/office/officeart/2005/8/layout/matrix1"/>
    <dgm:cxn modelId="{6C30BA3D-718A-4743-8AFF-3743DC42C81B}" srcId="{BE59E612-9A21-49B9-AF51-562980DEEB17}" destId="{C8E9E920-C9DC-4D4B-B61C-128F4BD4DAB1}" srcOrd="2" destOrd="0" parTransId="{54C17CFA-A4CA-48F7-B980-8F9215F53354}" sibTransId="{81F41FB8-FFB1-4F43-9537-63C83344F5D9}"/>
    <dgm:cxn modelId="{297D7317-CA8E-413B-90C6-2D115D29FB4B}" srcId="{C6F5F606-B1E3-452C-93EA-0E83E632D02A}" destId="{BE59E612-9A21-49B9-AF51-562980DEEB17}" srcOrd="0" destOrd="0" parTransId="{D9AABE4E-78F7-4EB9-8DA8-CB508F1E81CF}" sibTransId="{D7BDA2BD-1499-4A1C-BC45-C6B781A477AD}"/>
    <dgm:cxn modelId="{E192D5EF-E5EF-46E8-B5CB-73A8AE2520B2}" type="presOf" srcId="{298DBB54-140B-4229-B2D5-CA7BEAC2B23D}" destId="{CE21C07D-7300-4152-B82F-CD517767744B}" srcOrd="0" destOrd="0" presId="urn:microsoft.com/office/officeart/2005/8/layout/matrix1"/>
    <dgm:cxn modelId="{C3289175-97BB-4BB5-95C8-6FE7B5353703}" type="presOf" srcId="{C6F5F606-B1E3-452C-93EA-0E83E632D02A}" destId="{2DE13C17-4D5F-4D78-BEA7-18A409DFF517}" srcOrd="0" destOrd="0" presId="urn:microsoft.com/office/officeart/2005/8/layout/matrix1"/>
    <dgm:cxn modelId="{05E3CCCB-09E9-4933-887C-D049B5DC7987}" type="presOf" srcId="{C8E9E920-C9DC-4D4B-B61C-128F4BD4DAB1}" destId="{00785721-DEB1-40FE-8305-E2CEBBDCD2AE}" srcOrd="0" destOrd="0" presId="urn:microsoft.com/office/officeart/2005/8/layout/matrix1"/>
    <dgm:cxn modelId="{9DFC1D42-62BE-406A-AC37-43DE5BB7F06E}" type="presOf" srcId="{C8E9E920-C9DC-4D4B-B61C-128F4BD4DAB1}" destId="{9F4DA2FD-ACAA-4E30-8B42-45463B17834E}" srcOrd="1" destOrd="0" presId="urn:microsoft.com/office/officeart/2005/8/layout/matrix1"/>
    <dgm:cxn modelId="{BF7C3CE8-6F5D-4AFC-85F3-CA7F638BA3D4}" srcId="{BE59E612-9A21-49B9-AF51-562980DEEB17}" destId="{C94B6A37-C24B-4728-9621-AF9F2D89D006}" srcOrd="1" destOrd="0" parTransId="{69E50924-07A6-47EA-9863-1527C2DDADEF}" sibTransId="{0EE043C8-D5CF-45C4-9D95-678E3B38ACEC}"/>
    <dgm:cxn modelId="{9E3BC9AD-3D14-4C5E-8CAF-2AA07807DFB1}" srcId="{BE59E612-9A21-49B9-AF51-562980DEEB17}" destId="{D8017B7E-A24A-43EC-B73E-BA90DB609E1F}" srcOrd="0" destOrd="0" parTransId="{BEEFD034-0F6D-4AFE-B281-B5683B4B04B2}" sibTransId="{CEC11294-C409-44F2-906B-00593D03EE09}"/>
    <dgm:cxn modelId="{7B05555D-8475-4BC0-9D09-E619C82B06F6}" type="presOf" srcId="{C94B6A37-C24B-4728-9621-AF9F2D89D006}" destId="{9DFCA1B1-D4F4-46BB-BB02-AE87D711D52E}" srcOrd="1" destOrd="0" presId="urn:microsoft.com/office/officeart/2005/8/layout/matrix1"/>
    <dgm:cxn modelId="{76897392-0CFB-4159-ACB9-0CF928C9A6C1}" type="presOf" srcId="{C94B6A37-C24B-4728-9621-AF9F2D89D006}" destId="{298DBEAB-0A2D-4019-95D8-295528C9B2B9}" srcOrd="0" destOrd="0" presId="urn:microsoft.com/office/officeart/2005/8/layout/matrix1"/>
    <dgm:cxn modelId="{19E6CFA4-F40A-4300-BDB7-C9D93A4B734F}" type="presOf" srcId="{BE59E612-9A21-49B9-AF51-562980DEEB17}" destId="{A00EA0C4-4058-48B9-8ACB-3BFBF4B04186}" srcOrd="0" destOrd="0" presId="urn:microsoft.com/office/officeart/2005/8/layout/matrix1"/>
    <dgm:cxn modelId="{01B4F4A1-9DFB-46CB-9202-26F269B01752}" type="presOf" srcId="{298DBB54-140B-4229-B2D5-CA7BEAC2B23D}" destId="{002C4086-9A42-4713-913D-C5402EA2025A}" srcOrd="1" destOrd="0" presId="urn:microsoft.com/office/officeart/2005/8/layout/matrix1"/>
    <dgm:cxn modelId="{0E1DB4E5-8049-4030-B64F-4C72321F42EE}" type="presParOf" srcId="{2DE13C17-4D5F-4D78-BEA7-18A409DFF517}" destId="{6C4778D9-65D2-4C45-A308-2376197802BF}" srcOrd="0" destOrd="0" presId="urn:microsoft.com/office/officeart/2005/8/layout/matrix1"/>
    <dgm:cxn modelId="{35422891-1185-4E65-9BD2-D8D9A954A5C0}" type="presParOf" srcId="{6C4778D9-65D2-4C45-A308-2376197802BF}" destId="{3B4FC775-1266-4D5F-872B-D56374D63685}" srcOrd="0" destOrd="0" presId="urn:microsoft.com/office/officeart/2005/8/layout/matrix1"/>
    <dgm:cxn modelId="{03A1D3FB-5E7E-443C-8DAA-C707E9D0DE98}" type="presParOf" srcId="{6C4778D9-65D2-4C45-A308-2376197802BF}" destId="{1140AABF-6A0E-446B-8398-8B9F4166F319}" srcOrd="1" destOrd="0" presId="urn:microsoft.com/office/officeart/2005/8/layout/matrix1"/>
    <dgm:cxn modelId="{2D1F28A2-D21E-48C4-96C5-9179BC08F578}" type="presParOf" srcId="{6C4778D9-65D2-4C45-A308-2376197802BF}" destId="{298DBEAB-0A2D-4019-95D8-295528C9B2B9}" srcOrd="2" destOrd="0" presId="urn:microsoft.com/office/officeart/2005/8/layout/matrix1"/>
    <dgm:cxn modelId="{D2F1BF57-72C7-4E3C-8721-5470B7EED371}" type="presParOf" srcId="{6C4778D9-65D2-4C45-A308-2376197802BF}" destId="{9DFCA1B1-D4F4-46BB-BB02-AE87D711D52E}" srcOrd="3" destOrd="0" presId="urn:microsoft.com/office/officeart/2005/8/layout/matrix1"/>
    <dgm:cxn modelId="{64FEAF95-F93D-41DB-AC69-04BBA068E9FB}" type="presParOf" srcId="{6C4778D9-65D2-4C45-A308-2376197802BF}" destId="{00785721-DEB1-40FE-8305-E2CEBBDCD2AE}" srcOrd="4" destOrd="0" presId="urn:microsoft.com/office/officeart/2005/8/layout/matrix1"/>
    <dgm:cxn modelId="{564E52A5-657E-40F6-BAB0-BDCC0A0E85E4}" type="presParOf" srcId="{6C4778D9-65D2-4C45-A308-2376197802BF}" destId="{9F4DA2FD-ACAA-4E30-8B42-45463B17834E}" srcOrd="5" destOrd="0" presId="urn:microsoft.com/office/officeart/2005/8/layout/matrix1"/>
    <dgm:cxn modelId="{13368A21-E4A8-4354-97B6-2059BB463092}" type="presParOf" srcId="{6C4778D9-65D2-4C45-A308-2376197802BF}" destId="{CE21C07D-7300-4152-B82F-CD517767744B}" srcOrd="6" destOrd="0" presId="urn:microsoft.com/office/officeart/2005/8/layout/matrix1"/>
    <dgm:cxn modelId="{AA04330A-7661-4D3B-A5D1-C27779DA6EF4}" type="presParOf" srcId="{6C4778D9-65D2-4C45-A308-2376197802BF}" destId="{002C4086-9A42-4713-913D-C5402EA2025A}" srcOrd="7" destOrd="0" presId="urn:microsoft.com/office/officeart/2005/8/layout/matrix1"/>
    <dgm:cxn modelId="{C67B9BC6-8D01-4708-9506-FE00C5C2C288}" type="presParOf" srcId="{2DE13C17-4D5F-4D78-BEA7-18A409DFF517}" destId="{A00EA0C4-4058-48B9-8ACB-3BFBF4B04186}" srcOrd="1" destOrd="0" presId="urn:microsoft.com/office/officeart/2005/8/layout/matrix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281BF8FF-19BC-4850-9C23-60D4ACCF344F}" type="doc">
      <dgm:prSet loTypeId="urn:microsoft.com/office/officeart/2005/8/layout/hList6" loCatId="list" qsTypeId="urn:microsoft.com/office/officeart/2005/8/quickstyle/3d2" qsCatId="3D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989280A1-BD63-45AC-AA3F-64BD6AC6782A}">
      <dgm:prSet phldrT="[Text]" custT="1"/>
      <dgm:spPr/>
      <dgm:t>
        <a:bodyPr/>
        <a:lstStyle/>
        <a:p>
          <a:r>
            <a:rPr lang="en-US" sz="2000" b="1" u="sng" dirty="0" smtClean="0">
              <a:solidFill>
                <a:schemeClr val="bg1"/>
              </a:solidFill>
              <a:effectLst/>
            </a:rPr>
            <a:t>EVENTS</a:t>
          </a:r>
          <a:endParaRPr lang="en-US" sz="2000" b="1" u="sng" dirty="0">
            <a:solidFill>
              <a:schemeClr val="bg1"/>
            </a:solidFill>
            <a:effectLst/>
          </a:endParaRPr>
        </a:p>
      </dgm:t>
    </dgm:pt>
    <dgm:pt modelId="{ECDACE61-16EB-4D76-93F6-DB8F882DD151}" type="parTrans" cxnId="{11896B24-8C17-4778-876D-2217F89FE1CF}">
      <dgm:prSet/>
      <dgm:spPr/>
      <dgm:t>
        <a:bodyPr/>
        <a:lstStyle/>
        <a:p>
          <a:endParaRPr lang="en-US"/>
        </a:p>
      </dgm:t>
    </dgm:pt>
    <dgm:pt modelId="{E36988BC-08BD-4CA6-B253-248F5EBB790F}" type="sibTrans" cxnId="{11896B24-8C17-4778-876D-2217F89FE1CF}">
      <dgm:prSet/>
      <dgm:spPr/>
      <dgm:t>
        <a:bodyPr/>
        <a:lstStyle/>
        <a:p>
          <a:endParaRPr lang="en-US"/>
        </a:p>
      </dgm:t>
    </dgm:pt>
    <dgm:pt modelId="{F559F448-6537-417F-B8DB-8ED2218E6053}">
      <dgm:prSet phldrT="[Text]" custT="1"/>
      <dgm:spPr/>
      <dgm:t>
        <a:bodyPr/>
        <a:lstStyle/>
        <a:p>
          <a:r>
            <a:rPr lang="en-US" sz="2400" dirty="0" smtClean="0">
              <a:latin typeface="Arial" pitchFamily="34" charset="0"/>
              <a:cs typeface="Arial" pitchFamily="34" charset="0"/>
            </a:rPr>
            <a:t>Annual Europe Day.</a:t>
          </a:r>
          <a:endParaRPr lang="en-US" sz="2400" dirty="0">
            <a:latin typeface="Arial" pitchFamily="34" charset="0"/>
            <a:cs typeface="Arial" pitchFamily="34" charset="0"/>
          </a:endParaRPr>
        </a:p>
      </dgm:t>
    </dgm:pt>
    <dgm:pt modelId="{5369A709-42EA-4704-8B86-C14817C7C8F9}" type="parTrans" cxnId="{C62F7F31-1D86-4999-8116-09F133F7CD6A}">
      <dgm:prSet/>
      <dgm:spPr/>
      <dgm:t>
        <a:bodyPr/>
        <a:lstStyle/>
        <a:p>
          <a:endParaRPr lang="en-US"/>
        </a:p>
      </dgm:t>
    </dgm:pt>
    <dgm:pt modelId="{F814C93D-26A7-405F-97CA-438475DB6240}" type="sibTrans" cxnId="{C62F7F31-1D86-4999-8116-09F133F7CD6A}">
      <dgm:prSet/>
      <dgm:spPr/>
      <dgm:t>
        <a:bodyPr/>
        <a:lstStyle/>
        <a:p>
          <a:endParaRPr lang="en-US"/>
        </a:p>
      </dgm:t>
    </dgm:pt>
    <dgm:pt modelId="{F4F328FE-EE3B-4302-ACEE-9E6ADDB0A55C}">
      <dgm:prSet phldrT="[Text]" custT="1"/>
      <dgm:spPr/>
      <dgm:t>
        <a:bodyPr/>
        <a:lstStyle/>
        <a:p>
          <a:r>
            <a:rPr lang="en-US" sz="2400" dirty="0" smtClean="0">
              <a:latin typeface="Arial" pitchFamily="34" charset="0"/>
              <a:cs typeface="Arial" pitchFamily="34" charset="0"/>
            </a:rPr>
            <a:t>Conferences &amp; Workshops. </a:t>
          </a:r>
          <a:endParaRPr lang="en-US" sz="2400" dirty="0">
            <a:latin typeface="Arial" pitchFamily="34" charset="0"/>
            <a:cs typeface="Arial" pitchFamily="34" charset="0"/>
          </a:endParaRPr>
        </a:p>
      </dgm:t>
    </dgm:pt>
    <dgm:pt modelId="{2FE547D2-52A7-42E8-940D-5B877234DABF}" type="parTrans" cxnId="{F3F9ADFE-536A-494C-861A-E8039E517951}">
      <dgm:prSet/>
      <dgm:spPr/>
      <dgm:t>
        <a:bodyPr/>
        <a:lstStyle/>
        <a:p>
          <a:endParaRPr lang="en-US"/>
        </a:p>
      </dgm:t>
    </dgm:pt>
    <dgm:pt modelId="{63850162-2E50-46A7-BB48-D0F01FE8C7C0}" type="sibTrans" cxnId="{F3F9ADFE-536A-494C-861A-E8039E517951}">
      <dgm:prSet/>
      <dgm:spPr/>
      <dgm:t>
        <a:bodyPr/>
        <a:lstStyle/>
        <a:p>
          <a:endParaRPr lang="en-US"/>
        </a:p>
      </dgm:t>
    </dgm:pt>
    <dgm:pt modelId="{3092BA35-DEEF-4C64-9B99-431E1D8C7739}">
      <dgm:prSet phldrT="[Text]" custT="1"/>
      <dgm:spPr/>
      <dgm:t>
        <a:bodyPr/>
        <a:lstStyle/>
        <a:p>
          <a:r>
            <a:rPr lang="en-US" sz="2000" b="1" u="sng" dirty="0" smtClean="0">
              <a:solidFill>
                <a:schemeClr val="bg1"/>
              </a:solidFill>
              <a:effectLst/>
              <a:latin typeface="Palatino Linotype" pitchFamily="18" charset="0"/>
            </a:rPr>
            <a:t>PUBLICATIONS</a:t>
          </a:r>
          <a:endParaRPr lang="en-US" sz="2000" b="1" u="sng" dirty="0">
            <a:solidFill>
              <a:schemeClr val="bg1"/>
            </a:solidFill>
            <a:effectLst/>
            <a:latin typeface="Palatino Linotype" pitchFamily="18" charset="0"/>
          </a:endParaRPr>
        </a:p>
      </dgm:t>
    </dgm:pt>
    <dgm:pt modelId="{B7E4AEB4-9D5A-461E-851B-91C131D2753A}" type="parTrans" cxnId="{3DFF7970-BF5E-4866-8F08-05A645044BA5}">
      <dgm:prSet/>
      <dgm:spPr/>
      <dgm:t>
        <a:bodyPr/>
        <a:lstStyle/>
        <a:p>
          <a:endParaRPr lang="en-US"/>
        </a:p>
      </dgm:t>
    </dgm:pt>
    <dgm:pt modelId="{FAA25860-B10E-4A79-B1B5-ADCD154D8079}" type="sibTrans" cxnId="{3DFF7970-BF5E-4866-8F08-05A645044BA5}">
      <dgm:prSet/>
      <dgm:spPr/>
      <dgm:t>
        <a:bodyPr/>
        <a:lstStyle/>
        <a:p>
          <a:endParaRPr lang="en-US"/>
        </a:p>
      </dgm:t>
    </dgm:pt>
    <dgm:pt modelId="{40E344EA-D13F-4FC5-8E14-8F9291AA1749}">
      <dgm:prSet phldrT="[Text]" custT="1"/>
      <dgm:spPr/>
      <dgm:t>
        <a:bodyPr/>
        <a:lstStyle/>
        <a:p>
          <a:r>
            <a:rPr lang="en-US" sz="2400" dirty="0" smtClean="0">
              <a:latin typeface="Arial" pitchFamily="34" charset="0"/>
              <a:cs typeface="Arial" pitchFamily="34" charset="0"/>
            </a:rPr>
            <a:t>Business Pulse.</a:t>
          </a:r>
          <a:endParaRPr lang="en-US" sz="2400" dirty="0">
            <a:latin typeface="Arial" pitchFamily="34" charset="0"/>
            <a:cs typeface="Arial" pitchFamily="34" charset="0"/>
          </a:endParaRPr>
        </a:p>
      </dgm:t>
    </dgm:pt>
    <dgm:pt modelId="{3C96B44F-47AC-4ADF-94AB-4DB877B9020E}" type="parTrans" cxnId="{156457A5-1494-4260-86B3-0DD9B663DF81}">
      <dgm:prSet/>
      <dgm:spPr/>
      <dgm:t>
        <a:bodyPr/>
        <a:lstStyle/>
        <a:p>
          <a:endParaRPr lang="en-US"/>
        </a:p>
      </dgm:t>
    </dgm:pt>
    <dgm:pt modelId="{3A1293BD-08B6-4B8F-8039-E815CAE67624}" type="sibTrans" cxnId="{156457A5-1494-4260-86B3-0DD9B663DF81}">
      <dgm:prSet/>
      <dgm:spPr/>
      <dgm:t>
        <a:bodyPr/>
        <a:lstStyle/>
        <a:p>
          <a:endParaRPr lang="en-US"/>
        </a:p>
      </dgm:t>
    </dgm:pt>
    <dgm:pt modelId="{59BA05F1-0E92-4491-9B40-66C50980CD8C}">
      <dgm:prSet phldrT="[Text]" custT="1"/>
      <dgm:spPr/>
      <dgm:t>
        <a:bodyPr/>
        <a:lstStyle/>
        <a:p>
          <a:r>
            <a:rPr lang="en-US" sz="2000" b="1" u="sng" dirty="0" smtClean="0"/>
            <a:t>BUSINESS SUPPORT</a:t>
          </a:r>
          <a:endParaRPr lang="en-US" sz="2000" b="1" u="sng" dirty="0"/>
        </a:p>
      </dgm:t>
    </dgm:pt>
    <dgm:pt modelId="{0365BCBC-2439-4ED4-9312-E712679CF8A6}" type="parTrans" cxnId="{FEA1CB39-B1FF-4A8F-83DC-E793B876C8C3}">
      <dgm:prSet/>
      <dgm:spPr/>
      <dgm:t>
        <a:bodyPr/>
        <a:lstStyle/>
        <a:p>
          <a:endParaRPr lang="en-US"/>
        </a:p>
      </dgm:t>
    </dgm:pt>
    <dgm:pt modelId="{D3C59562-C813-4F9C-8389-47BE58734EE8}" type="sibTrans" cxnId="{FEA1CB39-B1FF-4A8F-83DC-E793B876C8C3}">
      <dgm:prSet/>
      <dgm:spPr/>
      <dgm:t>
        <a:bodyPr/>
        <a:lstStyle/>
        <a:p>
          <a:endParaRPr lang="en-US"/>
        </a:p>
      </dgm:t>
    </dgm:pt>
    <dgm:pt modelId="{F6A1F327-4A86-493E-BFB3-A7A111BD422D}">
      <dgm:prSet phldrT="[Text]" custT="1"/>
      <dgm:spPr/>
      <dgm:t>
        <a:bodyPr/>
        <a:lstStyle/>
        <a:p>
          <a:r>
            <a:rPr lang="en-US" sz="2400" dirty="0" smtClean="0">
              <a:latin typeface="Arial" pitchFamily="34" charset="0"/>
              <a:cs typeface="Arial" pitchFamily="34" charset="0"/>
            </a:rPr>
            <a:t>Trade &amp; Investment leads.</a:t>
          </a:r>
          <a:endParaRPr lang="en-US" sz="2400" dirty="0">
            <a:latin typeface="Arial" pitchFamily="34" charset="0"/>
            <a:cs typeface="Arial" pitchFamily="34" charset="0"/>
          </a:endParaRPr>
        </a:p>
      </dgm:t>
    </dgm:pt>
    <dgm:pt modelId="{F310C87F-902D-4313-82A3-3D3DA2A757AA}" type="parTrans" cxnId="{C63B2AB5-E5D7-4B9B-92F9-CA98A6D2804D}">
      <dgm:prSet/>
      <dgm:spPr/>
      <dgm:t>
        <a:bodyPr/>
        <a:lstStyle/>
        <a:p>
          <a:endParaRPr lang="en-US"/>
        </a:p>
      </dgm:t>
    </dgm:pt>
    <dgm:pt modelId="{772E345D-1D49-4B35-93FD-4D44A2CA9406}" type="sibTrans" cxnId="{C63B2AB5-E5D7-4B9B-92F9-CA98A6D2804D}">
      <dgm:prSet/>
      <dgm:spPr/>
      <dgm:t>
        <a:bodyPr/>
        <a:lstStyle/>
        <a:p>
          <a:endParaRPr lang="en-US"/>
        </a:p>
      </dgm:t>
    </dgm:pt>
    <dgm:pt modelId="{097C61A7-B0D8-4F40-AD08-9B28BAD9A091}">
      <dgm:prSet custT="1"/>
      <dgm:spPr/>
      <dgm:t>
        <a:bodyPr/>
        <a:lstStyle/>
        <a:p>
          <a:r>
            <a:rPr lang="en-US" sz="2400" dirty="0" smtClean="0">
              <a:latin typeface="Arial" pitchFamily="34" charset="0"/>
              <a:cs typeface="Arial" pitchFamily="34" charset="0"/>
            </a:rPr>
            <a:t>Panel Discussions.</a:t>
          </a:r>
          <a:endParaRPr lang="en-US" sz="2400" dirty="0">
            <a:latin typeface="Arial" pitchFamily="34" charset="0"/>
            <a:cs typeface="Arial" pitchFamily="34" charset="0"/>
          </a:endParaRPr>
        </a:p>
      </dgm:t>
    </dgm:pt>
    <dgm:pt modelId="{7D43D3BE-EC5F-49B9-9472-8474122C1CC9}" type="parTrans" cxnId="{72F08595-EAD3-4BE1-B31A-6D46B2197CA5}">
      <dgm:prSet/>
      <dgm:spPr/>
      <dgm:t>
        <a:bodyPr/>
        <a:lstStyle/>
        <a:p>
          <a:endParaRPr lang="en-US"/>
        </a:p>
      </dgm:t>
    </dgm:pt>
    <dgm:pt modelId="{EA92CA72-6321-47D0-AD13-D3E8F744041D}" type="sibTrans" cxnId="{72F08595-EAD3-4BE1-B31A-6D46B2197CA5}">
      <dgm:prSet/>
      <dgm:spPr/>
      <dgm:t>
        <a:bodyPr/>
        <a:lstStyle/>
        <a:p>
          <a:endParaRPr lang="en-US"/>
        </a:p>
      </dgm:t>
    </dgm:pt>
    <dgm:pt modelId="{F4E4460B-7C58-4339-B305-9CD28F0AA030}">
      <dgm:prSet/>
      <dgm:spPr/>
      <dgm:t>
        <a:bodyPr/>
        <a:lstStyle/>
        <a:p>
          <a:endParaRPr lang="en-US" sz="1800" dirty="0"/>
        </a:p>
      </dgm:t>
    </dgm:pt>
    <dgm:pt modelId="{1C1A7193-58FA-4626-81FB-898CD8D57B75}" type="parTrans" cxnId="{E12EF1F1-1504-42CE-9A94-71294CC5A06F}">
      <dgm:prSet/>
      <dgm:spPr/>
      <dgm:t>
        <a:bodyPr/>
        <a:lstStyle/>
        <a:p>
          <a:endParaRPr lang="en-US"/>
        </a:p>
      </dgm:t>
    </dgm:pt>
    <dgm:pt modelId="{EDE45C7A-C838-4718-8DE8-3E84818370D0}" type="sibTrans" cxnId="{E12EF1F1-1504-42CE-9A94-71294CC5A06F}">
      <dgm:prSet/>
      <dgm:spPr/>
      <dgm:t>
        <a:bodyPr/>
        <a:lstStyle/>
        <a:p>
          <a:endParaRPr lang="en-US"/>
        </a:p>
      </dgm:t>
    </dgm:pt>
    <dgm:pt modelId="{F72CD544-8730-4D7E-94E7-B34CF1866B4E}">
      <dgm:prSet custT="1"/>
      <dgm:spPr/>
      <dgm:t>
        <a:bodyPr/>
        <a:lstStyle/>
        <a:p>
          <a:r>
            <a:rPr lang="en-US" sz="2400" dirty="0" smtClean="0">
              <a:latin typeface="Arial" pitchFamily="34" charset="0"/>
              <a:cs typeface="Arial" pitchFamily="34" charset="0"/>
            </a:rPr>
            <a:t>Networking.</a:t>
          </a:r>
          <a:endParaRPr lang="en-US" sz="2400" dirty="0">
            <a:latin typeface="Arial" pitchFamily="34" charset="0"/>
            <a:cs typeface="Arial" pitchFamily="34" charset="0"/>
          </a:endParaRPr>
        </a:p>
      </dgm:t>
    </dgm:pt>
    <dgm:pt modelId="{27CFBC93-D88C-4F56-B904-54919BA24194}" type="parTrans" cxnId="{406C2F47-AD2D-49B8-93E7-29812415655B}">
      <dgm:prSet/>
      <dgm:spPr/>
      <dgm:t>
        <a:bodyPr/>
        <a:lstStyle/>
        <a:p>
          <a:endParaRPr lang="en-US"/>
        </a:p>
      </dgm:t>
    </dgm:pt>
    <dgm:pt modelId="{F1962223-8018-4FF9-8560-A4B68BCF590F}" type="sibTrans" cxnId="{406C2F47-AD2D-49B8-93E7-29812415655B}">
      <dgm:prSet/>
      <dgm:spPr/>
      <dgm:t>
        <a:bodyPr/>
        <a:lstStyle/>
        <a:p>
          <a:endParaRPr lang="en-US"/>
        </a:p>
      </dgm:t>
    </dgm:pt>
    <dgm:pt modelId="{471ABB78-19D0-4106-B6FC-A26C94065F8F}">
      <dgm:prSet custT="1"/>
      <dgm:spPr/>
      <dgm:t>
        <a:bodyPr/>
        <a:lstStyle/>
        <a:p>
          <a:r>
            <a:rPr lang="en-US" sz="2400" dirty="0" smtClean="0">
              <a:latin typeface="Arial" pitchFamily="34" charset="0"/>
              <a:cs typeface="Arial" pitchFamily="34" charset="0"/>
            </a:rPr>
            <a:t>Members Directory.</a:t>
          </a:r>
          <a:endParaRPr lang="en-US" sz="2400" dirty="0">
            <a:latin typeface="Arial" pitchFamily="34" charset="0"/>
            <a:cs typeface="Arial" pitchFamily="34" charset="0"/>
          </a:endParaRPr>
        </a:p>
      </dgm:t>
    </dgm:pt>
    <dgm:pt modelId="{38793DF9-1212-411F-A001-E2E44826E5FC}" type="parTrans" cxnId="{991B1CA9-34C0-49C5-BDD7-DFB7002A8013}">
      <dgm:prSet/>
      <dgm:spPr/>
      <dgm:t>
        <a:bodyPr/>
        <a:lstStyle/>
        <a:p>
          <a:endParaRPr lang="en-US"/>
        </a:p>
      </dgm:t>
    </dgm:pt>
    <dgm:pt modelId="{1CCE95C6-6DF5-4968-A45D-EC627EB396DE}" type="sibTrans" cxnId="{991B1CA9-34C0-49C5-BDD7-DFB7002A8013}">
      <dgm:prSet/>
      <dgm:spPr/>
      <dgm:t>
        <a:bodyPr/>
        <a:lstStyle/>
        <a:p>
          <a:endParaRPr lang="en-US"/>
        </a:p>
      </dgm:t>
    </dgm:pt>
    <dgm:pt modelId="{AE715B4A-9F42-48EF-A5A0-0E0B09A04887}">
      <dgm:prSet custT="1"/>
      <dgm:spPr/>
      <dgm:t>
        <a:bodyPr/>
        <a:lstStyle/>
        <a:p>
          <a:r>
            <a:rPr lang="en-US" sz="2400" dirty="0" smtClean="0">
              <a:latin typeface="Arial" pitchFamily="34" charset="0"/>
              <a:cs typeface="Arial" pitchFamily="34" charset="0"/>
            </a:rPr>
            <a:t>Annual Report.</a:t>
          </a:r>
          <a:endParaRPr lang="en-US" sz="2400" dirty="0">
            <a:latin typeface="Arial" pitchFamily="34" charset="0"/>
            <a:cs typeface="Arial" pitchFamily="34" charset="0"/>
          </a:endParaRPr>
        </a:p>
      </dgm:t>
    </dgm:pt>
    <dgm:pt modelId="{64153DA7-7FCA-4979-8A28-80C21DAF457E}" type="parTrans" cxnId="{75ECE67F-FFAC-4412-A0FA-274F182021EA}">
      <dgm:prSet/>
      <dgm:spPr/>
      <dgm:t>
        <a:bodyPr/>
        <a:lstStyle/>
        <a:p>
          <a:endParaRPr lang="en-US"/>
        </a:p>
      </dgm:t>
    </dgm:pt>
    <dgm:pt modelId="{4AEBBBAC-21CD-42D3-8DDF-4D01C7883B10}" type="sibTrans" cxnId="{75ECE67F-FFAC-4412-A0FA-274F182021EA}">
      <dgm:prSet/>
      <dgm:spPr/>
      <dgm:t>
        <a:bodyPr/>
        <a:lstStyle/>
        <a:p>
          <a:endParaRPr lang="en-US"/>
        </a:p>
      </dgm:t>
    </dgm:pt>
    <dgm:pt modelId="{547D4236-7AE4-446B-9365-733752CBF506}">
      <dgm:prSet custT="1"/>
      <dgm:spPr/>
      <dgm:t>
        <a:bodyPr/>
        <a:lstStyle/>
        <a:p>
          <a:r>
            <a:rPr lang="en-US" sz="2400" dirty="0" smtClean="0">
              <a:latin typeface="Arial" pitchFamily="34" charset="0"/>
              <a:cs typeface="Arial" pitchFamily="34" charset="0"/>
            </a:rPr>
            <a:t>Economic &amp; Commercial Reports.</a:t>
          </a:r>
          <a:endParaRPr lang="en-US" sz="2400" dirty="0">
            <a:latin typeface="Arial" pitchFamily="34" charset="0"/>
            <a:cs typeface="Arial" pitchFamily="34" charset="0"/>
          </a:endParaRPr>
        </a:p>
      </dgm:t>
    </dgm:pt>
    <dgm:pt modelId="{AF1830B5-451F-410F-9D3D-8C2021879BEB}" type="parTrans" cxnId="{55809FE3-1D19-4C80-BCFA-C7B45ABF3704}">
      <dgm:prSet/>
      <dgm:spPr/>
      <dgm:t>
        <a:bodyPr/>
        <a:lstStyle/>
        <a:p>
          <a:endParaRPr lang="en-US"/>
        </a:p>
      </dgm:t>
    </dgm:pt>
    <dgm:pt modelId="{A3258164-17B4-4718-ACDC-47143D040B13}" type="sibTrans" cxnId="{55809FE3-1D19-4C80-BCFA-C7B45ABF3704}">
      <dgm:prSet/>
      <dgm:spPr/>
      <dgm:t>
        <a:bodyPr/>
        <a:lstStyle/>
        <a:p>
          <a:endParaRPr lang="en-US"/>
        </a:p>
      </dgm:t>
    </dgm:pt>
    <dgm:pt modelId="{F8D90232-397B-4538-9C7A-EEDF98A8C560}">
      <dgm:prSet custT="1"/>
      <dgm:spPr/>
      <dgm:t>
        <a:bodyPr/>
        <a:lstStyle/>
        <a:p>
          <a:r>
            <a:rPr lang="en-US" sz="2400" dirty="0" smtClean="0">
              <a:latin typeface="Arial" pitchFamily="34" charset="0"/>
              <a:cs typeface="Arial" pitchFamily="34" charset="0"/>
            </a:rPr>
            <a:t>Assistance in partner search.</a:t>
          </a:r>
          <a:endParaRPr lang="en-US" sz="2400" dirty="0">
            <a:latin typeface="Arial" pitchFamily="34" charset="0"/>
            <a:cs typeface="Arial" pitchFamily="34" charset="0"/>
          </a:endParaRPr>
        </a:p>
      </dgm:t>
    </dgm:pt>
    <dgm:pt modelId="{B9348658-12FE-409A-A649-3239C543A06A}" type="parTrans" cxnId="{93C4DFFF-1BBD-415A-AC3E-CC5FB9FE970B}">
      <dgm:prSet/>
      <dgm:spPr/>
      <dgm:t>
        <a:bodyPr/>
        <a:lstStyle/>
        <a:p>
          <a:endParaRPr lang="en-US"/>
        </a:p>
      </dgm:t>
    </dgm:pt>
    <dgm:pt modelId="{F3BB5F68-565B-40AE-A2D5-9FB84E65ADDD}" type="sibTrans" cxnId="{93C4DFFF-1BBD-415A-AC3E-CC5FB9FE970B}">
      <dgm:prSet/>
      <dgm:spPr/>
      <dgm:t>
        <a:bodyPr/>
        <a:lstStyle/>
        <a:p>
          <a:endParaRPr lang="en-US"/>
        </a:p>
      </dgm:t>
    </dgm:pt>
    <dgm:pt modelId="{969B49DE-4C7C-440D-A835-5A28D4AF667D}">
      <dgm:prSet custT="1"/>
      <dgm:spPr/>
      <dgm:t>
        <a:bodyPr/>
        <a:lstStyle/>
        <a:p>
          <a:r>
            <a:rPr lang="en-US" sz="2400" dirty="0" smtClean="0">
              <a:latin typeface="Arial" pitchFamily="34" charset="0"/>
              <a:cs typeface="Arial" pitchFamily="34" charset="0"/>
            </a:rPr>
            <a:t>Host Foreign Business Delegation.</a:t>
          </a:r>
          <a:endParaRPr lang="en-US" sz="2400" dirty="0">
            <a:latin typeface="Arial" pitchFamily="34" charset="0"/>
            <a:cs typeface="Arial" pitchFamily="34" charset="0"/>
          </a:endParaRPr>
        </a:p>
      </dgm:t>
    </dgm:pt>
    <dgm:pt modelId="{807BBDDC-617E-4712-9D91-7F7125F025E1}" type="parTrans" cxnId="{108DCBB7-A3DD-423B-8A89-03B86A629B86}">
      <dgm:prSet/>
      <dgm:spPr/>
      <dgm:t>
        <a:bodyPr/>
        <a:lstStyle/>
        <a:p>
          <a:endParaRPr lang="en-US"/>
        </a:p>
      </dgm:t>
    </dgm:pt>
    <dgm:pt modelId="{69605D2C-748F-4385-881C-2D3AD8A6B4D8}" type="sibTrans" cxnId="{108DCBB7-A3DD-423B-8A89-03B86A629B86}">
      <dgm:prSet/>
      <dgm:spPr/>
      <dgm:t>
        <a:bodyPr/>
        <a:lstStyle/>
        <a:p>
          <a:endParaRPr lang="en-US"/>
        </a:p>
      </dgm:t>
    </dgm:pt>
    <dgm:pt modelId="{EC560007-71A5-4744-92B5-23D594A0B4DF}">
      <dgm:prSet custT="1"/>
      <dgm:spPr/>
      <dgm:t>
        <a:bodyPr/>
        <a:lstStyle/>
        <a:p>
          <a:r>
            <a:rPr lang="en-US" sz="2400" dirty="0" smtClean="0">
              <a:latin typeface="Arial" pitchFamily="34" charset="0"/>
              <a:cs typeface="Arial" pitchFamily="34" charset="0"/>
            </a:rPr>
            <a:t>Visa Facilitation.</a:t>
          </a:r>
          <a:endParaRPr lang="en-US" sz="2400" dirty="0">
            <a:latin typeface="Arial" pitchFamily="34" charset="0"/>
            <a:cs typeface="Arial" pitchFamily="34" charset="0"/>
          </a:endParaRPr>
        </a:p>
      </dgm:t>
    </dgm:pt>
    <dgm:pt modelId="{98025D5A-BFB4-430F-B219-E289497812C6}" type="parTrans" cxnId="{DDEF5C7F-B42B-4C4A-85D1-A0F400544E13}">
      <dgm:prSet/>
      <dgm:spPr/>
      <dgm:t>
        <a:bodyPr/>
        <a:lstStyle/>
        <a:p>
          <a:endParaRPr lang="en-US"/>
        </a:p>
      </dgm:t>
    </dgm:pt>
    <dgm:pt modelId="{ADFC8C87-A7B9-45DC-AAC2-933E8CD91209}" type="sibTrans" cxnId="{DDEF5C7F-B42B-4C4A-85D1-A0F400544E13}">
      <dgm:prSet/>
      <dgm:spPr/>
      <dgm:t>
        <a:bodyPr/>
        <a:lstStyle/>
        <a:p>
          <a:endParaRPr lang="en-US"/>
        </a:p>
      </dgm:t>
    </dgm:pt>
    <dgm:pt modelId="{E8CC2320-923F-4E65-8D1D-B0E3760EFBF7}" type="pres">
      <dgm:prSet presAssocID="{281BF8FF-19BC-4850-9C23-60D4ACCF344F}" presName="Name0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754ABC9A-1C35-48B2-91D5-D92AC1E2AE17}" type="pres">
      <dgm:prSet presAssocID="{989280A1-BD63-45AC-AA3F-64BD6AC6782A}" presName="node" presStyleLbl="node1" presStyleIdx="0" presStyleCnt="3" custLinFactNeighborX="-513" custLinFactNeighborY="0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E5275542-39D7-44B3-8581-A3E44823AE0F}" type="pres">
      <dgm:prSet presAssocID="{E36988BC-08BD-4CA6-B253-248F5EBB790F}" presName="sibTrans" presStyleCnt="0"/>
      <dgm:spPr/>
    </dgm:pt>
    <dgm:pt modelId="{C90FD1ED-45ED-4B2B-87C1-214B1CE79447}" type="pres">
      <dgm:prSet presAssocID="{3092BA35-DEEF-4C64-9B99-431E1D8C7739}" presName="node" presStyleLbl="node1" presStyleIdx="1" presStyleCnt="3" custScaleX="107506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8F785F90-A04A-4022-B62A-5E579E75F4CA}" type="pres">
      <dgm:prSet presAssocID="{FAA25860-B10E-4A79-B1B5-ADCD154D8079}" presName="sibTrans" presStyleCnt="0"/>
      <dgm:spPr/>
    </dgm:pt>
    <dgm:pt modelId="{176DB20F-85C2-4E91-8EB9-BE8547DD9629}" type="pres">
      <dgm:prSet presAssocID="{59BA05F1-0E92-4491-9B40-66C50980CD8C}" presName="node" presStyleLbl="node1" presStyleIdx="2" presStyleCnt="3" custLinFactNeighborX="-27597" custLinFactNeighborY="0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CAC990C5-4EF3-4A34-B0CB-992004A08B90}" type="presOf" srcId="{471ABB78-19D0-4106-B6FC-A26C94065F8F}" destId="{C90FD1ED-45ED-4B2B-87C1-214B1CE79447}" srcOrd="0" destOrd="2" presId="urn:microsoft.com/office/officeart/2005/8/layout/hList6"/>
    <dgm:cxn modelId="{BFEEA0F3-51F9-496C-92AD-3B924FBDEA09}" type="presOf" srcId="{F6A1F327-4A86-493E-BFB3-A7A111BD422D}" destId="{176DB20F-85C2-4E91-8EB9-BE8547DD9629}" srcOrd="0" destOrd="1" presId="urn:microsoft.com/office/officeart/2005/8/layout/hList6"/>
    <dgm:cxn modelId="{104A0C02-39B0-4B51-8EF3-F919610EFF91}" type="presOf" srcId="{40E344EA-D13F-4FC5-8E14-8F9291AA1749}" destId="{C90FD1ED-45ED-4B2B-87C1-214B1CE79447}" srcOrd="0" destOrd="1" presId="urn:microsoft.com/office/officeart/2005/8/layout/hList6"/>
    <dgm:cxn modelId="{C63B2AB5-E5D7-4B9B-92F9-CA98A6D2804D}" srcId="{59BA05F1-0E92-4491-9B40-66C50980CD8C}" destId="{F6A1F327-4A86-493E-BFB3-A7A111BD422D}" srcOrd="0" destOrd="0" parTransId="{F310C87F-902D-4313-82A3-3D3DA2A757AA}" sibTransId="{772E345D-1D49-4B35-93FD-4D44A2CA9406}"/>
    <dgm:cxn modelId="{4CC5D309-8D36-452F-83EF-00D9EDAA8239}" type="presOf" srcId="{281BF8FF-19BC-4850-9C23-60D4ACCF344F}" destId="{E8CC2320-923F-4E65-8D1D-B0E3760EFBF7}" srcOrd="0" destOrd="0" presId="urn:microsoft.com/office/officeart/2005/8/layout/hList6"/>
    <dgm:cxn modelId="{11896B24-8C17-4778-876D-2217F89FE1CF}" srcId="{281BF8FF-19BC-4850-9C23-60D4ACCF344F}" destId="{989280A1-BD63-45AC-AA3F-64BD6AC6782A}" srcOrd="0" destOrd="0" parTransId="{ECDACE61-16EB-4D76-93F6-DB8F882DD151}" sibTransId="{E36988BC-08BD-4CA6-B253-248F5EBB790F}"/>
    <dgm:cxn modelId="{406C2F47-AD2D-49B8-93E7-29812415655B}" srcId="{989280A1-BD63-45AC-AA3F-64BD6AC6782A}" destId="{F72CD544-8730-4D7E-94E7-B34CF1866B4E}" srcOrd="3" destOrd="0" parTransId="{27CFBC93-D88C-4F56-B904-54919BA24194}" sibTransId="{F1962223-8018-4FF9-8560-A4B68BCF590F}"/>
    <dgm:cxn modelId="{E12EF1F1-1504-42CE-9A94-71294CC5A06F}" srcId="{989280A1-BD63-45AC-AA3F-64BD6AC6782A}" destId="{F4E4460B-7C58-4339-B305-9CD28F0AA030}" srcOrd="4" destOrd="0" parTransId="{1C1A7193-58FA-4626-81FB-898CD8D57B75}" sibTransId="{EDE45C7A-C838-4718-8DE8-3E84818370D0}"/>
    <dgm:cxn modelId="{F00DC27E-A877-471F-A294-4512735F86E0}" type="presOf" srcId="{F559F448-6537-417F-B8DB-8ED2218E6053}" destId="{754ABC9A-1C35-48B2-91D5-D92AC1E2AE17}" srcOrd="0" destOrd="1" presId="urn:microsoft.com/office/officeart/2005/8/layout/hList6"/>
    <dgm:cxn modelId="{75122016-8177-401E-AE65-1880B7FDDF29}" type="presOf" srcId="{AE715B4A-9F42-48EF-A5A0-0E0B09A04887}" destId="{C90FD1ED-45ED-4B2B-87C1-214B1CE79447}" srcOrd="0" destOrd="3" presId="urn:microsoft.com/office/officeart/2005/8/layout/hList6"/>
    <dgm:cxn modelId="{991B1CA9-34C0-49C5-BDD7-DFB7002A8013}" srcId="{3092BA35-DEEF-4C64-9B99-431E1D8C7739}" destId="{471ABB78-19D0-4106-B6FC-A26C94065F8F}" srcOrd="1" destOrd="0" parTransId="{38793DF9-1212-411F-A001-E2E44826E5FC}" sibTransId="{1CCE95C6-6DF5-4968-A45D-EC627EB396DE}"/>
    <dgm:cxn modelId="{3DFF7970-BF5E-4866-8F08-05A645044BA5}" srcId="{281BF8FF-19BC-4850-9C23-60D4ACCF344F}" destId="{3092BA35-DEEF-4C64-9B99-431E1D8C7739}" srcOrd="1" destOrd="0" parTransId="{B7E4AEB4-9D5A-461E-851B-91C131D2753A}" sibTransId="{FAA25860-B10E-4A79-B1B5-ADCD154D8079}"/>
    <dgm:cxn modelId="{DDEF5C7F-B42B-4C4A-85D1-A0F400544E13}" srcId="{59BA05F1-0E92-4491-9B40-66C50980CD8C}" destId="{EC560007-71A5-4744-92B5-23D594A0B4DF}" srcOrd="3" destOrd="0" parTransId="{98025D5A-BFB4-430F-B219-E289497812C6}" sibTransId="{ADFC8C87-A7B9-45DC-AAC2-933E8CD91209}"/>
    <dgm:cxn modelId="{67530148-3E14-44D0-AA1B-C2873A9DB9D2}" type="presOf" srcId="{547D4236-7AE4-446B-9365-733752CBF506}" destId="{C90FD1ED-45ED-4B2B-87C1-214B1CE79447}" srcOrd="0" destOrd="4" presId="urn:microsoft.com/office/officeart/2005/8/layout/hList6"/>
    <dgm:cxn modelId="{156457A5-1494-4260-86B3-0DD9B663DF81}" srcId="{3092BA35-DEEF-4C64-9B99-431E1D8C7739}" destId="{40E344EA-D13F-4FC5-8E14-8F9291AA1749}" srcOrd="0" destOrd="0" parTransId="{3C96B44F-47AC-4ADF-94AB-4DB877B9020E}" sibTransId="{3A1293BD-08B6-4B8F-8039-E815CAE67624}"/>
    <dgm:cxn modelId="{AE9FC14B-DC5E-42CB-A109-AB297F6E0A09}" type="presOf" srcId="{F8D90232-397B-4538-9C7A-EEDF98A8C560}" destId="{176DB20F-85C2-4E91-8EB9-BE8547DD9629}" srcOrd="0" destOrd="2" presId="urn:microsoft.com/office/officeart/2005/8/layout/hList6"/>
    <dgm:cxn modelId="{241B2F0D-CF0A-47A8-8569-5C86C05DDB3E}" type="presOf" srcId="{969B49DE-4C7C-440D-A835-5A28D4AF667D}" destId="{176DB20F-85C2-4E91-8EB9-BE8547DD9629}" srcOrd="0" destOrd="3" presId="urn:microsoft.com/office/officeart/2005/8/layout/hList6"/>
    <dgm:cxn modelId="{A7E3CD11-4FCE-4783-BB0D-0AB7A41C3C6A}" type="presOf" srcId="{59BA05F1-0E92-4491-9B40-66C50980CD8C}" destId="{176DB20F-85C2-4E91-8EB9-BE8547DD9629}" srcOrd="0" destOrd="0" presId="urn:microsoft.com/office/officeart/2005/8/layout/hList6"/>
    <dgm:cxn modelId="{108DCBB7-A3DD-423B-8A89-03B86A629B86}" srcId="{59BA05F1-0E92-4491-9B40-66C50980CD8C}" destId="{969B49DE-4C7C-440D-A835-5A28D4AF667D}" srcOrd="2" destOrd="0" parTransId="{807BBDDC-617E-4712-9D91-7F7125F025E1}" sibTransId="{69605D2C-748F-4385-881C-2D3AD8A6B4D8}"/>
    <dgm:cxn modelId="{93C4DFFF-1BBD-415A-AC3E-CC5FB9FE970B}" srcId="{59BA05F1-0E92-4491-9B40-66C50980CD8C}" destId="{F8D90232-397B-4538-9C7A-EEDF98A8C560}" srcOrd="1" destOrd="0" parTransId="{B9348658-12FE-409A-A649-3239C543A06A}" sibTransId="{F3BB5F68-565B-40AE-A2D5-9FB84E65ADDD}"/>
    <dgm:cxn modelId="{F3F9ADFE-536A-494C-861A-E8039E517951}" srcId="{989280A1-BD63-45AC-AA3F-64BD6AC6782A}" destId="{F4F328FE-EE3B-4302-ACEE-9E6ADDB0A55C}" srcOrd="1" destOrd="0" parTransId="{2FE547D2-52A7-42E8-940D-5B877234DABF}" sibTransId="{63850162-2E50-46A7-BB48-D0F01FE8C7C0}"/>
    <dgm:cxn modelId="{1997AD70-9B1F-4D8D-91C5-B99DF2336AA8}" type="presOf" srcId="{F72CD544-8730-4D7E-94E7-B34CF1866B4E}" destId="{754ABC9A-1C35-48B2-91D5-D92AC1E2AE17}" srcOrd="0" destOrd="4" presId="urn:microsoft.com/office/officeart/2005/8/layout/hList6"/>
    <dgm:cxn modelId="{75ECE67F-FFAC-4412-A0FA-274F182021EA}" srcId="{3092BA35-DEEF-4C64-9B99-431E1D8C7739}" destId="{AE715B4A-9F42-48EF-A5A0-0E0B09A04887}" srcOrd="2" destOrd="0" parTransId="{64153DA7-7FCA-4979-8A28-80C21DAF457E}" sibTransId="{4AEBBBAC-21CD-42D3-8DDF-4D01C7883B10}"/>
    <dgm:cxn modelId="{C62F7F31-1D86-4999-8116-09F133F7CD6A}" srcId="{989280A1-BD63-45AC-AA3F-64BD6AC6782A}" destId="{F559F448-6537-417F-B8DB-8ED2218E6053}" srcOrd="0" destOrd="0" parTransId="{5369A709-42EA-4704-8B86-C14817C7C8F9}" sibTransId="{F814C93D-26A7-405F-97CA-438475DB6240}"/>
    <dgm:cxn modelId="{55809FE3-1D19-4C80-BCFA-C7B45ABF3704}" srcId="{3092BA35-DEEF-4C64-9B99-431E1D8C7739}" destId="{547D4236-7AE4-446B-9365-733752CBF506}" srcOrd="3" destOrd="0" parTransId="{AF1830B5-451F-410F-9D3D-8C2021879BEB}" sibTransId="{A3258164-17B4-4718-ACDC-47143D040B13}"/>
    <dgm:cxn modelId="{E70A58FD-134B-48F2-B67F-EDB507335B62}" type="presOf" srcId="{989280A1-BD63-45AC-AA3F-64BD6AC6782A}" destId="{754ABC9A-1C35-48B2-91D5-D92AC1E2AE17}" srcOrd="0" destOrd="0" presId="urn:microsoft.com/office/officeart/2005/8/layout/hList6"/>
    <dgm:cxn modelId="{3BD47AD9-B05E-43A2-BDD0-EE11D24D45E8}" type="presOf" srcId="{F4E4460B-7C58-4339-B305-9CD28F0AA030}" destId="{754ABC9A-1C35-48B2-91D5-D92AC1E2AE17}" srcOrd="0" destOrd="5" presId="urn:microsoft.com/office/officeart/2005/8/layout/hList6"/>
    <dgm:cxn modelId="{838204FB-9195-4698-9CC8-4FFD9AE6855A}" type="presOf" srcId="{3092BA35-DEEF-4C64-9B99-431E1D8C7739}" destId="{C90FD1ED-45ED-4B2B-87C1-214B1CE79447}" srcOrd="0" destOrd="0" presId="urn:microsoft.com/office/officeart/2005/8/layout/hList6"/>
    <dgm:cxn modelId="{828037FA-26D7-40DD-B429-E833256E4B43}" type="presOf" srcId="{EC560007-71A5-4744-92B5-23D594A0B4DF}" destId="{176DB20F-85C2-4E91-8EB9-BE8547DD9629}" srcOrd="0" destOrd="4" presId="urn:microsoft.com/office/officeart/2005/8/layout/hList6"/>
    <dgm:cxn modelId="{9B7C8D48-9D44-4CF0-BB02-10E168827584}" type="presOf" srcId="{097C61A7-B0D8-4F40-AD08-9B28BAD9A091}" destId="{754ABC9A-1C35-48B2-91D5-D92AC1E2AE17}" srcOrd="0" destOrd="3" presId="urn:microsoft.com/office/officeart/2005/8/layout/hList6"/>
    <dgm:cxn modelId="{FEA1CB39-B1FF-4A8F-83DC-E793B876C8C3}" srcId="{281BF8FF-19BC-4850-9C23-60D4ACCF344F}" destId="{59BA05F1-0E92-4491-9B40-66C50980CD8C}" srcOrd="2" destOrd="0" parTransId="{0365BCBC-2439-4ED4-9312-E712679CF8A6}" sibTransId="{D3C59562-C813-4F9C-8389-47BE58734EE8}"/>
    <dgm:cxn modelId="{328435D3-EC29-445D-BE19-3479CF534F72}" type="presOf" srcId="{F4F328FE-EE3B-4302-ACEE-9E6ADDB0A55C}" destId="{754ABC9A-1C35-48B2-91D5-D92AC1E2AE17}" srcOrd="0" destOrd="2" presId="urn:microsoft.com/office/officeart/2005/8/layout/hList6"/>
    <dgm:cxn modelId="{72F08595-EAD3-4BE1-B31A-6D46B2197CA5}" srcId="{989280A1-BD63-45AC-AA3F-64BD6AC6782A}" destId="{097C61A7-B0D8-4F40-AD08-9B28BAD9A091}" srcOrd="2" destOrd="0" parTransId="{7D43D3BE-EC5F-49B9-9472-8474122C1CC9}" sibTransId="{EA92CA72-6321-47D0-AD13-D3E8F744041D}"/>
    <dgm:cxn modelId="{8C96F38A-E8B7-4997-AFAE-8222AAC6AAC0}" type="presParOf" srcId="{E8CC2320-923F-4E65-8D1D-B0E3760EFBF7}" destId="{754ABC9A-1C35-48B2-91D5-D92AC1E2AE17}" srcOrd="0" destOrd="0" presId="urn:microsoft.com/office/officeart/2005/8/layout/hList6"/>
    <dgm:cxn modelId="{E3E22CD5-8543-41AD-AD40-92856DE70FCE}" type="presParOf" srcId="{E8CC2320-923F-4E65-8D1D-B0E3760EFBF7}" destId="{E5275542-39D7-44B3-8581-A3E44823AE0F}" srcOrd="1" destOrd="0" presId="urn:microsoft.com/office/officeart/2005/8/layout/hList6"/>
    <dgm:cxn modelId="{CF9325A5-B302-403B-86E5-3C223C8DF7A1}" type="presParOf" srcId="{E8CC2320-923F-4E65-8D1D-B0E3760EFBF7}" destId="{C90FD1ED-45ED-4B2B-87C1-214B1CE79447}" srcOrd="2" destOrd="0" presId="urn:microsoft.com/office/officeart/2005/8/layout/hList6"/>
    <dgm:cxn modelId="{D7990432-8E9E-42D9-9F22-CA8BDBD8E502}" type="presParOf" srcId="{E8CC2320-923F-4E65-8D1D-B0E3760EFBF7}" destId="{8F785F90-A04A-4022-B62A-5E579E75F4CA}" srcOrd="3" destOrd="0" presId="urn:microsoft.com/office/officeart/2005/8/layout/hList6"/>
    <dgm:cxn modelId="{8FC20487-6B95-4120-BF9E-500E8BBC09E7}" type="presParOf" srcId="{E8CC2320-923F-4E65-8D1D-B0E3760EFBF7}" destId="{176DB20F-85C2-4E91-8EB9-BE8547DD9629}" srcOrd="4" destOrd="0" presId="urn:microsoft.com/office/officeart/2005/8/layout/hList6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37A26437-840B-408E-ADE2-78452247933E}" type="doc">
      <dgm:prSet loTypeId="urn:microsoft.com/office/officeart/2008/layout/HorizontalMultiLevelHierarchy" loCatId="hierarchy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790310F5-77E5-481F-B370-CC61F84E11C5}">
      <dgm:prSet phldrT="[Text]" custT="1"/>
      <dgm:spPr/>
      <dgm:t>
        <a:bodyPr/>
        <a:lstStyle/>
        <a:p>
          <a:r>
            <a:rPr lang="en-US" sz="3600" b="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MAJOR SECTOR FOCUS</a:t>
          </a:r>
          <a:endParaRPr lang="en-US" sz="3600" b="0" dirty="0">
            <a:solidFill>
              <a:schemeClr val="tx1"/>
            </a:solidFill>
            <a:latin typeface="Arial" pitchFamily="34" charset="0"/>
            <a:cs typeface="Arial" pitchFamily="34" charset="0"/>
          </a:endParaRPr>
        </a:p>
      </dgm:t>
    </dgm:pt>
    <dgm:pt modelId="{7FD374A7-517C-49F6-A6C9-9164000D9B09}" type="parTrans" cxnId="{7271A51A-DB71-42A6-85A6-4357827380F1}">
      <dgm:prSet/>
      <dgm:spPr/>
      <dgm:t>
        <a:bodyPr/>
        <a:lstStyle/>
        <a:p>
          <a:endParaRPr lang="en-US"/>
        </a:p>
      </dgm:t>
    </dgm:pt>
    <dgm:pt modelId="{FA8FA0A3-F84C-443F-841E-76653F762031}" type="sibTrans" cxnId="{7271A51A-DB71-42A6-85A6-4357827380F1}">
      <dgm:prSet/>
      <dgm:spPr/>
      <dgm:t>
        <a:bodyPr/>
        <a:lstStyle/>
        <a:p>
          <a:endParaRPr lang="en-US"/>
        </a:p>
      </dgm:t>
    </dgm:pt>
    <dgm:pt modelId="{EBF32D5F-D783-45B8-9711-7559153332FD}">
      <dgm:prSet phldrT="[Text]"/>
      <dgm:spPr/>
      <dgm:t>
        <a:bodyPr/>
        <a:lstStyle/>
        <a:p>
          <a:r>
            <a:rPr lang="en-US" dirty="0" smtClean="0">
              <a:latin typeface="Arial" pitchFamily="34" charset="0"/>
              <a:cs typeface="Arial" pitchFamily="34" charset="0"/>
            </a:rPr>
            <a:t>Automobile</a:t>
          </a:r>
          <a:endParaRPr lang="en-US" dirty="0">
            <a:latin typeface="Arial" pitchFamily="34" charset="0"/>
            <a:cs typeface="Arial" pitchFamily="34" charset="0"/>
          </a:endParaRPr>
        </a:p>
      </dgm:t>
    </dgm:pt>
    <dgm:pt modelId="{46754008-D3BD-4216-919E-0474FC8B05E9}" type="parTrans" cxnId="{18F12BB7-CC0A-4CD2-8467-D6B41792507B}">
      <dgm:prSet/>
      <dgm:spPr/>
      <dgm:t>
        <a:bodyPr/>
        <a:lstStyle/>
        <a:p>
          <a:endParaRPr lang="en-US"/>
        </a:p>
      </dgm:t>
    </dgm:pt>
    <dgm:pt modelId="{3D788B4B-6501-4734-9487-FA67CA5ABFFE}" type="sibTrans" cxnId="{18F12BB7-CC0A-4CD2-8467-D6B41792507B}">
      <dgm:prSet/>
      <dgm:spPr/>
      <dgm:t>
        <a:bodyPr/>
        <a:lstStyle/>
        <a:p>
          <a:endParaRPr lang="en-US"/>
        </a:p>
      </dgm:t>
    </dgm:pt>
    <dgm:pt modelId="{87F28C11-E928-43F0-8C43-64FE7345F41E}">
      <dgm:prSet phldrT="[Text]"/>
      <dgm:spPr/>
      <dgm:t>
        <a:bodyPr/>
        <a:lstStyle/>
        <a:p>
          <a:r>
            <a:rPr lang="en-US" dirty="0" smtClean="0">
              <a:latin typeface="Arial" pitchFamily="34" charset="0"/>
              <a:cs typeface="Arial" pitchFamily="34" charset="0"/>
            </a:rPr>
            <a:t>Banking &amp; Financial Institution</a:t>
          </a:r>
          <a:endParaRPr lang="en-US" dirty="0">
            <a:latin typeface="Arial" pitchFamily="34" charset="0"/>
            <a:cs typeface="Arial" pitchFamily="34" charset="0"/>
          </a:endParaRPr>
        </a:p>
      </dgm:t>
    </dgm:pt>
    <dgm:pt modelId="{250E683B-B837-445D-ABAF-34022E7B1B0D}" type="parTrans" cxnId="{2FF176E5-5B45-4A49-8B77-89F293EB93A6}">
      <dgm:prSet/>
      <dgm:spPr/>
      <dgm:t>
        <a:bodyPr/>
        <a:lstStyle/>
        <a:p>
          <a:endParaRPr lang="en-US"/>
        </a:p>
      </dgm:t>
    </dgm:pt>
    <dgm:pt modelId="{CF9097B1-AC88-4FAA-A104-CBE73AED0D9F}" type="sibTrans" cxnId="{2FF176E5-5B45-4A49-8B77-89F293EB93A6}">
      <dgm:prSet/>
      <dgm:spPr/>
      <dgm:t>
        <a:bodyPr/>
        <a:lstStyle/>
        <a:p>
          <a:endParaRPr lang="en-US"/>
        </a:p>
      </dgm:t>
    </dgm:pt>
    <dgm:pt modelId="{5726BB9B-C6E0-4C5F-9C09-A345C6AE6DDD}">
      <dgm:prSet/>
      <dgm:spPr/>
      <dgm:t>
        <a:bodyPr/>
        <a:lstStyle/>
        <a:p>
          <a:r>
            <a:rPr lang="en-US" dirty="0" smtClean="0">
              <a:latin typeface="Arial" pitchFamily="34" charset="0"/>
              <a:cs typeface="Arial" pitchFamily="34" charset="0"/>
            </a:rPr>
            <a:t>Building and Construction</a:t>
          </a:r>
          <a:endParaRPr lang="en-US" dirty="0">
            <a:latin typeface="Arial" pitchFamily="34" charset="0"/>
            <a:cs typeface="Arial" pitchFamily="34" charset="0"/>
          </a:endParaRPr>
        </a:p>
      </dgm:t>
    </dgm:pt>
    <dgm:pt modelId="{A52DB737-47B2-4353-81B0-362682EFCE5C}" type="parTrans" cxnId="{28AB0375-3BFE-456C-90A0-8C7052F83051}">
      <dgm:prSet/>
      <dgm:spPr/>
      <dgm:t>
        <a:bodyPr/>
        <a:lstStyle/>
        <a:p>
          <a:endParaRPr lang="en-US"/>
        </a:p>
      </dgm:t>
    </dgm:pt>
    <dgm:pt modelId="{B7B61368-2FFB-4D02-BF03-591357CE99E9}" type="sibTrans" cxnId="{28AB0375-3BFE-456C-90A0-8C7052F83051}">
      <dgm:prSet/>
      <dgm:spPr/>
      <dgm:t>
        <a:bodyPr/>
        <a:lstStyle/>
        <a:p>
          <a:endParaRPr lang="en-US"/>
        </a:p>
      </dgm:t>
    </dgm:pt>
    <dgm:pt modelId="{145A738B-1357-4D75-8447-AA2933455CFA}">
      <dgm:prSet/>
      <dgm:spPr/>
      <dgm:t>
        <a:bodyPr/>
        <a:lstStyle/>
        <a:p>
          <a:r>
            <a:rPr lang="en-US" dirty="0" smtClean="0">
              <a:latin typeface="Arial" pitchFamily="34" charset="0"/>
              <a:cs typeface="Arial" pitchFamily="34" charset="0"/>
            </a:rPr>
            <a:t>Higher Education</a:t>
          </a:r>
          <a:endParaRPr lang="en-US" dirty="0">
            <a:latin typeface="Arial" pitchFamily="34" charset="0"/>
            <a:cs typeface="Arial" pitchFamily="34" charset="0"/>
          </a:endParaRPr>
        </a:p>
      </dgm:t>
    </dgm:pt>
    <dgm:pt modelId="{FDCA547B-A204-4219-AF52-4366462664D6}" type="parTrans" cxnId="{06E1C120-2427-4DC1-9B42-87E2988FE0B8}">
      <dgm:prSet/>
      <dgm:spPr/>
      <dgm:t>
        <a:bodyPr/>
        <a:lstStyle/>
        <a:p>
          <a:endParaRPr lang="en-US"/>
        </a:p>
      </dgm:t>
    </dgm:pt>
    <dgm:pt modelId="{DB7565CF-5EC5-485C-9417-7DC338B79FCF}" type="sibTrans" cxnId="{06E1C120-2427-4DC1-9B42-87E2988FE0B8}">
      <dgm:prSet/>
      <dgm:spPr/>
      <dgm:t>
        <a:bodyPr/>
        <a:lstStyle/>
        <a:p>
          <a:endParaRPr lang="en-US"/>
        </a:p>
      </dgm:t>
    </dgm:pt>
    <dgm:pt modelId="{5BB79F99-3C1D-481B-A8F4-2C218DD8B101}">
      <dgm:prSet/>
      <dgm:spPr/>
      <dgm:t>
        <a:bodyPr/>
        <a:lstStyle/>
        <a:p>
          <a:r>
            <a:rPr lang="en-US" dirty="0" smtClean="0">
              <a:latin typeface="Arial" pitchFamily="34" charset="0"/>
              <a:cs typeface="Arial" pitchFamily="34" charset="0"/>
            </a:rPr>
            <a:t>Machinery &amp; Equipment</a:t>
          </a:r>
          <a:endParaRPr lang="en-US" dirty="0">
            <a:latin typeface="Arial" pitchFamily="34" charset="0"/>
            <a:cs typeface="Arial" pitchFamily="34" charset="0"/>
          </a:endParaRPr>
        </a:p>
      </dgm:t>
    </dgm:pt>
    <dgm:pt modelId="{5DAAF5B7-E755-4E7C-8494-5C27D0CA3F74}" type="parTrans" cxnId="{EC792EFB-CBDB-420E-888B-7B8FC7B5E9A9}">
      <dgm:prSet/>
      <dgm:spPr/>
      <dgm:t>
        <a:bodyPr/>
        <a:lstStyle/>
        <a:p>
          <a:endParaRPr lang="en-US"/>
        </a:p>
      </dgm:t>
    </dgm:pt>
    <dgm:pt modelId="{73EE9E93-AA21-45D0-B174-26A7EF5C8046}" type="sibTrans" cxnId="{EC792EFB-CBDB-420E-888B-7B8FC7B5E9A9}">
      <dgm:prSet/>
      <dgm:spPr/>
      <dgm:t>
        <a:bodyPr/>
        <a:lstStyle/>
        <a:p>
          <a:endParaRPr lang="en-US"/>
        </a:p>
      </dgm:t>
    </dgm:pt>
    <dgm:pt modelId="{B159E5B1-58FD-48C2-BC52-B937F59322AE}">
      <dgm:prSet/>
      <dgm:spPr/>
      <dgm:t>
        <a:bodyPr/>
        <a:lstStyle/>
        <a:p>
          <a:r>
            <a:rPr lang="en-US" dirty="0" smtClean="0">
              <a:latin typeface="Arial" pitchFamily="34" charset="0"/>
              <a:cs typeface="Arial" pitchFamily="34" charset="0"/>
            </a:rPr>
            <a:t>IT &amp; Electronics</a:t>
          </a:r>
          <a:endParaRPr lang="en-US" dirty="0">
            <a:latin typeface="Arial" pitchFamily="34" charset="0"/>
            <a:cs typeface="Arial" pitchFamily="34" charset="0"/>
          </a:endParaRPr>
        </a:p>
      </dgm:t>
    </dgm:pt>
    <dgm:pt modelId="{86F7F206-6BA0-4E2D-8545-C470C46DC547}" type="parTrans" cxnId="{F8A7DE3D-7281-4851-BFD2-C18144E1EA86}">
      <dgm:prSet/>
      <dgm:spPr/>
      <dgm:t>
        <a:bodyPr/>
        <a:lstStyle/>
        <a:p>
          <a:endParaRPr lang="en-US"/>
        </a:p>
      </dgm:t>
    </dgm:pt>
    <dgm:pt modelId="{F64DDFFD-87EB-40BA-94E4-2BB226EA9E68}" type="sibTrans" cxnId="{F8A7DE3D-7281-4851-BFD2-C18144E1EA86}">
      <dgm:prSet/>
      <dgm:spPr/>
      <dgm:t>
        <a:bodyPr/>
        <a:lstStyle/>
        <a:p>
          <a:endParaRPr lang="en-US"/>
        </a:p>
      </dgm:t>
    </dgm:pt>
    <dgm:pt modelId="{2672B3DA-8A2C-4202-A993-476B7116830B}">
      <dgm:prSet/>
      <dgm:spPr/>
      <dgm:t>
        <a:bodyPr/>
        <a:lstStyle/>
        <a:p>
          <a:r>
            <a:rPr lang="en-US" dirty="0" smtClean="0">
              <a:latin typeface="Arial" pitchFamily="34" charset="0"/>
              <a:cs typeface="Arial" pitchFamily="34" charset="0"/>
            </a:rPr>
            <a:t>Logistics</a:t>
          </a:r>
          <a:endParaRPr lang="en-US" dirty="0">
            <a:latin typeface="Arial" pitchFamily="34" charset="0"/>
            <a:cs typeface="Arial" pitchFamily="34" charset="0"/>
          </a:endParaRPr>
        </a:p>
      </dgm:t>
    </dgm:pt>
    <dgm:pt modelId="{5E5D9D56-44EE-450C-BB2D-8E49027BD6BC}" type="parTrans" cxnId="{BB9D71AD-B34B-4CAC-980B-616A9D8D85B8}">
      <dgm:prSet/>
      <dgm:spPr/>
      <dgm:t>
        <a:bodyPr/>
        <a:lstStyle/>
        <a:p>
          <a:endParaRPr lang="en-US"/>
        </a:p>
      </dgm:t>
    </dgm:pt>
    <dgm:pt modelId="{F01D0D4A-12B8-4343-A7A7-86296C7236EE}" type="sibTrans" cxnId="{BB9D71AD-B34B-4CAC-980B-616A9D8D85B8}">
      <dgm:prSet/>
      <dgm:spPr/>
      <dgm:t>
        <a:bodyPr/>
        <a:lstStyle/>
        <a:p>
          <a:endParaRPr lang="en-US"/>
        </a:p>
      </dgm:t>
    </dgm:pt>
    <dgm:pt modelId="{3BD8131A-9A18-4517-9AC1-858E3254AC9B}">
      <dgm:prSet/>
      <dgm:spPr/>
      <dgm:t>
        <a:bodyPr/>
        <a:lstStyle/>
        <a:p>
          <a:r>
            <a:rPr lang="en-US" dirty="0" smtClean="0">
              <a:latin typeface="Arial" pitchFamily="34" charset="0"/>
              <a:cs typeface="Arial" pitchFamily="34" charset="0"/>
            </a:rPr>
            <a:t>Pharmaceutical</a:t>
          </a:r>
          <a:r>
            <a:rPr lang="en-US" dirty="0" smtClean="0"/>
            <a:t>s</a:t>
          </a:r>
          <a:endParaRPr lang="en-US" dirty="0"/>
        </a:p>
      </dgm:t>
    </dgm:pt>
    <dgm:pt modelId="{AAB16B9D-51A9-48B8-8FFF-187585A0E1DB}" type="parTrans" cxnId="{164DB52F-7965-499D-8EA4-DC251CF6F291}">
      <dgm:prSet/>
      <dgm:spPr/>
      <dgm:t>
        <a:bodyPr/>
        <a:lstStyle/>
        <a:p>
          <a:endParaRPr lang="en-US"/>
        </a:p>
      </dgm:t>
    </dgm:pt>
    <dgm:pt modelId="{3EF82E28-6390-4BA1-A4CF-6313B5C9D4A1}" type="sibTrans" cxnId="{164DB52F-7965-499D-8EA4-DC251CF6F291}">
      <dgm:prSet/>
      <dgm:spPr/>
      <dgm:t>
        <a:bodyPr/>
        <a:lstStyle/>
        <a:p>
          <a:endParaRPr lang="en-US"/>
        </a:p>
      </dgm:t>
    </dgm:pt>
    <dgm:pt modelId="{2F4B3261-6EF5-4836-906E-9E25AE2B4761}" type="pres">
      <dgm:prSet presAssocID="{37A26437-840B-408E-ADE2-78452247933E}" presName="Name0" presStyleCnt="0">
        <dgm:presLayoutVars>
          <dgm:chPref val="1"/>
          <dgm:dir/>
          <dgm:animOne val="branch"/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7A5D918E-9612-4B6C-852E-DE06748C914A}" type="pres">
      <dgm:prSet presAssocID="{790310F5-77E5-481F-B370-CC61F84E11C5}" presName="root1" presStyleCnt="0"/>
      <dgm:spPr/>
    </dgm:pt>
    <dgm:pt modelId="{5BB1D7C8-CF11-4201-B708-81432DDF9280}" type="pres">
      <dgm:prSet presAssocID="{790310F5-77E5-481F-B370-CC61F84E11C5}" presName="LevelOneTextNode" presStyleLbl="node0" presStyleIdx="0" presStyleCnt="1" custScaleX="331450" custScaleY="170667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A94E6DD7-FF6A-4D57-82A1-547F97839F7F}" type="pres">
      <dgm:prSet presAssocID="{790310F5-77E5-481F-B370-CC61F84E11C5}" presName="level2hierChild" presStyleCnt="0"/>
      <dgm:spPr/>
    </dgm:pt>
    <dgm:pt modelId="{9D01C923-10D0-4492-9AA2-B68BB6661561}" type="pres">
      <dgm:prSet presAssocID="{46754008-D3BD-4216-919E-0474FC8B05E9}" presName="conn2-1" presStyleLbl="parChTrans1D2" presStyleIdx="0" presStyleCnt="8"/>
      <dgm:spPr/>
      <dgm:t>
        <a:bodyPr/>
        <a:lstStyle/>
        <a:p>
          <a:endParaRPr lang="en-US"/>
        </a:p>
      </dgm:t>
    </dgm:pt>
    <dgm:pt modelId="{5F6643B7-39E0-40F2-ADCD-E9BD57357117}" type="pres">
      <dgm:prSet presAssocID="{46754008-D3BD-4216-919E-0474FC8B05E9}" presName="connTx" presStyleLbl="parChTrans1D2" presStyleIdx="0" presStyleCnt="8"/>
      <dgm:spPr/>
      <dgm:t>
        <a:bodyPr/>
        <a:lstStyle/>
        <a:p>
          <a:endParaRPr lang="en-US"/>
        </a:p>
      </dgm:t>
    </dgm:pt>
    <dgm:pt modelId="{ED2238A7-B30D-4947-AC82-51E47B6FF875}" type="pres">
      <dgm:prSet presAssocID="{EBF32D5F-D783-45B8-9711-7559153332FD}" presName="root2" presStyleCnt="0"/>
      <dgm:spPr/>
    </dgm:pt>
    <dgm:pt modelId="{A4081FAB-D740-4E6F-A598-52C2E2BF1CF8}" type="pres">
      <dgm:prSet presAssocID="{EBF32D5F-D783-45B8-9711-7559153332FD}" presName="LevelTwoTextNode" presStyleLbl="node2" presStyleIdx="0" presStyleCnt="8" custScaleX="227985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C33D499D-FCBB-4393-85F9-19AAEC7A30AB}" type="pres">
      <dgm:prSet presAssocID="{EBF32D5F-D783-45B8-9711-7559153332FD}" presName="level3hierChild" presStyleCnt="0"/>
      <dgm:spPr/>
    </dgm:pt>
    <dgm:pt modelId="{FE232E0F-3992-4FBB-BDD8-93FAE62F84A1}" type="pres">
      <dgm:prSet presAssocID="{250E683B-B837-445D-ABAF-34022E7B1B0D}" presName="conn2-1" presStyleLbl="parChTrans1D2" presStyleIdx="1" presStyleCnt="8"/>
      <dgm:spPr/>
      <dgm:t>
        <a:bodyPr/>
        <a:lstStyle/>
        <a:p>
          <a:endParaRPr lang="en-US"/>
        </a:p>
      </dgm:t>
    </dgm:pt>
    <dgm:pt modelId="{7F3D1969-493B-4E7F-905B-B0935333C432}" type="pres">
      <dgm:prSet presAssocID="{250E683B-B837-445D-ABAF-34022E7B1B0D}" presName="connTx" presStyleLbl="parChTrans1D2" presStyleIdx="1" presStyleCnt="8"/>
      <dgm:spPr/>
      <dgm:t>
        <a:bodyPr/>
        <a:lstStyle/>
        <a:p>
          <a:endParaRPr lang="en-US"/>
        </a:p>
      </dgm:t>
    </dgm:pt>
    <dgm:pt modelId="{3DB84652-AE7A-4AB6-A0C8-A8A0A3D06147}" type="pres">
      <dgm:prSet presAssocID="{87F28C11-E928-43F0-8C43-64FE7345F41E}" presName="root2" presStyleCnt="0"/>
      <dgm:spPr/>
    </dgm:pt>
    <dgm:pt modelId="{5D43E678-C818-4209-84A5-9E800F25578E}" type="pres">
      <dgm:prSet presAssocID="{87F28C11-E928-43F0-8C43-64FE7345F41E}" presName="LevelTwoTextNode" presStyleLbl="node2" presStyleIdx="1" presStyleCnt="8" custScaleX="227985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F6536DE2-B2FA-4A8F-954A-1304D67B499B}" type="pres">
      <dgm:prSet presAssocID="{87F28C11-E928-43F0-8C43-64FE7345F41E}" presName="level3hierChild" presStyleCnt="0"/>
      <dgm:spPr/>
    </dgm:pt>
    <dgm:pt modelId="{5B50AEB3-CE45-4850-874C-28E4F04062C7}" type="pres">
      <dgm:prSet presAssocID="{A52DB737-47B2-4353-81B0-362682EFCE5C}" presName="conn2-1" presStyleLbl="parChTrans1D2" presStyleIdx="2" presStyleCnt="8"/>
      <dgm:spPr/>
      <dgm:t>
        <a:bodyPr/>
        <a:lstStyle/>
        <a:p>
          <a:endParaRPr lang="en-US"/>
        </a:p>
      </dgm:t>
    </dgm:pt>
    <dgm:pt modelId="{2D56C1A9-7A58-466C-AF70-D4BE514E8C80}" type="pres">
      <dgm:prSet presAssocID="{A52DB737-47B2-4353-81B0-362682EFCE5C}" presName="connTx" presStyleLbl="parChTrans1D2" presStyleIdx="2" presStyleCnt="8"/>
      <dgm:spPr/>
      <dgm:t>
        <a:bodyPr/>
        <a:lstStyle/>
        <a:p>
          <a:endParaRPr lang="en-US"/>
        </a:p>
      </dgm:t>
    </dgm:pt>
    <dgm:pt modelId="{28C404A2-D3D9-4A26-8107-7CCDCB619377}" type="pres">
      <dgm:prSet presAssocID="{5726BB9B-C6E0-4C5F-9C09-A345C6AE6DDD}" presName="root2" presStyleCnt="0"/>
      <dgm:spPr/>
    </dgm:pt>
    <dgm:pt modelId="{79E9AFB9-CB7E-4A70-9754-994BD0158E2E}" type="pres">
      <dgm:prSet presAssocID="{5726BB9B-C6E0-4C5F-9C09-A345C6AE6DDD}" presName="LevelTwoTextNode" presStyleLbl="node2" presStyleIdx="2" presStyleCnt="8" custScaleX="229969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12100984-F9C8-4A49-B17F-A273A5D6340E}" type="pres">
      <dgm:prSet presAssocID="{5726BB9B-C6E0-4C5F-9C09-A345C6AE6DDD}" presName="level3hierChild" presStyleCnt="0"/>
      <dgm:spPr/>
    </dgm:pt>
    <dgm:pt modelId="{706A72CC-C9FD-4076-95A5-5A29B3DC9249}" type="pres">
      <dgm:prSet presAssocID="{FDCA547B-A204-4219-AF52-4366462664D6}" presName="conn2-1" presStyleLbl="parChTrans1D2" presStyleIdx="3" presStyleCnt="8"/>
      <dgm:spPr/>
      <dgm:t>
        <a:bodyPr/>
        <a:lstStyle/>
        <a:p>
          <a:endParaRPr lang="en-US"/>
        </a:p>
      </dgm:t>
    </dgm:pt>
    <dgm:pt modelId="{CB40CC56-FE0A-4233-A886-D646979B849D}" type="pres">
      <dgm:prSet presAssocID="{FDCA547B-A204-4219-AF52-4366462664D6}" presName="connTx" presStyleLbl="parChTrans1D2" presStyleIdx="3" presStyleCnt="8"/>
      <dgm:spPr/>
      <dgm:t>
        <a:bodyPr/>
        <a:lstStyle/>
        <a:p>
          <a:endParaRPr lang="en-US"/>
        </a:p>
      </dgm:t>
    </dgm:pt>
    <dgm:pt modelId="{FE679DB0-F273-4E28-9CA0-695ABAF6080C}" type="pres">
      <dgm:prSet presAssocID="{145A738B-1357-4D75-8447-AA2933455CFA}" presName="root2" presStyleCnt="0"/>
      <dgm:spPr/>
    </dgm:pt>
    <dgm:pt modelId="{7A3DEC9C-A6D4-4796-86B4-77E407A03CAA}" type="pres">
      <dgm:prSet presAssocID="{145A738B-1357-4D75-8447-AA2933455CFA}" presName="LevelTwoTextNode" presStyleLbl="node2" presStyleIdx="3" presStyleCnt="8" custScaleX="229969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DBA3B596-8F20-41A6-B3CE-58B93E8965AB}" type="pres">
      <dgm:prSet presAssocID="{145A738B-1357-4D75-8447-AA2933455CFA}" presName="level3hierChild" presStyleCnt="0"/>
      <dgm:spPr/>
    </dgm:pt>
    <dgm:pt modelId="{D6B34C2E-40D4-475D-B4BE-F6C2937C2648}" type="pres">
      <dgm:prSet presAssocID="{5DAAF5B7-E755-4E7C-8494-5C27D0CA3F74}" presName="conn2-1" presStyleLbl="parChTrans1D2" presStyleIdx="4" presStyleCnt="8"/>
      <dgm:spPr/>
      <dgm:t>
        <a:bodyPr/>
        <a:lstStyle/>
        <a:p>
          <a:endParaRPr lang="en-US"/>
        </a:p>
      </dgm:t>
    </dgm:pt>
    <dgm:pt modelId="{AEC34249-4ED6-460E-8358-75FF5A9D8D6C}" type="pres">
      <dgm:prSet presAssocID="{5DAAF5B7-E755-4E7C-8494-5C27D0CA3F74}" presName="connTx" presStyleLbl="parChTrans1D2" presStyleIdx="4" presStyleCnt="8"/>
      <dgm:spPr/>
      <dgm:t>
        <a:bodyPr/>
        <a:lstStyle/>
        <a:p>
          <a:endParaRPr lang="en-US"/>
        </a:p>
      </dgm:t>
    </dgm:pt>
    <dgm:pt modelId="{7B4BBA0D-5EBA-4342-87E1-2E83512F6806}" type="pres">
      <dgm:prSet presAssocID="{5BB79F99-3C1D-481B-A8F4-2C218DD8B101}" presName="root2" presStyleCnt="0"/>
      <dgm:spPr/>
    </dgm:pt>
    <dgm:pt modelId="{BF761286-45A8-4DF8-880C-B9F350F76FC0}" type="pres">
      <dgm:prSet presAssocID="{5BB79F99-3C1D-481B-A8F4-2C218DD8B101}" presName="LevelTwoTextNode" presStyleLbl="node2" presStyleIdx="4" presStyleCnt="8" custScaleX="229969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966AE87E-5E0D-40AC-A00C-6A72E1F0CD13}" type="pres">
      <dgm:prSet presAssocID="{5BB79F99-3C1D-481B-A8F4-2C218DD8B101}" presName="level3hierChild" presStyleCnt="0"/>
      <dgm:spPr/>
    </dgm:pt>
    <dgm:pt modelId="{290B4373-55FF-4FCA-AE9D-20EA78E5DF8B}" type="pres">
      <dgm:prSet presAssocID="{86F7F206-6BA0-4E2D-8545-C470C46DC547}" presName="conn2-1" presStyleLbl="parChTrans1D2" presStyleIdx="5" presStyleCnt="8"/>
      <dgm:spPr/>
      <dgm:t>
        <a:bodyPr/>
        <a:lstStyle/>
        <a:p>
          <a:endParaRPr lang="en-US"/>
        </a:p>
      </dgm:t>
    </dgm:pt>
    <dgm:pt modelId="{2F15A013-F4DE-450B-8DC6-188C2E23DA4C}" type="pres">
      <dgm:prSet presAssocID="{86F7F206-6BA0-4E2D-8545-C470C46DC547}" presName="connTx" presStyleLbl="parChTrans1D2" presStyleIdx="5" presStyleCnt="8"/>
      <dgm:spPr/>
      <dgm:t>
        <a:bodyPr/>
        <a:lstStyle/>
        <a:p>
          <a:endParaRPr lang="en-US"/>
        </a:p>
      </dgm:t>
    </dgm:pt>
    <dgm:pt modelId="{54CF6E9F-A4B7-4E43-91A5-98DE5636C444}" type="pres">
      <dgm:prSet presAssocID="{B159E5B1-58FD-48C2-BC52-B937F59322AE}" presName="root2" presStyleCnt="0"/>
      <dgm:spPr/>
    </dgm:pt>
    <dgm:pt modelId="{585EB715-E155-4E9A-B773-B21350EF158B}" type="pres">
      <dgm:prSet presAssocID="{B159E5B1-58FD-48C2-BC52-B937F59322AE}" presName="LevelTwoTextNode" presStyleLbl="node2" presStyleIdx="5" presStyleCnt="8" custScaleX="229969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89F8A255-3225-49D5-8993-FAA66211D27E}" type="pres">
      <dgm:prSet presAssocID="{B159E5B1-58FD-48C2-BC52-B937F59322AE}" presName="level3hierChild" presStyleCnt="0"/>
      <dgm:spPr/>
    </dgm:pt>
    <dgm:pt modelId="{780CA044-0EE4-4CF5-A9E1-C4F0AB2F21C5}" type="pres">
      <dgm:prSet presAssocID="{5E5D9D56-44EE-450C-BB2D-8E49027BD6BC}" presName="conn2-1" presStyleLbl="parChTrans1D2" presStyleIdx="6" presStyleCnt="8"/>
      <dgm:spPr/>
      <dgm:t>
        <a:bodyPr/>
        <a:lstStyle/>
        <a:p>
          <a:endParaRPr lang="en-US"/>
        </a:p>
      </dgm:t>
    </dgm:pt>
    <dgm:pt modelId="{973256C3-86D4-4E2E-BAEA-0274415C5165}" type="pres">
      <dgm:prSet presAssocID="{5E5D9D56-44EE-450C-BB2D-8E49027BD6BC}" presName="connTx" presStyleLbl="parChTrans1D2" presStyleIdx="6" presStyleCnt="8"/>
      <dgm:spPr/>
      <dgm:t>
        <a:bodyPr/>
        <a:lstStyle/>
        <a:p>
          <a:endParaRPr lang="en-US"/>
        </a:p>
      </dgm:t>
    </dgm:pt>
    <dgm:pt modelId="{53AD1E7C-2421-4B44-8A43-E340E652225C}" type="pres">
      <dgm:prSet presAssocID="{2672B3DA-8A2C-4202-A993-476B7116830B}" presName="root2" presStyleCnt="0"/>
      <dgm:spPr/>
    </dgm:pt>
    <dgm:pt modelId="{E3856817-EB8E-4637-909D-53769EC4597B}" type="pres">
      <dgm:prSet presAssocID="{2672B3DA-8A2C-4202-A993-476B7116830B}" presName="LevelTwoTextNode" presStyleLbl="node2" presStyleIdx="6" presStyleCnt="8" custScaleX="229969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1B902A20-64D7-4282-A07A-00CE3EA0212A}" type="pres">
      <dgm:prSet presAssocID="{2672B3DA-8A2C-4202-A993-476B7116830B}" presName="level3hierChild" presStyleCnt="0"/>
      <dgm:spPr/>
    </dgm:pt>
    <dgm:pt modelId="{D57FBE34-FB26-4A59-9D5B-D94C555EA997}" type="pres">
      <dgm:prSet presAssocID="{AAB16B9D-51A9-48B8-8FFF-187585A0E1DB}" presName="conn2-1" presStyleLbl="parChTrans1D2" presStyleIdx="7" presStyleCnt="8"/>
      <dgm:spPr/>
      <dgm:t>
        <a:bodyPr/>
        <a:lstStyle/>
        <a:p>
          <a:endParaRPr lang="en-US"/>
        </a:p>
      </dgm:t>
    </dgm:pt>
    <dgm:pt modelId="{A0FACDDA-5107-40A1-80FB-CA9DD473A358}" type="pres">
      <dgm:prSet presAssocID="{AAB16B9D-51A9-48B8-8FFF-187585A0E1DB}" presName="connTx" presStyleLbl="parChTrans1D2" presStyleIdx="7" presStyleCnt="8"/>
      <dgm:spPr/>
      <dgm:t>
        <a:bodyPr/>
        <a:lstStyle/>
        <a:p>
          <a:endParaRPr lang="en-US"/>
        </a:p>
      </dgm:t>
    </dgm:pt>
    <dgm:pt modelId="{01812744-3EE6-4771-8B95-0C566DE6FD35}" type="pres">
      <dgm:prSet presAssocID="{3BD8131A-9A18-4517-9AC1-858E3254AC9B}" presName="root2" presStyleCnt="0"/>
      <dgm:spPr/>
    </dgm:pt>
    <dgm:pt modelId="{7D8DD20F-7777-4976-9658-34C3A2361165}" type="pres">
      <dgm:prSet presAssocID="{3BD8131A-9A18-4517-9AC1-858E3254AC9B}" presName="LevelTwoTextNode" presStyleLbl="node2" presStyleIdx="7" presStyleCnt="8" custScaleX="230612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CBC71D1B-BCBF-4303-9F6F-C8FF0435F839}" type="pres">
      <dgm:prSet presAssocID="{3BD8131A-9A18-4517-9AC1-858E3254AC9B}" presName="level3hierChild" presStyleCnt="0"/>
      <dgm:spPr/>
    </dgm:pt>
  </dgm:ptLst>
  <dgm:cxnLst>
    <dgm:cxn modelId="{3B9BC9A2-9B7D-4F53-A5BE-D6DDE426F03B}" type="presOf" srcId="{5DAAF5B7-E755-4E7C-8494-5C27D0CA3F74}" destId="{AEC34249-4ED6-460E-8358-75FF5A9D8D6C}" srcOrd="1" destOrd="0" presId="urn:microsoft.com/office/officeart/2008/layout/HorizontalMultiLevelHierarchy"/>
    <dgm:cxn modelId="{94D1AB9E-A095-4B2B-B293-E35E9D982B3F}" type="presOf" srcId="{46754008-D3BD-4216-919E-0474FC8B05E9}" destId="{9D01C923-10D0-4492-9AA2-B68BB6661561}" srcOrd="0" destOrd="0" presId="urn:microsoft.com/office/officeart/2008/layout/HorizontalMultiLevelHierarchy"/>
    <dgm:cxn modelId="{E42BC49C-5D30-45CF-B3CE-EE957741B77B}" type="presOf" srcId="{5E5D9D56-44EE-450C-BB2D-8E49027BD6BC}" destId="{780CA044-0EE4-4CF5-A9E1-C4F0AB2F21C5}" srcOrd="0" destOrd="0" presId="urn:microsoft.com/office/officeart/2008/layout/HorizontalMultiLevelHierarchy"/>
    <dgm:cxn modelId="{23251D24-C917-4E11-8051-5AEC59349002}" type="presOf" srcId="{37A26437-840B-408E-ADE2-78452247933E}" destId="{2F4B3261-6EF5-4836-906E-9E25AE2B4761}" srcOrd="0" destOrd="0" presId="urn:microsoft.com/office/officeart/2008/layout/HorizontalMultiLevelHierarchy"/>
    <dgm:cxn modelId="{96AED374-163E-4389-A437-3A47C4B105B4}" type="presOf" srcId="{FDCA547B-A204-4219-AF52-4366462664D6}" destId="{CB40CC56-FE0A-4233-A886-D646979B849D}" srcOrd="1" destOrd="0" presId="urn:microsoft.com/office/officeart/2008/layout/HorizontalMultiLevelHierarchy"/>
    <dgm:cxn modelId="{BB9D71AD-B34B-4CAC-980B-616A9D8D85B8}" srcId="{790310F5-77E5-481F-B370-CC61F84E11C5}" destId="{2672B3DA-8A2C-4202-A993-476B7116830B}" srcOrd="6" destOrd="0" parTransId="{5E5D9D56-44EE-450C-BB2D-8E49027BD6BC}" sibTransId="{F01D0D4A-12B8-4343-A7A7-86296C7236EE}"/>
    <dgm:cxn modelId="{B593F0E3-01B2-4CFD-886B-9DF2C79BF676}" type="presOf" srcId="{FDCA547B-A204-4219-AF52-4366462664D6}" destId="{706A72CC-C9FD-4076-95A5-5A29B3DC9249}" srcOrd="0" destOrd="0" presId="urn:microsoft.com/office/officeart/2008/layout/HorizontalMultiLevelHierarchy"/>
    <dgm:cxn modelId="{9ABCDFD4-9D8C-42DD-A44E-AD138E9F1F2F}" type="presOf" srcId="{AAB16B9D-51A9-48B8-8FFF-187585A0E1DB}" destId="{D57FBE34-FB26-4A59-9D5B-D94C555EA997}" srcOrd="0" destOrd="0" presId="urn:microsoft.com/office/officeart/2008/layout/HorizontalMultiLevelHierarchy"/>
    <dgm:cxn modelId="{EC792EFB-CBDB-420E-888B-7B8FC7B5E9A9}" srcId="{790310F5-77E5-481F-B370-CC61F84E11C5}" destId="{5BB79F99-3C1D-481B-A8F4-2C218DD8B101}" srcOrd="4" destOrd="0" parTransId="{5DAAF5B7-E755-4E7C-8494-5C27D0CA3F74}" sibTransId="{73EE9E93-AA21-45D0-B174-26A7EF5C8046}"/>
    <dgm:cxn modelId="{FD91BB25-86FA-4C03-ACF7-274D9D7C51AD}" type="presOf" srcId="{250E683B-B837-445D-ABAF-34022E7B1B0D}" destId="{7F3D1969-493B-4E7F-905B-B0935333C432}" srcOrd="1" destOrd="0" presId="urn:microsoft.com/office/officeart/2008/layout/HorizontalMultiLevelHierarchy"/>
    <dgm:cxn modelId="{AFF98436-ECD7-4836-A805-5260F6810ABA}" type="presOf" srcId="{5726BB9B-C6E0-4C5F-9C09-A345C6AE6DDD}" destId="{79E9AFB9-CB7E-4A70-9754-994BD0158E2E}" srcOrd="0" destOrd="0" presId="urn:microsoft.com/office/officeart/2008/layout/HorizontalMultiLevelHierarchy"/>
    <dgm:cxn modelId="{4C439784-CAEB-420B-9132-AF88D89A883F}" type="presOf" srcId="{5E5D9D56-44EE-450C-BB2D-8E49027BD6BC}" destId="{973256C3-86D4-4E2E-BAEA-0274415C5165}" srcOrd="1" destOrd="0" presId="urn:microsoft.com/office/officeart/2008/layout/HorizontalMultiLevelHierarchy"/>
    <dgm:cxn modelId="{279C5D6A-A366-4EDA-882A-F49EE9903BF4}" type="presOf" srcId="{46754008-D3BD-4216-919E-0474FC8B05E9}" destId="{5F6643B7-39E0-40F2-ADCD-E9BD57357117}" srcOrd="1" destOrd="0" presId="urn:microsoft.com/office/officeart/2008/layout/HorizontalMultiLevelHierarchy"/>
    <dgm:cxn modelId="{9133140E-347D-450C-B726-A8FB8B52B8E9}" type="presOf" srcId="{5DAAF5B7-E755-4E7C-8494-5C27D0CA3F74}" destId="{D6B34C2E-40D4-475D-B4BE-F6C2937C2648}" srcOrd="0" destOrd="0" presId="urn:microsoft.com/office/officeart/2008/layout/HorizontalMultiLevelHierarchy"/>
    <dgm:cxn modelId="{F58471E7-3EF9-4750-AA84-A3212440254E}" type="presOf" srcId="{790310F5-77E5-481F-B370-CC61F84E11C5}" destId="{5BB1D7C8-CF11-4201-B708-81432DDF9280}" srcOrd="0" destOrd="0" presId="urn:microsoft.com/office/officeart/2008/layout/HorizontalMultiLevelHierarchy"/>
    <dgm:cxn modelId="{3CEAE5E5-17E9-4B6F-8A99-375A0C2CB927}" type="presOf" srcId="{A52DB737-47B2-4353-81B0-362682EFCE5C}" destId="{2D56C1A9-7A58-466C-AF70-D4BE514E8C80}" srcOrd="1" destOrd="0" presId="urn:microsoft.com/office/officeart/2008/layout/HorizontalMultiLevelHierarchy"/>
    <dgm:cxn modelId="{207827B1-1B6F-4F19-ACC0-1CD081327613}" type="presOf" srcId="{250E683B-B837-445D-ABAF-34022E7B1B0D}" destId="{FE232E0F-3992-4FBB-BDD8-93FAE62F84A1}" srcOrd="0" destOrd="0" presId="urn:microsoft.com/office/officeart/2008/layout/HorizontalMultiLevelHierarchy"/>
    <dgm:cxn modelId="{F33BB3AE-30E8-4E15-B543-EF7D09A4784C}" type="presOf" srcId="{A52DB737-47B2-4353-81B0-362682EFCE5C}" destId="{5B50AEB3-CE45-4850-874C-28E4F04062C7}" srcOrd="0" destOrd="0" presId="urn:microsoft.com/office/officeart/2008/layout/HorizontalMultiLevelHierarchy"/>
    <dgm:cxn modelId="{18F12BB7-CC0A-4CD2-8467-D6B41792507B}" srcId="{790310F5-77E5-481F-B370-CC61F84E11C5}" destId="{EBF32D5F-D783-45B8-9711-7559153332FD}" srcOrd="0" destOrd="0" parTransId="{46754008-D3BD-4216-919E-0474FC8B05E9}" sibTransId="{3D788B4B-6501-4734-9487-FA67CA5ABFFE}"/>
    <dgm:cxn modelId="{AF77622A-F420-4BDA-AD80-AC13E12D7FF0}" type="presOf" srcId="{87F28C11-E928-43F0-8C43-64FE7345F41E}" destId="{5D43E678-C818-4209-84A5-9E800F25578E}" srcOrd="0" destOrd="0" presId="urn:microsoft.com/office/officeart/2008/layout/HorizontalMultiLevelHierarchy"/>
    <dgm:cxn modelId="{AF14DCB1-ADFA-45AA-B0C6-A784D877B7EC}" type="presOf" srcId="{AAB16B9D-51A9-48B8-8FFF-187585A0E1DB}" destId="{A0FACDDA-5107-40A1-80FB-CA9DD473A358}" srcOrd="1" destOrd="0" presId="urn:microsoft.com/office/officeart/2008/layout/HorizontalMultiLevelHierarchy"/>
    <dgm:cxn modelId="{F4565AF5-08FB-47C7-B2D7-0584A64BA33A}" type="presOf" srcId="{EBF32D5F-D783-45B8-9711-7559153332FD}" destId="{A4081FAB-D740-4E6F-A598-52C2E2BF1CF8}" srcOrd="0" destOrd="0" presId="urn:microsoft.com/office/officeart/2008/layout/HorizontalMultiLevelHierarchy"/>
    <dgm:cxn modelId="{12261332-9D48-40E3-8BBD-C17CBA13C982}" type="presOf" srcId="{5BB79F99-3C1D-481B-A8F4-2C218DD8B101}" destId="{BF761286-45A8-4DF8-880C-B9F350F76FC0}" srcOrd="0" destOrd="0" presId="urn:microsoft.com/office/officeart/2008/layout/HorizontalMultiLevelHierarchy"/>
    <dgm:cxn modelId="{7271A51A-DB71-42A6-85A6-4357827380F1}" srcId="{37A26437-840B-408E-ADE2-78452247933E}" destId="{790310F5-77E5-481F-B370-CC61F84E11C5}" srcOrd="0" destOrd="0" parTransId="{7FD374A7-517C-49F6-A6C9-9164000D9B09}" sibTransId="{FA8FA0A3-F84C-443F-841E-76653F762031}"/>
    <dgm:cxn modelId="{54A3049F-CC9B-4EE0-B8EA-D6B87BA9562A}" type="presOf" srcId="{B159E5B1-58FD-48C2-BC52-B937F59322AE}" destId="{585EB715-E155-4E9A-B773-B21350EF158B}" srcOrd="0" destOrd="0" presId="urn:microsoft.com/office/officeart/2008/layout/HorizontalMultiLevelHierarchy"/>
    <dgm:cxn modelId="{6615957E-AFB6-48D5-B72B-2283CA6AB91E}" type="presOf" srcId="{86F7F206-6BA0-4E2D-8545-C470C46DC547}" destId="{290B4373-55FF-4FCA-AE9D-20EA78E5DF8B}" srcOrd="0" destOrd="0" presId="urn:microsoft.com/office/officeart/2008/layout/HorizontalMultiLevelHierarchy"/>
    <dgm:cxn modelId="{28AB0375-3BFE-456C-90A0-8C7052F83051}" srcId="{790310F5-77E5-481F-B370-CC61F84E11C5}" destId="{5726BB9B-C6E0-4C5F-9C09-A345C6AE6DDD}" srcOrd="2" destOrd="0" parTransId="{A52DB737-47B2-4353-81B0-362682EFCE5C}" sibTransId="{B7B61368-2FFB-4D02-BF03-591357CE99E9}"/>
    <dgm:cxn modelId="{F8A7DE3D-7281-4851-BFD2-C18144E1EA86}" srcId="{790310F5-77E5-481F-B370-CC61F84E11C5}" destId="{B159E5B1-58FD-48C2-BC52-B937F59322AE}" srcOrd="5" destOrd="0" parTransId="{86F7F206-6BA0-4E2D-8545-C470C46DC547}" sibTransId="{F64DDFFD-87EB-40BA-94E4-2BB226EA9E68}"/>
    <dgm:cxn modelId="{06E1C120-2427-4DC1-9B42-87E2988FE0B8}" srcId="{790310F5-77E5-481F-B370-CC61F84E11C5}" destId="{145A738B-1357-4D75-8447-AA2933455CFA}" srcOrd="3" destOrd="0" parTransId="{FDCA547B-A204-4219-AF52-4366462664D6}" sibTransId="{DB7565CF-5EC5-485C-9417-7DC338B79FCF}"/>
    <dgm:cxn modelId="{4A74CF57-60DC-45BE-8B1D-E09E6FFF9908}" type="presOf" srcId="{86F7F206-6BA0-4E2D-8545-C470C46DC547}" destId="{2F15A013-F4DE-450B-8DC6-188C2E23DA4C}" srcOrd="1" destOrd="0" presId="urn:microsoft.com/office/officeart/2008/layout/HorizontalMultiLevelHierarchy"/>
    <dgm:cxn modelId="{603438E5-D35B-42CC-B972-E7DD24A81F34}" type="presOf" srcId="{145A738B-1357-4D75-8447-AA2933455CFA}" destId="{7A3DEC9C-A6D4-4796-86B4-77E407A03CAA}" srcOrd="0" destOrd="0" presId="urn:microsoft.com/office/officeart/2008/layout/HorizontalMultiLevelHierarchy"/>
    <dgm:cxn modelId="{2FF176E5-5B45-4A49-8B77-89F293EB93A6}" srcId="{790310F5-77E5-481F-B370-CC61F84E11C5}" destId="{87F28C11-E928-43F0-8C43-64FE7345F41E}" srcOrd="1" destOrd="0" parTransId="{250E683B-B837-445D-ABAF-34022E7B1B0D}" sibTransId="{CF9097B1-AC88-4FAA-A104-CBE73AED0D9F}"/>
    <dgm:cxn modelId="{A702407E-209F-4FAC-8449-0C376EA50449}" type="presOf" srcId="{3BD8131A-9A18-4517-9AC1-858E3254AC9B}" destId="{7D8DD20F-7777-4976-9658-34C3A2361165}" srcOrd="0" destOrd="0" presId="urn:microsoft.com/office/officeart/2008/layout/HorizontalMultiLevelHierarchy"/>
    <dgm:cxn modelId="{164DB52F-7965-499D-8EA4-DC251CF6F291}" srcId="{790310F5-77E5-481F-B370-CC61F84E11C5}" destId="{3BD8131A-9A18-4517-9AC1-858E3254AC9B}" srcOrd="7" destOrd="0" parTransId="{AAB16B9D-51A9-48B8-8FFF-187585A0E1DB}" sibTransId="{3EF82E28-6390-4BA1-A4CF-6313B5C9D4A1}"/>
    <dgm:cxn modelId="{93B14885-288A-4B97-BEA5-0C018B0A8436}" type="presOf" srcId="{2672B3DA-8A2C-4202-A993-476B7116830B}" destId="{E3856817-EB8E-4637-909D-53769EC4597B}" srcOrd="0" destOrd="0" presId="urn:microsoft.com/office/officeart/2008/layout/HorizontalMultiLevelHierarchy"/>
    <dgm:cxn modelId="{A49BF6BC-824E-4500-B7A4-83979A1D907B}" type="presParOf" srcId="{2F4B3261-6EF5-4836-906E-9E25AE2B4761}" destId="{7A5D918E-9612-4B6C-852E-DE06748C914A}" srcOrd="0" destOrd="0" presId="urn:microsoft.com/office/officeart/2008/layout/HorizontalMultiLevelHierarchy"/>
    <dgm:cxn modelId="{B0E22A0A-DE9E-4744-9072-8468D72C5E67}" type="presParOf" srcId="{7A5D918E-9612-4B6C-852E-DE06748C914A}" destId="{5BB1D7C8-CF11-4201-B708-81432DDF9280}" srcOrd="0" destOrd="0" presId="urn:microsoft.com/office/officeart/2008/layout/HorizontalMultiLevelHierarchy"/>
    <dgm:cxn modelId="{2EB67803-99A7-402F-A4A0-BAF8532ADBE6}" type="presParOf" srcId="{7A5D918E-9612-4B6C-852E-DE06748C914A}" destId="{A94E6DD7-FF6A-4D57-82A1-547F97839F7F}" srcOrd="1" destOrd="0" presId="urn:microsoft.com/office/officeart/2008/layout/HorizontalMultiLevelHierarchy"/>
    <dgm:cxn modelId="{CADA07CF-6135-4C8E-8CE1-010111ECCE9B}" type="presParOf" srcId="{A94E6DD7-FF6A-4D57-82A1-547F97839F7F}" destId="{9D01C923-10D0-4492-9AA2-B68BB6661561}" srcOrd="0" destOrd="0" presId="urn:microsoft.com/office/officeart/2008/layout/HorizontalMultiLevelHierarchy"/>
    <dgm:cxn modelId="{7BFE4A83-59D9-46AF-ACF0-0A540FCDFFB3}" type="presParOf" srcId="{9D01C923-10D0-4492-9AA2-B68BB6661561}" destId="{5F6643B7-39E0-40F2-ADCD-E9BD57357117}" srcOrd="0" destOrd="0" presId="urn:microsoft.com/office/officeart/2008/layout/HorizontalMultiLevelHierarchy"/>
    <dgm:cxn modelId="{E094F031-0C34-4126-8BD7-1DA48EC380BF}" type="presParOf" srcId="{A94E6DD7-FF6A-4D57-82A1-547F97839F7F}" destId="{ED2238A7-B30D-4947-AC82-51E47B6FF875}" srcOrd="1" destOrd="0" presId="urn:microsoft.com/office/officeart/2008/layout/HorizontalMultiLevelHierarchy"/>
    <dgm:cxn modelId="{0FC44F37-7EAE-4631-BDBE-CA33E9A90F47}" type="presParOf" srcId="{ED2238A7-B30D-4947-AC82-51E47B6FF875}" destId="{A4081FAB-D740-4E6F-A598-52C2E2BF1CF8}" srcOrd="0" destOrd="0" presId="urn:microsoft.com/office/officeart/2008/layout/HorizontalMultiLevelHierarchy"/>
    <dgm:cxn modelId="{CAA43795-30EF-4E06-BE0D-76D7D53C2919}" type="presParOf" srcId="{ED2238A7-B30D-4947-AC82-51E47B6FF875}" destId="{C33D499D-FCBB-4393-85F9-19AAEC7A30AB}" srcOrd="1" destOrd="0" presId="urn:microsoft.com/office/officeart/2008/layout/HorizontalMultiLevelHierarchy"/>
    <dgm:cxn modelId="{A8301BD4-43E0-4E7E-81F1-6D6CFFF3B4D6}" type="presParOf" srcId="{A94E6DD7-FF6A-4D57-82A1-547F97839F7F}" destId="{FE232E0F-3992-4FBB-BDD8-93FAE62F84A1}" srcOrd="2" destOrd="0" presId="urn:microsoft.com/office/officeart/2008/layout/HorizontalMultiLevelHierarchy"/>
    <dgm:cxn modelId="{D49370A0-4527-4BD7-8F34-6CE4A030302D}" type="presParOf" srcId="{FE232E0F-3992-4FBB-BDD8-93FAE62F84A1}" destId="{7F3D1969-493B-4E7F-905B-B0935333C432}" srcOrd="0" destOrd="0" presId="urn:microsoft.com/office/officeart/2008/layout/HorizontalMultiLevelHierarchy"/>
    <dgm:cxn modelId="{4203D472-EB7B-4DC5-93C0-0951A516207A}" type="presParOf" srcId="{A94E6DD7-FF6A-4D57-82A1-547F97839F7F}" destId="{3DB84652-AE7A-4AB6-A0C8-A8A0A3D06147}" srcOrd="3" destOrd="0" presId="urn:microsoft.com/office/officeart/2008/layout/HorizontalMultiLevelHierarchy"/>
    <dgm:cxn modelId="{BC607473-62A0-40BF-A032-37CF87AB7F17}" type="presParOf" srcId="{3DB84652-AE7A-4AB6-A0C8-A8A0A3D06147}" destId="{5D43E678-C818-4209-84A5-9E800F25578E}" srcOrd="0" destOrd="0" presId="urn:microsoft.com/office/officeart/2008/layout/HorizontalMultiLevelHierarchy"/>
    <dgm:cxn modelId="{F53C316D-678C-4206-BBAF-529ADD3FEB2B}" type="presParOf" srcId="{3DB84652-AE7A-4AB6-A0C8-A8A0A3D06147}" destId="{F6536DE2-B2FA-4A8F-954A-1304D67B499B}" srcOrd="1" destOrd="0" presId="urn:microsoft.com/office/officeart/2008/layout/HorizontalMultiLevelHierarchy"/>
    <dgm:cxn modelId="{BF97DB67-1DDE-4AEA-86A8-AD5AC9869761}" type="presParOf" srcId="{A94E6DD7-FF6A-4D57-82A1-547F97839F7F}" destId="{5B50AEB3-CE45-4850-874C-28E4F04062C7}" srcOrd="4" destOrd="0" presId="urn:microsoft.com/office/officeart/2008/layout/HorizontalMultiLevelHierarchy"/>
    <dgm:cxn modelId="{DDCC6F03-99E4-45A7-A223-B1169F43440F}" type="presParOf" srcId="{5B50AEB3-CE45-4850-874C-28E4F04062C7}" destId="{2D56C1A9-7A58-466C-AF70-D4BE514E8C80}" srcOrd="0" destOrd="0" presId="urn:microsoft.com/office/officeart/2008/layout/HorizontalMultiLevelHierarchy"/>
    <dgm:cxn modelId="{640D6CBB-DCE8-4AA9-B550-841736EEB339}" type="presParOf" srcId="{A94E6DD7-FF6A-4D57-82A1-547F97839F7F}" destId="{28C404A2-D3D9-4A26-8107-7CCDCB619377}" srcOrd="5" destOrd="0" presId="urn:microsoft.com/office/officeart/2008/layout/HorizontalMultiLevelHierarchy"/>
    <dgm:cxn modelId="{529942B9-A658-4DCC-907B-39A969B13609}" type="presParOf" srcId="{28C404A2-D3D9-4A26-8107-7CCDCB619377}" destId="{79E9AFB9-CB7E-4A70-9754-994BD0158E2E}" srcOrd="0" destOrd="0" presId="urn:microsoft.com/office/officeart/2008/layout/HorizontalMultiLevelHierarchy"/>
    <dgm:cxn modelId="{5FB65B56-DBDF-4819-A6E5-CA81895CCDB8}" type="presParOf" srcId="{28C404A2-D3D9-4A26-8107-7CCDCB619377}" destId="{12100984-F9C8-4A49-B17F-A273A5D6340E}" srcOrd="1" destOrd="0" presId="urn:microsoft.com/office/officeart/2008/layout/HorizontalMultiLevelHierarchy"/>
    <dgm:cxn modelId="{4028C0F0-ED22-4A30-B284-BB96CB82DB12}" type="presParOf" srcId="{A94E6DD7-FF6A-4D57-82A1-547F97839F7F}" destId="{706A72CC-C9FD-4076-95A5-5A29B3DC9249}" srcOrd="6" destOrd="0" presId="urn:microsoft.com/office/officeart/2008/layout/HorizontalMultiLevelHierarchy"/>
    <dgm:cxn modelId="{02E8D14D-9BBD-40A6-8006-96D415717DA4}" type="presParOf" srcId="{706A72CC-C9FD-4076-95A5-5A29B3DC9249}" destId="{CB40CC56-FE0A-4233-A886-D646979B849D}" srcOrd="0" destOrd="0" presId="urn:microsoft.com/office/officeart/2008/layout/HorizontalMultiLevelHierarchy"/>
    <dgm:cxn modelId="{866A39F2-81C8-4665-9115-3A7805C4615A}" type="presParOf" srcId="{A94E6DD7-FF6A-4D57-82A1-547F97839F7F}" destId="{FE679DB0-F273-4E28-9CA0-695ABAF6080C}" srcOrd="7" destOrd="0" presId="urn:microsoft.com/office/officeart/2008/layout/HorizontalMultiLevelHierarchy"/>
    <dgm:cxn modelId="{FB96FCAA-AD37-4E61-9A67-57ABEFF2B6C8}" type="presParOf" srcId="{FE679DB0-F273-4E28-9CA0-695ABAF6080C}" destId="{7A3DEC9C-A6D4-4796-86B4-77E407A03CAA}" srcOrd="0" destOrd="0" presId="urn:microsoft.com/office/officeart/2008/layout/HorizontalMultiLevelHierarchy"/>
    <dgm:cxn modelId="{DD3591C6-0965-4844-A3C5-86B9C3F371E1}" type="presParOf" srcId="{FE679DB0-F273-4E28-9CA0-695ABAF6080C}" destId="{DBA3B596-8F20-41A6-B3CE-58B93E8965AB}" srcOrd="1" destOrd="0" presId="urn:microsoft.com/office/officeart/2008/layout/HorizontalMultiLevelHierarchy"/>
    <dgm:cxn modelId="{D8783E38-018C-40C1-B850-FD7B077C7109}" type="presParOf" srcId="{A94E6DD7-FF6A-4D57-82A1-547F97839F7F}" destId="{D6B34C2E-40D4-475D-B4BE-F6C2937C2648}" srcOrd="8" destOrd="0" presId="urn:microsoft.com/office/officeart/2008/layout/HorizontalMultiLevelHierarchy"/>
    <dgm:cxn modelId="{4B2AF2B2-3C4E-40C3-8C5B-4788F263DC8E}" type="presParOf" srcId="{D6B34C2E-40D4-475D-B4BE-F6C2937C2648}" destId="{AEC34249-4ED6-460E-8358-75FF5A9D8D6C}" srcOrd="0" destOrd="0" presId="urn:microsoft.com/office/officeart/2008/layout/HorizontalMultiLevelHierarchy"/>
    <dgm:cxn modelId="{936E6D9C-D989-456A-A6FC-FC52DB9226C2}" type="presParOf" srcId="{A94E6DD7-FF6A-4D57-82A1-547F97839F7F}" destId="{7B4BBA0D-5EBA-4342-87E1-2E83512F6806}" srcOrd="9" destOrd="0" presId="urn:microsoft.com/office/officeart/2008/layout/HorizontalMultiLevelHierarchy"/>
    <dgm:cxn modelId="{3C1772BA-2A09-47F5-B13F-411F57A4FD4D}" type="presParOf" srcId="{7B4BBA0D-5EBA-4342-87E1-2E83512F6806}" destId="{BF761286-45A8-4DF8-880C-B9F350F76FC0}" srcOrd="0" destOrd="0" presId="urn:microsoft.com/office/officeart/2008/layout/HorizontalMultiLevelHierarchy"/>
    <dgm:cxn modelId="{0C3A2663-5ECC-4D2B-99E0-F27ACE47D27D}" type="presParOf" srcId="{7B4BBA0D-5EBA-4342-87E1-2E83512F6806}" destId="{966AE87E-5E0D-40AC-A00C-6A72E1F0CD13}" srcOrd="1" destOrd="0" presId="urn:microsoft.com/office/officeart/2008/layout/HorizontalMultiLevelHierarchy"/>
    <dgm:cxn modelId="{574491C6-DAA6-4B43-A33B-F85EED0E987F}" type="presParOf" srcId="{A94E6DD7-FF6A-4D57-82A1-547F97839F7F}" destId="{290B4373-55FF-4FCA-AE9D-20EA78E5DF8B}" srcOrd="10" destOrd="0" presId="urn:microsoft.com/office/officeart/2008/layout/HorizontalMultiLevelHierarchy"/>
    <dgm:cxn modelId="{90F116DC-4AFA-4C79-B1B7-4AD30F1156C8}" type="presParOf" srcId="{290B4373-55FF-4FCA-AE9D-20EA78E5DF8B}" destId="{2F15A013-F4DE-450B-8DC6-188C2E23DA4C}" srcOrd="0" destOrd="0" presId="urn:microsoft.com/office/officeart/2008/layout/HorizontalMultiLevelHierarchy"/>
    <dgm:cxn modelId="{8C2C0A05-C165-4411-9A0B-7E8DDAC18DBA}" type="presParOf" srcId="{A94E6DD7-FF6A-4D57-82A1-547F97839F7F}" destId="{54CF6E9F-A4B7-4E43-91A5-98DE5636C444}" srcOrd="11" destOrd="0" presId="urn:microsoft.com/office/officeart/2008/layout/HorizontalMultiLevelHierarchy"/>
    <dgm:cxn modelId="{0EEAB2E2-5AF8-43B5-95D5-5945041FF42B}" type="presParOf" srcId="{54CF6E9F-A4B7-4E43-91A5-98DE5636C444}" destId="{585EB715-E155-4E9A-B773-B21350EF158B}" srcOrd="0" destOrd="0" presId="urn:microsoft.com/office/officeart/2008/layout/HorizontalMultiLevelHierarchy"/>
    <dgm:cxn modelId="{A5EB23EE-FAF4-4C3F-9AA4-15C9DBD5023F}" type="presParOf" srcId="{54CF6E9F-A4B7-4E43-91A5-98DE5636C444}" destId="{89F8A255-3225-49D5-8993-FAA66211D27E}" srcOrd="1" destOrd="0" presId="urn:microsoft.com/office/officeart/2008/layout/HorizontalMultiLevelHierarchy"/>
    <dgm:cxn modelId="{A39F3BB6-D45D-452A-ABFF-01BD0B6030CF}" type="presParOf" srcId="{A94E6DD7-FF6A-4D57-82A1-547F97839F7F}" destId="{780CA044-0EE4-4CF5-A9E1-C4F0AB2F21C5}" srcOrd="12" destOrd="0" presId="urn:microsoft.com/office/officeart/2008/layout/HorizontalMultiLevelHierarchy"/>
    <dgm:cxn modelId="{5F90E24D-DA2A-4538-9AB2-727893031A2C}" type="presParOf" srcId="{780CA044-0EE4-4CF5-A9E1-C4F0AB2F21C5}" destId="{973256C3-86D4-4E2E-BAEA-0274415C5165}" srcOrd="0" destOrd="0" presId="urn:microsoft.com/office/officeart/2008/layout/HorizontalMultiLevelHierarchy"/>
    <dgm:cxn modelId="{5523D176-1D24-4649-88E8-1020548F08A0}" type="presParOf" srcId="{A94E6DD7-FF6A-4D57-82A1-547F97839F7F}" destId="{53AD1E7C-2421-4B44-8A43-E340E652225C}" srcOrd="13" destOrd="0" presId="urn:microsoft.com/office/officeart/2008/layout/HorizontalMultiLevelHierarchy"/>
    <dgm:cxn modelId="{8893089B-433D-40D2-8486-A151EFE764A1}" type="presParOf" srcId="{53AD1E7C-2421-4B44-8A43-E340E652225C}" destId="{E3856817-EB8E-4637-909D-53769EC4597B}" srcOrd="0" destOrd="0" presId="urn:microsoft.com/office/officeart/2008/layout/HorizontalMultiLevelHierarchy"/>
    <dgm:cxn modelId="{51DCD03F-BDC9-421D-ACE6-DBEA63252CDB}" type="presParOf" srcId="{53AD1E7C-2421-4B44-8A43-E340E652225C}" destId="{1B902A20-64D7-4282-A07A-00CE3EA0212A}" srcOrd="1" destOrd="0" presId="urn:microsoft.com/office/officeart/2008/layout/HorizontalMultiLevelHierarchy"/>
    <dgm:cxn modelId="{5BDD0D2B-522A-46AF-840E-1EFA6C32F8FB}" type="presParOf" srcId="{A94E6DD7-FF6A-4D57-82A1-547F97839F7F}" destId="{D57FBE34-FB26-4A59-9D5B-D94C555EA997}" srcOrd="14" destOrd="0" presId="urn:microsoft.com/office/officeart/2008/layout/HorizontalMultiLevelHierarchy"/>
    <dgm:cxn modelId="{9888CD14-CAF8-4BE0-BABB-FAD8F7C5808E}" type="presParOf" srcId="{D57FBE34-FB26-4A59-9D5B-D94C555EA997}" destId="{A0FACDDA-5107-40A1-80FB-CA9DD473A358}" srcOrd="0" destOrd="0" presId="urn:microsoft.com/office/officeart/2008/layout/HorizontalMultiLevelHierarchy"/>
    <dgm:cxn modelId="{DF4CD50C-E33E-436D-BD2B-910BF4C39B41}" type="presParOf" srcId="{A94E6DD7-FF6A-4D57-82A1-547F97839F7F}" destId="{01812744-3EE6-4771-8B95-0C566DE6FD35}" srcOrd="15" destOrd="0" presId="urn:microsoft.com/office/officeart/2008/layout/HorizontalMultiLevelHierarchy"/>
    <dgm:cxn modelId="{533D7907-D422-422C-A17E-70AD29064D7D}" type="presParOf" srcId="{01812744-3EE6-4771-8B95-0C566DE6FD35}" destId="{7D8DD20F-7777-4976-9658-34C3A2361165}" srcOrd="0" destOrd="0" presId="urn:microsoft.com/office/officeart/2008/layout/HorizontalMultiLevelHierarchy"/>
    <dgm:cxn modelId="{FE3A303B-9C00-49CC-A7A0-651F6995D7F2}" type="presParOf" srcId="{01812744-3EE6-4771-8B95-0C566DE6FD35}" destId="{CBC71D1B-BCBF-4303-9F6F-C8FF0435F839}" srcOrd="1" destOrd="0" presId="urn:microsoft.com/office/officeart/2008/layout/HorizontalMultiLevelHierarchy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matrix1">
  <dgm:title val=""/>
  <dgm:desc val=""/>
  <dgm:catLst>
    <dgm:cat type="matrix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  <dgm:pt modelId="14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  <dgm:cxn modelId="18" srcId="1" destId="14" srcOrd="3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  <dgm:cxn modelId="18" srcId="1" destId="14" srcOrd="3" destOrd="0"/>
      </dgm:cxnLst>
      <dgm:bg/>
      <dgm:whole/>
    </dgm:dataModel>
  </dgm:clrData>
  <dgm:layoutNode name="diagram">
    <dgm:varLst>
      <dgm:chMax val="1"/>
      <dgm:dir/>
      <dgm:animLvl val="ctr"/>
      <dgm:resizeHandles val="exact"/>
    </dgm:varLst>
    <dgm:alg type="composite"/>
    <dgm:shape xmlns:r="http://schemas.openxmlformats.org/officeDocument/2006/relationships" r:blip="">
      <dgm:adjLst/>
    </dgm:shape>
    <dgm:presOf/>
    <dgm:constrLst>
      <dgm:constr type="ctrX" for="ch" forName="matrix" refType="w" fact="0.5"/>
      <dgm:constr type="ctrY" for="ch" forName="matrix" refType="h" fact="0.5"/>
      <dgm:constr type="w" for="ch" forName="matrix" refType="w"/>
      <dgm:constr type="h" for="ch" forName="matrix" refType="h"/>
      <dgm:constr type="ctrX" for="ch" forName="centerTile" refType="w" fact="0.5"/>
      <dgm:constr type="ctrY" for="ch" forName="centerTile" refType="h" fact="0.5"/>
      <dgm:constr type="w" for="ch" forName="centerTile" refType="w" fact="0.3"/>
      <dgm:constr type="h" for="ch" forName="centerTile" refType="h" fact="0.25"/>
      <dgm:constr type="primFontSz" for="des" ptType="node" op="equ" val="65"/>
    </dgm:constrLst>
    <dgm:ruleLst/>
    <dgm:choose name="Name0">
      <dgm:if name="Name1" axis="ch" ptType="node" func="cnt" op="gte" val="1">
        <dgm:layoutNode name="matrix">
          <dgm:alg type="composite"/>
          <dgm:shape xmlns:r="http://schemas.openxmlformats.org/officeDocument/2006/relationships" r:blip="">
            <dgm:adjLst/>
          </dgm:shape>
          <dgm:presOf/>
          <dgm:constrLst>
            <dgm:constr type="l" for="ch" forName="tile1"/>
            <dgm:constr type="t" for="ch" forName="tile1"/>
            <dgm:constr type="r" for="ch" forName="tile1" refType="w" fact="0.5"/>
            <dgm:constr type="b" for="ch" forName="tile1" refType="h" fact="0.5"/>
            <dgm:constr type="l" for="ch" forName="tile1text" refType="l" refFor="ch" refForName="tile1"/>
            <dgm:constr type="t" for="ch" forName="tile1text" refType="t" refFor="ch" refForName="tile1"/>
            <dgm:constr type="w" for="ch" forName="tile1text" refType="w" refFor="ch" refForName="tile1"/>
            <dgm:constr type="h" for="ch" forName="tile1text" refType="h" refFor="ch" refForName="tile1" fact="0.75"/>
            <dgm:constr type="r" for="ch" forName="tile2" refType="w"/>
            <dgm:constr type="t" for="ch" forName="tile2"/>
            <dgm:constr type="l" for="ch" forName="tile2" refType="w" fact="0.5"/>
            <dgm:constr type="b" for="ch" forName="tile2" refType="h" fact="0.5"/>
            <dgm:constr type="r" for="ch" forName="tile2text" refType="r" refFor="ch" refForName="tile2"/>
            <dgm:constr type="t" for="ch" forName="tile2text" refType="t" refFor="ch" refForName="tile2"/>
            <dgm:constr type="w" for="ch" forName="tile2text" refType="w" refFor="ch" refForName="tile2"/>
            <dgm:constr type="h" for="ch" forName="tile2text" refType="h" refFor="ch" refForName="tile2" fact="0.75"/>
            <dgm:constr type="l" for="ch" forName="tile3"/>
            <dgm:constr type="b" for="ch" forName="tile3" refType="h"/>
            <dgm:constr type="r" for="ch" forName="tile3" refType="w" fact="0.5"/>
            <dgm:constr type="t" for="ch" forName="tile3" refType="h" fact="0.5"/>
            <dgm:constr type="l" for="ch" forName="tile3text" refType="l" refFor="ch" refForName="tile3"/>
            <dgm:constr type="b" for="ch" forName="tile3text" refType="b" refFor="ch" refForName="tile3"/>
            <dgm:constr type="w" for="ch" forName="tile3text" refType="w" refFor="ch" refForName="tile3"/>
            <dgm:constr type="h" for="ch" forName="tile3text" refType="h" refFor="ch" refForName="tile3" fact="0.75"/>
            <dgm:constr type="r" for="ch" forName="tile4" refType="w"/>
            <dgm:constr type="b" for="ch" forName="tile4" refType="h"/>
            <dgm:constr type="l" for="ch" forName="tile4" refType="w" fact="0.5"/>
            <dgm:constr type="t" for="ch" forName="tile4" refType="h" fact="0.5"/>
            <dgm:constr type="r" for="ch" forName="tile4text" refType="r" refFor="ch" refForName="tile4"/>
            <dgm:constr type="b" for="ch" forName="tile4text" refType="b" refFor="ch" refForName="tile4"/>
            <dgm:constr type="w" for="ch" forName="tile4text" refType="w" refFor="ch" refForName="tile4"/>
            <dgm:constr type="h" for="ch" forName="tile4text" refType="h" refFor="ch" refForName="tile4" fact="0.75"/>
          </dgm:constrLst>
          <dgm:ruleLst/>
          <dgm:layoutNode name="tile1" styleLbl="node1">
            <dgm:alg type="sp"/>
            <dgm:shape xmlns:r="http://schemas.openxmlformats.org/officeDocument/2006/relationships" rot="270" type="round1Rect" r:blip="">
              <dgm:adjLst/>
            </dgm:shape>
            <dgm:choose name="Name2">
              <dgm:if name="Name3" func="var" arg="dir" op="equ" val="norm">
                <dgm:presOf axis="ch ch desOrSelf" ptType="node node node" st="1 1 1" cnt="1 1 0"/>
              </dgm:if>
              <dgm:else name="Name4">
                <dgm:presOf axis="ch ch desOrSelf" ptType="node node node" st="1 2 1" cnt="1 1 0"/>
              </dgm:else>
            </dgm:choose>
            <dgm:constrLst/>
            <dgm:ruleLst/>
          </dgm:layoutNode>
          <dgm:layoutNode name="tile1text" styleLbl="node1">
            <dgm:varLst>
              <dgm:chMax val="0"/>
              <dgm:chPref val="0"/>
              <dgm:bulletEnabled val="1"/>
            </dgm:varLst>
            <dgm:choose name="Name5">
              <dgm:if name="Name6" axis="root des" func="maxDepth" op="gte" val="3">
                <dgm:alg type="tx">
                  <dgm:param type="txAnchorVert" val="t"/>
                  <dgm:param type="parTxLTRAlign" val="l"/>
                  <dgm:param type="parTxRTLAlign" val="r"/>
                </dgm:alg>
              </dgm:if>
              <dgm:else name="Name7">
                <dgm:alg type="tx"/>
              </dgm:else>
            </dgm:choose>
            <dgm:shape xmlns:r="http://schemas.openxmlformats.org/officeDocument/2006/relationships" rot="270" type="rect" r:blip="" hideGeom="1">
              <dgm:adjLst>
                <dgm:adj idx="1" val="0.2"/>
              </dgm:adjLst>
            </dgm:shape>
            <dgm:choose name="Name8">
              <dgm:if name="Name9" func="var" arg="dir" op="equ" val="norm">
                <dgm:presOf axis="ch ch desOrSelf" ptType="node node node" st="1 1 1" cnt="1 1 0"/>
              </dgm:if>
              <dgm:else name="Name10">
                <dgm:presOf axis="ch ch desOrSelf" ptType="node node node" st="1 2 1" cnt="1 1 0"/>
              </dgm:else>
            </dgm:choose>
            <dgm:constrLst/>
            <dgm:ruleLst>
              <dgm:rule type="primFontSz" val="5" fact="NaN" max="NaN"/>
            </dgm:ruleLst>
          </dgm:layoutNode>
          <dgm:layoutNode name="tile2" styleLbl="node1">
            <dgm:alg type="sp"/>
            <dgm:shape xmlns:r="http://schemas.openxmlformats.org/officeDocument/2006/relationships" type="round1Rect" r:blip="">
              <dgm:adjLst/>
            </dgm:shape>
            <dgm:choose name="Name11">
              <dgm:if name="Name12" func="var" arg="dir" op="equ" val="norm">
                <dgm:presOf axis="ch ch desOrSelf" ptType="node node node" st="1 2 1" cnt="1 1 0"/>
              </dgm:if>
              <dgm:else name="Name13">
                <dgm:presOf axis="ch ch desOrSelf" ptType="node node node" st="1 1 1" cnt="1 1 0"/>
              </dgm:else>
            </dgm:choose>
            <dgm:constrLst/>
            <dgm:ruleLst/>
          </dgm:layoutNode>
          <dgm:layoutNode name="tile2text" styleLbl="node1">
            <dgm:varLst>
              <dgm:chMax val="0"/>
              <dgm:chPref val="0"/>
              <dgm:bulletEnabled val="1"/>
            </dgm:varLst>
            <dgm:choose name="Name14">
              <dgm:if name="Name15" axis="root des" func="maxDepth" op="gte" val="3">
                <dgm:alg type="tx">
                  <dgm:param type="txAnchorVert" val="t"/>
                  <dgm:param type="parTxLTRAlign" val="l"/>
                  <dgm:param type="parTxRTLAlign" val="r"/>
                </dgm:alg>
              </dgm:if>
              <dgm:else name="Name16">
                <dgm:alg type="tx"/>
              </dgm:else>
            </dgm:choose>
            <dgm:shape xmlns:r="http://schemas.openxmlformats.org/officeDocument/2006/relationships" type="rect" r:blip="" hideGeom="1">
              <dgm:adjLst/>
            </dgm:shape>
            <dgm:choose name="Name17">
              <dgm:if name="Name18" func="var" arg="dir" op="equ" val="norm">
                <dgm:presOf axis="ch ch desOrSelf" ptType="node node node" st="1 2 1" cnt="1 1 0"/>
              </dgm:if>
              <dgm:else name="Name19">
                <dgm:presOf axis="ch ch desOrSelf" ptType="node node node" st="1 1 1" cnt="1 1 0"/>
              </dgm:else>
            </dgm:choose>
            <dgm:constrLst/>
            <dgm:ruleLst>
              <dgm:rule type="primFontSz" val="5" fact="NaN" max="NaN"/>
            </dgm:ruleLst>
          </dgm:layoutNode>
          <dgm:layoutNode name="tile3" styleLbl="node1">
            <dgm:alg type="sp"/>
            <dgm:shape xmlns:r="http://schemas.openxmlformats.org/officeDocument/2006/relationships" rot="180" type="round1Rect" r:blip="">
              <dgm:adjLst/>
            </dgm:shape>
            <dgm:choose name="Name20">
              <dgm:if name="Name21" func="var" arg="dir" op="equ" val="norm">
                <dgm:presOf axis="ch ch desOrSelf" ptType="node node node" st="1 3 1" cnt="1 1 0"/>
              </dgm:if>
              <dgm:else name="Name22">
                <dgm:presOf axis="ch ch desOrSelf" ptType="node node node" st="1 4 1" cnt="1 1 0"/>
              </dgm:else>
            </dgm:choose>
            <dgm:constrLst/>
            <dgm:ruleLst/>
          </dgm:layoutNode>
          <dgm:layoutNode name="tile3text" styleLbl="node1">
            <dgm:varLst>
              <dgm:chMax val="0"/>
              <dgm:chPref val="0"/>
              <dgm:bulletEnabled val="1"/>
            </dgm:varLst>
            <dgm:choose name="Name23">
              <dgm:if name="Name24" axis="root des" func="maxDepth" op="gte" val="3">
                <dgm:alg type="tx">
                  <dgm:param type="txAnchorVert" val="t"/>
                  <dgm:param type="parTxLTRAlign" val="l"/>
                  <dgm:param type="parTxRTLAlign" val="r"/>
                </dgm:alg>
              </dgm:if>
              <dgm:else name="Name25">
                <dgm:alg type="tx"/>
              </dgm:else>
            </dgm:choose>
            <dgm:shape xmlns:r="http://schemas.openxmlformats.org/officeDocument/2006/relationships" rot="180" type="rect" r:blip="" hideGeom="1">
              <dgm:adjLst/>
            </dgm:shape>
            <dgm:choose name="Name26">
              <dgm:if name="Name27" func="var" arg="dir" op="equ" val="norm">
                <dgm:presOf axis="ch ch desOrSelf" ptType="node node node" st="1 3 1" cnt="1 1 0"/>
              </dgm:if>
              <dgm:else name="Name28">
                <dgm:presOf axis="ch ch desOrSelf" ptType="node node node" st="1 4 1" cnt="1 1 0"/>
              </dgm:else>
            </dgm:choose>
            <dgm:constrLst/>
            <dgm:ruleLst>
              <dgm:rule type="primFontSz" val="5" fact="NaN" max="NaN"/>
            </dgm:ruleLst>
          </dgm:layoutNode>
          <dgm:layoutNode name="tile4" styleLbl="node1">
            <dgm:alg type="sp"/>
            <dgm:shape xmlns:r="http://schemas.openxmlformats.org/officeDocument/2006/relationships" rot="90" type="round1Rect" r:blip="">
              <dgm:adjLst/>
            </dgm:shape>
            <dgm:choose name="Name29">
              <dgm:if name="Name30" func="var" arg="dir" op="equ" val="norm">
                <dgm:presOf axis="ch ch desOrSelf" ptType="node node node" st="1 4 1" cnt="1 1 0"/>
              </dgm:if>
              <dgm:else name="Name31">
                <dgm:presOf axis="ch ch desOrSelf" ptType="node node node" st="1 3 1" cnt="1 1 0"/>
              </dgm:else>
            </dgm:choose>
            <dgm:constrLst/>
            <dgm:ruleLst/>
          </dgm:layoutNode>
          <dgm:layoutNode name="tile4text" styleLbl="node1">
            <dgm:varLst>
              <dgm:chMax val="0"/>
              <dgm:chPref val="0"/>
              <dgm:bulletEnabled val="1"/>
            </dgm:varLst>
            <dgm:choose name="Name32">
              <dgm:if name="Name33" axis="root des" func="maxDepth" op="gte" val="3">
                <dgm:alg type="tx">
                  <dgm:param type="txAnchorVert" val="t"/>
                  <dgm:param type="parTxLTRAlign" val="l"/>
                  <dgm:param type="parTxRTLAlign" val="r"/>
                </dgm:alg>
              </dgm:if>
              <dgm:else name="Name34">
                <dgm:alg type="tx"/>
              </dgm:else>
            </dgm:choose>
            <dgm:shape xmlns:r="http://schemas.openxmlformats.org/officeDocument/2006/relationships" rot="90" type="rect" r:blip="" hideGeom="1">
              <dgm:adjLst/>
            </dgm:shape>
            <dgm:choose name="Name35">
              <dgm:if name="Name36" func="var" arg="dir" op="equ" val="norm">
                <dgm:presOf axis="ch ch desOrSelf" ptType="node node node" st="1 4 1" cnt="1 1 0"/>
              </dgm:if>
              <dgm:else name="Name37">
                <dgm:presOf axis="ch ch desOrSelf" ptType="node node node" st="1 3 1" cnt="1 1 0"/>
              </dgm:else>
            </dgm:choose>
            <dgm:constrLst/>
            <dgm:ruleLst>
              <dgm:rule type="primFontSz" val="5" fact="NaN" max="NaN"/>
            </dgm:ruleLst>
          </dgm:layoutNode>
        </dgm:layoutNode>
        <dgm:layoutNode name="centerTile" styleLbl="fgShp">
          <dgm:varLst>
            <dgm:chMax val="0"/>
            <dgm:chPref val="0"/>
          </dgm:varLst>
          <dgm:alg type="tx"/>
          <dgm:shape xmlns:r="http://schemas.openxmlformats.org/officeDocument/2006/relationships" type="roundRect" r:blip="">
            <dgm:adjLst/>
          </dgm:shape>
          <dgm:presOf axis="ch" ptType="node" cnt="1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</dgm:if>
      <dgm:else name="Name38"/>
    </dgm:choose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hList6">
  <dgm:title val=""/>
  <dgm:desc val=""/>
  <dgm:catLst>
    <dgm:cat type="list" pri="18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h" for="ch" ptType="node" refType="h"/>
      <dgm:constr type="w" for="ch" ptType="node" refType="w"/>
      <dgm:constr type="primFontSz" for="ch" ptType="node" op="equ"/>
      <dgm:constr type="w" for="ch" forName="sibTrans" refType="w" fact="0.075"/>
    </dgm:constrLst>
    <dgm:ruleLst/>
    <dgm:forEach name="nodesForEach" axis="ch" ptType="node">
      <dgm:layoutNode name="node">
        <dgm:varLst>
          <dgm:bulletEnabled val="1"/>
        </dgm:varLst>
        <dgm:alg type="tx"/>
        <dgm:choose name="Name4">
          <dgm:if name="Name5" func="var" arg="dir" op="equ" val="norm">
            <dgm:shape xmlns:r="http://schemas.openxmlformats.org/officeDocument/2006/relationships" rot="-90" type="flowChartManualOperation" r:blip="">
              <dgm:adjLst/>
            </dgm:shape>
          </dgm:if>
          <dgm:else name="Name6">
            <dgm:shape xmlns:r="http://schemas.openxmlformats.org/officeDocument/2006/relationships" rot="90" type="flowChartManualOperation" r:blip="">
              <dgm:adjLst/>
            </dgm:shape>
          </dgm:else>
        </dgm:choose>
        <dgm:presOf axis="desOrSelf" ptType="node"/>
        <dgm:constrLst>
          <dgm:constr type="primFontSz" val="65"/>
          <dgm:constr type="tMarg"/>
          <dgm:constr type="bMarg"/>
          <dgm:constr type="lMarg" refType="primFontSz" fact="0.5"/>
          <dgm:constr type="rMarg" refType="lMarg"/>
        </dgm:constrLst>
        <dgm:ruleLst>
          <dgm:rule type="primFontSz" val="5" fact="NaN" max="NaN"/>
        </dgm:ruleLst>
      </dgm:layoutNode>
      <dgm:forEach name="sibTransForEach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8/layout/HorizontalMultiLevelHierarchy">
  <dgm:title val=""/>
  <dgm:desc val=""/>
  <dgm:catLst>
    <dgm:cat type="hierarchy" pri="46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clrData>
  <dgm:layoutNode name="Name0">
    <dgm:varLst>
      <dgm:chPref val="1"/>
      <dgm:dir/>
      <dgm:animOne val="branch"/>
      <dgm:animLvl val="lvl"/>
      <dgm:resizeHandles val="exact"/>
    </dgm:varLst>
    <dgm:choose name="Name1">
      <dgm:if name="Name2" func="var" arg="dir" op="equ" val="norm">
        <dgm:alg type="hierChild">
          <dgm:param type="linDir" val="fromT"/>
          <dgm:param type="chAlign" val="l"/>
        </dgm:alg>
      </dgm:if>
      <dgm:else name="Name3">
        <dgm:alg type="hierChild">
          <dgm:param type="linDir" val="fromT"/>
          <dgm:param type="ch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des" forName="LevelOneTextNode" refType="h"/>
      <dgm:constr type="w" for="des" forName="LevelOneTextNode" refType="h" refFor="des" refForName="LevelOneTextNode" fact="0.19"/>
      <dgm:constr type="h" for="des" forName="LevelTwoTextNode" refType="w" refFor="des" refForName="LevelOneTextNode"/>
      <dgm:constr type="w" for="des" forName="LevelTwoTextNode" refType="h" refFor="des" refForName="LevelTwoTextNode" fact="3.28"/>
      <dgm:constr type="sibSp" refType="h" refFor="des" refForName="LevelTwoTextNode" op="equ" fact="0.25"/>
      <dgm:constr type="sibSp" for="des" forName="level2hierChild" refType="h" refFor="des" refForName="LevelTwoTextNode" op="equ" fact="0.25"/>
      <dgm:constr type="sibSp" for="des" forName="level3hierChild" refType="h" refFor="des" refForName="LevelTwoTextNode" op="equ" fact="0.25"/>
      <dgm:constr type="sp" for="des" forName="root1" refType="w" refFor="des" refForName="LevelTwoTextNode" fact="0.2"/>
      <dgm:constr type="sp" for="des" forName="root2" refType="sp" refFor="des" refForName="root1" op="equ"/>
      <dgm:constr type="primFontSz" for="des" forName="LevelOneTextNode" op="equ" val="65"/>
      <dgm:constr type="primFontSz" for="des" forName="LevelTwoTextNode" op="equ" val="65"/>
      <dgm:constr type="primFontSz" for="des" forName="LevelTwoTextNode" refType="primFontSz" refFor="des" refForName="LevelOneTextNode" op="lte"/>
      <dgm:constr type="primFontSz" for="des" forName="connTx" op="equ" val="50"/>
      <dgm:constr type="primFontSz" for="des" forName="connTx" refType="primFontSz" refFor="des" refForName="LevelOneTextNode" op="lte" fact="0.78"/>
    </dgm:constrLst>
    <dgm:forEach name="Name4" axis="ch">
      <dgm:forEach name="Name5" axis="self" ptType="node">
        <dgm:layoutNode name="root1">
          <dgm:choose name="Name6">
            <dgm:if name="Name7" func="var" arg="dir" op="equ" val="norm">
              <dgm:alg type="hierRoot">
                <dgm:param type="hierAlign" val="lCtrCh"/>
              </dgm:alg>
            </dgm:if>
            <dgm:else name="Name8">
              <dgm:alg type="hierRoot">
                <dgm:param type="hierAlign" val="rCtrCh"/>
              </dgm:alg>
            </dgm:else>
          </dgm:choose>
          <dgm:shape xmlns:r="http://schemas.openxmlformats.org/officeDocument/2006/relationships" r:blip="">
            <dgm:adjLst/>
          </dgm:shape>
          <dgm:presOf/>
          <dgm:layoutNode name="LevelOneTextNode" styleLbl="node0">
            <dgm:varLst>
              <dgm:chPref val="3"/>
            </dgm:varLst>
            <dgm:alg type="tx">
              <dgm:param type="autoTxRot" val="grav"/>
            </dgm:alg>
            <dgm:choose name="Name9">
              <dgm:if name="Name10" func="var" arg="dir" op="equ" val="norm">
                <dgm:shape xmlns:r="http://schemas.openxmlformats.org/officeDocument/2006/relationships" rot="270" type="rect" r:blip="">
                  <dgm:adjLst/>
                </dgm:shape>
              </dgm:if>
              <dgm:else name="Name11">
                <dgm:shape xmlns:r="http://schemas.openxmlformats.org/officeDocument/2006/relationships" rot="90" type="rect" r:blip="">
                  <dgm:adjLst/>
                </dgm:shape>
              </dgm:else>
            </dgm:choose>
            <dgm:presOf axis="self"/>
            <dgm:constrLst>
              <dgm:constr type="tMarg" refType="primFontSz" fact="0.05"/>
              <dgm:constr type="bMarg" refType="primFontSz" fact="0.05"/>
              <dgm:constr type="lMarg" refType="primFontSz" fact="0.05"/>
              <dgm:constr type="rMarg" refType="primFontSz" fact="0.05"/>
            </dgm:constrLst>
            <dgm:ruleLst>
              <dgm:rule type="primFontSz" val="2" fact="NaN" max="NaN"/>
            </dgm:ruleLst>
          </dgm:layoutNode>
          <dgm:layoutNode name="level2hierChild">
            <dgm:choose name="Name12">
              <dgm:if name="Name13" func="var" arg="dir" op="equ" val="norm">
                <dgm:alg type="hierChild">
                  <dgm:param type="linDir" val="fromT"/>
                  <dgm:param type="chAlign" val="l"/>
                </dgm:alg>
              </dgm:if>
              <dgm:else name="Name14">
                <dgm:alg type="hierChild">
                  <dgm:param type="linDir" val="fromT"/>
                  <dgm:param type="chAlign" val="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forEach name="repeat" axis="ch">
              <dgm:forEach name="Name15" axis="self" ptType="parTrans" cnt="1">
                <dgm:layoutNode name="conn2-1">
                  <dgm:choose name="Name16">
                    <dgm:if name="Name17" func="var" arg="dir" op="equ" val="norm">
                      <dgm:alg type="conn">
                        <dgm:param type="dim" val="1D"/>
                        <dgm:param type="begPts" val="midR"/>
                        <dgm:param type="endPts" val="midL"/>
                        <dgm:param type="endSty" val="noArr"/>
                        <dgm:param type="connRout" val="bend"/>
                      </dgm:alg>
                    </dgm:if>
                    <dgm:else name="Name18">
                      <dgm:alg type="conn">
                        <dgm:param type="dim" val="1D"/>
                        <dgm:param type="begPts" val="midL"/>
                        <dgm:param type="endPts" val="midR"/>
                        <dgm:param type="endSty" val="noArr"/>
                        <dgm:param type="connRout" val="bend"/>
                      </dgm:alg>
                    </dgm:else>
                  </dgm:choose>
                  <dgm:shape xmlns:r="http://schemas.openxmlformats.org/officeDocument/2006/relationships" type="conn" r:blip="" zOrderOff="-99999">
                    <dgm:adjLst/>
                  </dgm:shape>
                  <dgm:presOf axis="self"/>
                  <dgm:constrLst>
                    <dgm:constr type="w" val="1"/>
                    <dgm:constr type="h" val="5"/>
                    <dgm:constr type="connDist"/>
                    <dgm:constr type="begPad"/>
                    <dgm:constr type="endPad"/>
                    <dgm:constr type="userA" for="ch" refType="connDist"/>
                  </dgm:constrLst>
                  <dgm:layoutNode name="connTx">
                    <dgm:alg type="tx">
                      <dgm:param type="autoTxRot" val="grav"/>
                    </dgm:alg>
                    <dgm:shape xmlns:r="http://schemas.openxmlformats.org/officeDocument/2006/relationships" type="rect" r:blip="" hideGeom="1">
                      <dgm:adjLst/>
                    </dgm:shape>
                    <dgm:presOf axis="self"/>
                    <dgm:constrLst>
                      <dgm:constr type="userA"/>
                      <dgm:constr type="w" refType="userA" fact="0.05"/>
                      <dgm:constr type="h" refType="userA" fact="0.05"/>
                      <dgm:constr type="lMarg" val="1"/>
                      <dgm:constr type="rMarg" val="1"/>
                      <dgm:constr type="tMarg"/>
                      <dgm:constr type="bMarg"/>
                    </dgm:constrLst>
                    <dgm:ruleLst>
                      <dgm:rule type="h" val="NaN" fact="0.25" max="NaN"/>
                      <dgm:rule type="w" val="NaN" fact="0.8" max="NaN"/>
                      <dgm:rule type="primFontSz" val="5" fact="NaN" max="NaN"/>
                    </dgm:ruleLst>
                  </dgm:layoutNode>
                </dgm:layoutNode>
              </dgm:forEach>
              <dgm:forEach name="Name19" axis="self" ptType="node">
                <dgm:layoutNode name="root2">
                  <dgm:choose name="Name20">
                    <dgm:if name="Name21" func="var" arg="dir" op="equ" val="norm">
                      <dgm:alg type="hierRoot">
                        <dgm:param type="hierAlign" val="lCtrCh"/>
                      </dgm:alg>
                    </dgm:if>
                    <dgm:else name="Name22">
                      <dgm:alg type="hierRoot">
                        <dgm:param type="hierAlign" val="rCtrCh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layoutNode name="LevelTwoTextNode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/>
                    <dgm:constrLst>
                      <dgm:constr type="tMarg" refType="primFontSz" fact="0.05"/>
                      <dgm:constr type="bMarg" refType="primFontSz" fact="0.05"/>
                      <dgm:constr type="lMarg" refType="primFontSz" fact="0.05"/>
                      <dgm:constr type="rMarg" refType="primFontSz" fact="0.05"/>
                    </dgm:constrLst>
                    <dgm:ruleLst>
                      <dgm:rule type="primFontSz" val="2" fact="NaN" max="NaN"/>
                    </dgm:ruleLst>
                  </dgm:layoutNode>
                  <dgm:layoutNode name="level3hierChild">
                    <dgm:choose name="Name23">
                      <dgm:if name="Name24" func="var" arg="dir" op="equ" val="norm">
                        <dgm:alg type="hierChild">
                          <dgm:param type="linDir" val="fromT"/>
                          <dgm:param type="chAlign" val="l"/>
                        </dgm:alg>
                      </dgm:if>
                      <dgm:else name="Name25">
                        <dgm:alg type="hierChild">
                          <dgm:param type="linDir" val="fromT"/>
                          <dgm:param type="chAlign" val="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forEach name="Name26" ref="repeat"/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37840" cy="464820"/>
          </a:xfrm>
          <a:prstGeom prst="rect">
            <a:avLst/>
          </a:prstGeom>
        </p:spPr>
        <p:txBody>
          <a:bodyPr vert="horz" lIns="93177" tIns="46589" rIns="93177" bIns="46589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970938" y="0"/>
            <a:ext cx="3037840" cy="464820"/>
          </a:xfrm>
          <a:prstGeom prst="rect">
            <a:avLst/>
          </a:prstGeom>
        </p:spPr>
        <p:txBody>
          <a:bodyPr vert="horz" lIns="93177" tIns="46589" rIns="93177" bIns="46589" rtlCol="0"/>
          <a:lstStyle>
            <a:lvl1pPr algn="r">
              <a:defRPr sz="1200"/>
            </a:lvl1pPr>
          </a:lstStyle>
          <a:p>
            <a:fld id="{576810A5-F8D9-46B1-AF2D-3047B6A54918}" type="datetimeFigureOut">
              <a:rPr lang="en-US" smtClean="0"/>
              <a:t>6/26/2018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829967"/>
            <a:ext cx="3037840" cy="464820"/>
          </a:xfrm>
          <a:prstGeom prst="rect">
            <a:avLst/>
          </a:prstGeom>
        </p:spPr>
        <p:txBody>
          <a:bodyPr vert="horz" lIns="93177" tIns="46589" rIns="93177" bIns="46589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970938" y="8829967"/>
            <a:ext cx="3037840" cy="464820"/>
          </a:xfrm>
          <a:prstGeom prst="rect">
            <a:avLst/>
          </a:prstGeom>
        </p:spPr>
        <p:txBody>
          <a:bodyPr vert="horz" lIns="93177" tIns="46589" rIns="93177" bIns="46589" rtlCol="0" anchor="b"/>
          <a:lstStyle>
            <a:lvl1pPr algn="r">
              <a:defRPr sz="1200"/>
            </a:lvl1pPr>
          </a:lstStyle>
          <a:p>
            <a:fld id="{523B56A5-D990-4B39-BE93-F6C9CFC7483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05823470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37840" cy="464820"/>
          </a:xfrm>
          <a:prstGeom prst="rect">
            <a:avLst/>
          </a:prstGeom>
        </p:spPr>
        <p:txBody>
          <a:bodyPr vert="horz" lIns="93177" tIns="46589" rIns="93177" bIns="46589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970938" y="0"/>
            <a:ext cx="3037840" cy="464820"/>
          </a:xfrm>
          <a:prstGeom prst="rect">
            <a:avLst/>
          </a:prstGeom>
        </p:spPr>
        <p:txBody>
          <a:bodyPr vert="horz" lIns="93177" tIns="46589" rIns="93177" bIns="46589" rtlCol="0"/>
          <a:lstStyle>
            <a:lvl1pPr algn="r">
              <a:defRPr sz="1200"/>
            </a:lvl1pPr>
          </a:lstStyle>
          <a:p>
            <a:fld id="{59A1E5C7-A453-4D73-BB53-9B3EE978B7FB}" type="datetimeFigureOut">
              <a:rPr lang="en-US" smtClean="0"/>
              <a:t>6/26/2018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81100" y="696913"/>
            <a:ext cx="4648200" cy="34861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3177" tIns="46589" rIns="93177" bIns="46589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01040" y="4415790"/>
            <a:ext cx="5608320" cy="4183380"/>
          </a:xfrm>
          <a:prstGeom prst="rect">
            <a:avLst/>
          </a:prstGeom>
        </p:spPr>
        <p:txBody>
          <a:bodyPr vert="horz" lIns="93177" tIns="46589" rIns="93177" bIns="46589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829967"/>
            <a:ext cx="3037840" cy="464820"/>
          </a:xfrm>
          <a:prstGeom prst="rect">
            <a:avLst/>
          </a:prstGeom>
        </p:spPr>
        <p:txBody>
          <a:bodyPr vert="horz" lIns="93177" tIns="46589" rIns="93177" bIns="46589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970938" y="8829967"/>
            <a:ext cx="3037840" cy="464820"/>
          </a:xfrm>
          <a:prstGeom prst="rect">
            <a:avLst/>
          </a:prstGeom>
        </p:spPr>
        <p:txBody>
          <a:bodyPr vert="horz" lIns="93177" tIns="46589" rIns="93177" bIns="46589" rtlCol="0" anchor="b"/>
          <a:lstStyle>
            <a:lvl1pPr algn="r">
              <a:defRPr sz="1200"/>
            </a:lvl1pPr>
          </a:lstStyle>
          <a:p>
            <a:fld id="{35324E96-7D24-454F-B866-A6A57C166B8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0871903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5324E96-7D24-454F-B866-A6A57C166B8C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9006559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5324E96-7D24-454F-B866-A6A57C166B8C}" type="slidenum">
              <a:rPr lang="en-US" smtClean="0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6454592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5324E96-7D24-454F-B866-A6A57C166B8C}" type="slidenum">
              <a:rPr lang="en-US" smtClean="0"/>
              <a:t>22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2647186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C3B8EB-C2CD-4E4D-89DA-ACC040F6BB61}" type="slidenum">
              <a:rPr lang="en-US" smtClean="0"/>
              <a:t>31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3088745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609601"/>
            <a:ext cx="7772400" cy="4267200"/>
          </a:xfrm>
        </p:spPr>
        <p:txBody>
          <a:bodyPr anchor="b">
            <a:noAutofit/>
          </a:bodyPr>
          <a:lstStyle>
            <a:lvl1pPr>
              <a:lnSpc>
                <a:spcPct val="100000"/>
              </a:lnSpc>
              <a:defRPr sz="8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4953000"/>
            <a:ext cx="6400800" cy="1219200"/>
          </a:xfrm>
        </p:spPr>
        <p:txBody>
          <a:bodyPr>
            <a:normAutofit/>
          </a:bodyPr>
          <a:lstStyle>
            <a:lvl1pPr marL="0" indent="0" algn="ctr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7D2E35-979A-479A-AEF9-3EAA26A6E79C}" type="datetimeFigureOut">
              <a:rPr lang="en-US" smtClean="0"/>
              <a:t>6/26/2018</a:t>
            </a:fld>
            <a:endParaRPr lang="en-US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8949D315-18DE-4D4C-8B5C-493D5076A4FC}" type="slidenum">
              <a:rPr lang="en-US" smtClean="0"/>
              <a:t>‹#›</a:t>
            </a:fld>
            <a:endParaRPr lang="en-US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5pPr>
              <a:defRPr/>
            </a:lvl5pPr>
            <a:lvl6pPr>
              <a:defRPr/>
            </a:lvl6pPr>
            <a:lvl7pPr>
              <a:defRPr/>
            </a:lvl7pPr>
            <a:lvl8pPr>
              <a:defRPr/>
            </a:lvl8pPr>
            <a:lvl9pPr>
              <a:buFont typeface="Arial" pitchFamily="34" charset="0"/>
              <a:buChar char="•"/>
              <a:defRPr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7D2E35-979A-479A-AEF9-3EAA26A6E79C}" type="datetimeFigureOut">
              <a:rPr lang="en-US" smtClean="0"/>
              <a:t>6/26/2018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49D315-18DE-4D4C-8B5C-493D5076A4FC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1371600"/>
            <a:ext cx="7772400" cy="2505075"/>
          </a:xfrm>
        </p:spPr>
        <p:txBody>
          <a:bodyPr anchor="b"/>
          <a:lstStyle>
            <a:lvl1pPr algn="ctr" defTabSz="914400" rtl="0" eaLnBrk="1" latinLnBrk="0" hangingPunct="1">
              <a:lnSpc>
                <a:spcPct val="100000"/>
              </a:lnSpc>
              <a:spcBef>
                <a:spcPct val="0"/>
              </a:spcBef>
              <a:buNone/>
              <a:defRPr lang="en-US" sz="4800" kern="1200" dirty="0" smtClean="0">
                <a:solidFill>
                  <a:schemeClr val="tx2"/>
                </a:solidFill>
                <a:effectLst>
                  <a:outerShdw blurRad="63500" dist="38100" dir="5400000" algn="t" rotWithShape="0">
                    <a:prstClr val="black">
                      <a:alpha val="25000"/>
                    </a:prstClr>
                  </a:outerShdw>
                </a:effectLst>
                <a:latin typeface="+mn-lt"/>
                <a:ea typeface="+mj-ea"/>
                <a:cs typeface="+mj-cs"/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4068763"/>
            <a:ext cx="7772400" cy="1131887"/>
          </a:xfrm>
        </p:spPr>
        <p:txBody>
          <a:bodyPr anchor="t"/>
          <a:lstStyle>
            <a:lvl1pPr marL="0" indent="0" algn="ctr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7D2E35-979A-479A-AEF9-3EAA26A6E79C}" type="datetimeFigureOut">
              <a:rPr lang="en-US" smtClean="0"/>
              <a:t>6/26/2018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49D315-18DE-4D4C-8B5C-493D5076A4FC}" type="slidenum">
              <a:rPr lang="en-US" smtClean="0"/>
              <a:t>‹#›</a:t>
            </a:fld>
            <a:endParaRPr lang="en-US"/>
          </a:p>
        </p:txBody>
      </p:sp>
      <p:sp>
        <p:nvSpPr>
          <p:cNvPr id="7" name="Oval 6"/>
          <p:cNvSpPr/>
          <p:nvPr/>
        </p:nvSpPr>
        <p:spPr>
          <a:xfrm>
            <a:off x="4495800" y="3924300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Oval 7"/>
          <p:cNvSpPr/>
          <p:nvPr/>
        </p:nvSpPr>
        <p:spPr>
          <a:xfrm>
            <a:off x="4695825" y="3924300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Oval 8"/>
          <p:cNvSpPr/>
          <p:nvPr/>
        </p:nvSpPr>
        <p:spPr>
          <a:xfrm>
            <a:off x="4296728" y="3924300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400"/>
            </a:lvl1pPr>
            <a:lvl2pPr>
              <a:defRPr sz="16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 smtClean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7D2E35-979A-479A-AEF9-3EAA26A6E79C}" type="datetimeFigureOut">
              <a:rPr lang="en-US" smtClean="0"/>
              <a:t>6/26/2018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49D315-18DE-4D4C-8B5C-493D5076A4FC}" type="slidenum">
              <a:rPr lang="en-US" smtClean="0"/>
              <a:t>‹#›</a:t>
            </a:fld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365760" y="1600200"/>
            <a:ext cx="4041648" cy="452628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4040188" cy="609600"/>
          </a:xfrm>
        </p:spPr>
        <p:txBody>
          <a:bodyPr anchor="b">
            <a:noAutofit/>
          </a:bodyPr>
          <a:lstStyle>
            <a:lvl1pPr marL="0" indent="0" algn="ctr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8200" y="1600200"/>
            <a:ext cx="4041775" cy="609600"/>
          </a:xfrm>
        </p:spPr>
        <p:txBody>
          <a:bodyPr anchor="b">
            <a:noAutofit/>
          </a:bodyPr>
          <a:lstStyle>
            <a:lvl1pPr marL="0" indent="0" algn="ctr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7D2E35-979A-479A-AEF9-3EAA26A6E79C}" type="datetimeFigureOut">
              <a:rPr lang="en-US" smtClean="0"/>
              <a:t>6/26/2018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49D315-18DE-4D4C-8B5C-493D5076A4FC}" type="slidenum">
              <a:rPr lang="en-US" smtClean="0"/>
              <a:t>‹#›</a:t>
            </a:fld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3"/>
          </p:nvPr>
        </p:nvSpPr>
        <p:spPr>
          <a:xfrm>
            <a:off x="457200" y="2212848"/>
            <a:ext cx="4041648" cy="3913632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14"/>
          </p:nvPr>
        </p:nvSpPr>
        <p:spPr>
          <a:xfrm>
            <a:off x="4672584" y="2212848"/>
            <a:ext cx="4041648" cy="3913187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7D2E35-979A-479A-AEF9-3EAA26A6E79C}" type="datetimeFigureOut">
              <a:rPr lang="en-US" smtClean="0"/>
              <a:t>6/26/2018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49D315-18DE-4D4C-8B5C-493D5076A4FC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7D2E35-979A-479A-AEF9-3EAA26A6E79C}" type="datetimeFigureOut">
              <a:rPr lang="en-US" smtClean="0"/>
              <a:t>6/26/2018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49D315-18DE-4D4C-8B5C-493D5076A4FC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907087" y="266700"/>
            <a:ext cx="3008313" cy="2095500"/>
          </a:xfrm>
        </p:spPr>
        <p:txBody>
          <a:bodyPr anchor="b"/>
          <a:lstStyle>
            <a:lvl1pPr algn="ctr">
              <a:lnSpc>
                <a:spcPct val="100000"/>
              </a:lnSpc>
              <a:defRPr sz="2800" b="0">
                <a:effectLst>
                  <a:outerShdw blurRad="50800" dist="25400" dir="5400000" algn="t" rotWithShape="0">
                    <a:prstClr val="black">
                      <a:alpha val="25000"/>
                    </a:prstClr>
                  </a:outerShdw>
                </a:effectLst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19137" y="273050"/>
            <a:ext cx="4995863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907087" y="2438400"/>
            <a:ext cx="3008313" cy="3687763"/>
          </a:xfrm>
        </p:spPr>
        <p:txBody>
          <a:bodyPr>
            <a:normAutofit/>
          </a:bodyPr>
          <a:lstStyle>
            <a:lvl1pPr marL="0" indent="0" algn="ctr">
              <a:lnSpc>
                <a:spcPct val="125000"/>
              </a:lnSpc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7D2E35-979A-479A-AEF9-3EAA26A6E79C}" type="datetimeFigureOut">
              <a:rPr lang="en-US" smtClean="0"/>
              <a:t>6/26/2018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49D315-18DE-4D4C-8B5C-493D5076A4FC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79576" y="228600"/>
            <a:ext cx="5711824" cy="895350"/>
          </a:xfrm>
        </p:spPr>
        <p:txBody>
          <a:bodyPr anchor="b"/>
          <a:lstStyle>
            <a:lvl1pPr algn="ctr">
              <a:lnSpc>
                <a:spcPct val="100000"/>
              </a:lnSpc>
              <a:defRPr sz="28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508126" y="1143000"/>
            <a:ext cx="6054724" cy="4541044"/>
          </a:xfrm>
          <a:ln w="76200">
            <a:solidFill>
              <a:schemeClr val="bg1"/>
            </a:solidFill>
          </a:ln>
          <a:effectLst>
            <a:outerShdw blurRad="88900" dist="50800" dir="5400000" algn="ctr" rotWithShape="0">
              <a:srgbClr val="000000">
                <a:alpha val="25000"/>
              </a:srgbClr>
            </a:outerShdw>
          </a:effectLst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679576" y="5810250"/>
            <a:ext cx="5711824" cy="533400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7D2E35-979A-479A-AEF9-3EAA26A6E79C}" type="datetimeFigureOut">
              <a:rPr lang="en-US" smtClean="0"/>
              <a:t>6/26/2018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49D315-18DE-4D4C-8B5C-493D5076A4FC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7D2E35-979A-479A-AEF9-3EAA26A6E79C}" type="datetimeFigureOut">
              <a:rPr lang="en-US" smtClean="0"/>
              <a:t>6/26/2018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49D315-18DE-4D4C-8B5C-493D5076A4FC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7D2E35-979A-479A-AEF9-3EAA26A6E79C}" type="datetimeFigureOut">
              <a:rPr lang="en-US" smtClean="0"/>
              <a:t>6/26/2018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49D315-18DE-4D4C-8B5C-493D5076A4FC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600200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363347" y="6356350"/>
            <a:ext cx="2085975" cy="365125"/>
          </a:xfrm>
          <a:prstGeom prst="rect">
            <a:avLst/>
          </a:prstGeom>
        </p:spPr>
        <p:txBody>
          <a:bodyPr vert="horz" lIns="91440" tIns="45720" rIns="45720" bIns="45720" rtlCol="0" anchor="ctr"/>
          <a:lstStyle>
            <a:lvl1pPr algn="r">
              <a:defRPr sz="120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itchFamily="34" charset="0"/>
              </a:defRPr>
            </a:lvl1pPr>
          </a:lstStyle>
          <a:p>
            <a:fld id="{437D2E35-979A-479A-AEF9-3EAA26A6E79C}" type="datetimeFigureOut">
              <a:rPr lang="en-US" smtClean="0"/>
              <a:t>6/26/2018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59165" y="6356350"/>
            <a:ext cx="2847975" cy="365125"/>
          </a:xfrm>
          <a:prstGeom prst="rect">
            <a:avLst/>
          </a:prstGeom>
        </p:spPr>
        <p:txBody>
          <a:bodyPr vert="horz" lIns="45720" tIns="45720" rIns="91440" bIns="45720" rtlCol="0" anchor="ctr"/>
          <a:lstStyle>
            <a:lvl1pPr algn="l">
              <a:defRPr sz="120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itchFamily="34" charset="0"/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43278" y="6356350"/>
            <a:ext cx="561975" cy="365125"/>
          </a:xfrm>
          <a:prstGeom prst="rect">
            <a:avLst/>
          </a:prstGeom>
        </p:spPr>
        <p:txBody>
          <a:bodyPr vert="horz" lIns="27432" tIns="45720" rIns="45720" bIns="45720" rtlCol="0" anchor="ctr"/>
          <a:lstStyle>
            <a:lvl1pPr algn="l">
              <a:defRPr sz="120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itchFamily="34" charset="0"/>
              </a:defRPr>
            </a:lvl1pPr>
          </a:lstStyle>
          <a:p>
            <a:fld id="{8949D315-18DE-4D4C-8B5C-493D5076A4FC}" type="slidenum">
              <a:rPr lang="en-US" smtClean="0"/>
              <a:t>‹#›</a:t>
            </a:fld>
            <a:endParaRPr lang="en-US"/>
          </a:p>
        </p:txBody>
      </p:sp>
      <p:sp>
        <p:nvSpPr>
          <p:cNvPr id="7" name="Oval 6"/>
          <p:cNvSpPr/>
          <p:nvPr/>
        </p:nvSpPr>
        <p:spPr>
          <a:xfrm>
            <a:off x="8457760" y="6499384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Oval 7"/>
          <p:cNvSpPr/>
          <p:nvPr/>
        </p:nvSpPr>
        <p:spPr>
          <a:xfrm>
            <a:off x="569119" y="6499384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defTabSz="914400" rtl="0" eaLnBrk="1" latinLnBrk="0" hangingPunct="1">
        <a:lnSpc>
          <a:spcPts val="5800"/>
        </a:lnSpc>
        <a:spcBef>
          <a:spcPct val="0"/>
        </a:spcBef>
        <a:buNone/>
        <a:defRPr sz="5400" kern="1200">
          <a:solidFill>
            <a:schemeClr val="tx2"/>
          </a:solidFill>
          <a:effectLst>
            <a:outerShdw blurRad="63500" dist="38100" dir="5400000" algn="t" rotWithShape="0">
              <a:prstClr val="black">
                <a:alpha val="25000"/>
              </a:prstClr>
            </a:outerShdw>
          </a:effectLst>
          <a:latin typeface="+mn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12.pn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7" Type="http://schemas.openxmlformats.org/officeDocument/2006/relationships/image" Target="../media/image13.png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7" Type="http://schemas.openxmlformats.org/officeDocument/2006/relationships/image" Target="../media/image15.png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1.jpeg"/><Relationship Id="rId4" Type="http://schemas.openxmlformats.org/officeDocument/2006/relationships/image" Target="../media/image30.jpeg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5.jpeg"/><Relationship Id="rId4" Type="http://schemas.openxmlformats.org/officeDocument/2006/relationships/image" Target="../media/image34.jpe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9.jpeg"/><Relationship Id="rId4" Type="http://schemas.openxmlformats.org/officeDocument/2006/relationships/image" Target="../media/image38.jpeg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3.png"/><Relationship Id="rId5" Type="http://schemas.openxmlformats.org/officeDocument/2006/relationships/image" Target="../media/image42.jpeg"/><Relationship Id="rId4" Type="http://schemas.openxmlformats.org/officeDocument/2006/relationships/image" Target="../media/image41.jpe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jpeg"/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7.jpeg"/><Relationship Id="rId4" Type="http://schemas.openxmlformats.org/officeDocument/2006/relationships/image" Target="../media/image46.jpe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png"/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1.jpeg"/><Relationship Id="rId4" Type="http://schemas.openxmlformats.org/officeDocument/2006/relationships/image" Target="../media/image50.pn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jpeg"/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5.jpeg"/><Relationship Id="rId4" Type="http://schemas.openxmlformats.org/officeDocument/2006/relationships/image" Target="../media/image54.jpeg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4399" y="2362200"/>
            <a:ext cx="7524749" cy="441796"/>
          </a:xfrm>
        </p:spPr>
        <p:txBody>
          <a:bodyPr/>
          <a:lstStyle/>
          <a:p>
            <a:r>
              <a:rPr lang="en-US" sz="1800" b="1" dirty="0">
                <a:effectLst/>
              </a:rPr>
              <a:t>THE COUNCIL OF EU CHAMBERS OF COMMERCE IN </a:t>
            </a:r>
            <a:r>
              <a:rPr lang="en-US" sz="1800" b="1" dirty="0" smtClean="0">
                <a:effectLst/>
              </a:rPr>
              <a:t>INDIA</a:t>
            </a:r>
            <a:endParaRPr lang="en-US" sz="1800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95400" y="5715000"/>
            <a:ext cx="6553200" cy="805506"/>
          </a:xfrm>
        </p:spPr>
        <p:txBody>
          <a:bodyPr>
            <a:normAutofit/>
          </a:bodyPr>
          <a:lstStyle/>
          <a:p>
            <a:r>
              <a:rPr lang="en-US" sz="2000" b="1" dirty="0" smtClean="0">
                <a:solidFill>
                  <a:schemeClr val="tx2"/>
                </a:solidFill>
                <a:latin typeface="+mn-lt"/>
                <a:cs typeface="Arial" pitchFamily="34" charset="0"/>
              </a:rPr>
              <a:t>ENHANCING EU – INDIA TRADE RELATIONS</a:t>
            </a:r>
            <a:endParaRPr lang="en-US" sz="2000" b="1" dirty="0">
              <a:solidFill>
                <a:schemeClr val="tx2"/>
              </a:solidFill>
              <a:latin typeface="+mn-lt"/>
              <a:cs typeface="Arial" pitchFamily="34" charset="0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76600" y="429491"/>
            <a:ext cx="2821131" cy="156435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6000" y="3048000"/>
            <a:ext cx="4647334" cy="246665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9419014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ctrTitle"/>
          </p:nvPr>
        </p:nvSpPr>
        <p:spPr>
          <a:xfrm>
            <a:off x="838200" y="2286000"/>
            <a:ext cx="7620000" cy="2819401"/>
          </a:xfrm>
        </p:spPr>
        <p:txBody>
          <a:bodyPr/>
          <a:lstStyle/>
          <a:p>
            <a:r>
              <a:rPr lang="en-US" sz="6600" dirty="0" smtClean="0"/>
              <a:t/>
            </a:r>
            <a:br>
              <a:rPr lang="en-US" sz="6600" dirty="0" smtClean="0"/>
            </a:br>
            <a:r>
              <a:rPr lang="en-US" sz="6600" dirty="0" smtClean="0"/>
              <a:t/>
            </a:r>
            <a:br>
              <a:rPr lang="en-US" sz="6600" dirty="0" smtClean="0"/>
            </a:br>
            <a:r>
              <a:rPr lang="en-US" sz="6600" dirty="0" smtClean="0"/>
              <a:t/>
            </a:r>
            <a:br>
              <a:rPr lang="en-US" sz="6600" dirty="0" smtClean="0"/>
            </a:br>
            <a:r>
              <a:rPr lang="en-US" sz="3600" dirty="0" smtClean="0">
                <a:effectLst/>
              </a:rPr>
              <a:t>THE COUNCIL OF EU CHAMBERS OF COMMERCE IN INDIA</a:t>
            </a:r>
            <a:r>
              <a:rPr lang="en-US" sz="3600" dirty="0" smtClean="0"/>
              <a:t/>
            </a:r>
            <a:br>
              <a:rPr lang="en-US" sz="3600" dirty="0" smtClean="0"/>
            </a:br>
            <a:endParaRPr lang="en-US" sz="5400" dirty="0"/>
          </a:p>
        </p:txBody>
      </p:sp>
      <p:sp>
        <p:nvSpPr>
          <p:cNvPr id="5" name="Subtitle 4"/>
          <p:cNvSpPr>
            <a:spLocks noGrp="1"/>
          </p:cNvSpPr>
          <p:nvPr>
            <p:ph type="subTitle" idx="1"/>
          </p:nvPr>
        </p:nvSpPr>
        <p:spPr>
          <a:xfrm>
            <a:off x="1447800" y="685800"/>
            <a:ext cx="6400800" cy="1219200"/>
          </a:xfrm>
        </p:spPr>
        <p:txBody>
          <a:bodyPr>
            <a:normAutofit/>
          </a:bodyPr>
          <a:lstStyle/>
          <a:p>
            <a:r>
              <a:rPr lang="en-US" sz="3600" dirty="0" smtClean="0">
                <a:solidFill>
                  <a:schemeClr val="tx2"/>
                </a:solidFill>
                <a:latin typeface="+mn-lt"/>
                <a:cs typeface="Arial" pitchFamily="34" charset="0"/>
              </a:rPr>
              <a:t>         A Unique Chamber of                                    Commerce</a:t>
            </a:r>
          </a:p>
          <a:p>
            <a:endParaRPr lang="en-US" dirty="0"/>
          </a:p>
        </p:txBody>
      </p:sp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96200" y="5791200"/>
            <a:ext cx="1298575" cy="8588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0916620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download (17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6200" y="1524000"/>
            <a:ext cx="1614714" cy="129540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3" name="Rectangle 2"/>
          <p:cNvSpPr/>
          <p:nvPr/>
        </p:nvSpPr>
        <p:spPr bwMode="auto">
          <a:xfrm>
            <a:off x="1752600" y="1515210"/>
            <a:ext cx="7391400" cy="1304190"/>
          </a:xfrm>
          <a:prstGeom prst="rect">
            <a:avLst/>
          </a:prstGeom>
          <a:ln>
            <a:headEnd type="none" w="lg" len="lg"/>
            <a:tailEnd type="arrow" w="lg" len="lg"/>
          </a:ln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just" fontAlgn="base">
              <a:spcAft>
                <a:spcPct val="0"/>
              </a:spcAft>
              <a:defRPr/>
            </a:pPr>
            <a:r>
              <a:rPr lang="en-US" b="1" kern="0" dirty="0">
                <a:latin typeface="Times New Roman" pitchFamily="18" charset="0"/>
                <a:ea typeface="Arial Unicode MS"/>
                <a:cs typeface="Times New Roman" pitchFamily="18" charset="0"/>
              </a:rPr>
              <a:t>A foremost trade promotion organizations in India </a:t>
            </a:r>
            <a:r>
              <a:rPr lang="en-US" b="1" kern="0" dirty="0" smtClean="0">
                <a:latin typeface="Times New Roman" pitchFamily="18" charset="0"/>
                <a:ea typeface="Arial Unicode MS"/>
                <a:cs typeface="Times New Roman" pitchFamily="18" charset="0"/>
              </a:rPr>
              <a:t>established </a:t>
            </a:r>
            <a:r>
              <a:rPr lang="en-US" b="1" kern="0" dirty="0">
                <a:latin typeface="Times New Roman" pitchFamily="18" charset="0"/>
                <a:ea typeface="Arial Unicode MS"/>
                <a:cs typeface="Times New Roman" pitchFamily="18" charset="0"/>
              </a:rPr>
              <a:t>in </a:t>
            </a:r>
            <a:r>
              <a:rPr lang="en-US" b="1" kern="0" dirty="0" smtClean="0">
                <a:latin typeface="Times New Roman" pitchFamily="18" charset="0"/>
                <a:ea typeface="Arial Unicode MS"/>
                <a:cs typeface="Times New Roman" pitchFamily="18" charset="0"/>
              </a:rPr>
              <a:t>1992 </a:t>
            </a:r>
            <a:r>
              <a:rPr lang="en-US" b="1" kern="0" dirty="0">
                <a:latin typeface="Times New Roman" pitchFamily="18" charset="0"/>
                <a:ea typeface="Arial Unicode MS"/>
                <a:cs typeface="Times New Roman" pitchFamily="18" charset="0"/>
              </a:rPr>
              <a:t>to </a:t>
            </a:r>
            <a:endParaRPr lang="en-US" b="1" kern="0" dirty="0" smtClean="0">
              <a:latin typeface="Times New Roman" pitchFamily="18" charset="0"/>
              <a:ea typeface="Arial Unicode MS"/>
              <a:cs typeface="Times New Roman" pitchFamily="18" charset="0"/>
            </a:endParaRPr>
          </a:p>
          <a:p>
            <a:pPr lvl="0" algn="just" fontAlgn="base">
              <a:spcAft>
                <a:spcPct val="0"/>
              </a:spcAft>
              <a:defRPr/>
            </a:pPr>
            <a:r>
              <a:rPr lang="en-US" b="1" kern="0" dirty="0" smtClean="0">
                <a:latin typeface="Times New Roman" pitchFamily="18" charset="0"/>
                <a:ea typeface="Arial Unicode MS"/>
                <a:cs typeface="Times New Roman" pitchFamily="18" charset="0"/>
              </a:rPr>
              <a:t>promote</a:t>
            </a:r>
            <a:r>
              <a:rPr lang="en-US" b="1" kern="0" dirty="0">
                <a:latin typeface="Times New Roman" pitchFamily="18" charset="0"/>
                <a:ea typeface="Arial Unicode MS"/>
                <a:cs typeface="Times New Roman" pitchFamily="18" charset="0"/>
              </a:rPr>
              <a:t>, </a:t>
            </a:r>
            <a:r>
              <a:rPr lang="en-US" b="1" kern="0" dirty="0" smtClean="0">
                <a:latin typeface="Times New Roman" pitchFamily="18" charset="0"/>
                <a:ea typeface="Arial Unicode MS"/>
                <a:cs typeface="Times New Roman" pitchFamily="18" charset="0"/>
              </a:rPr>
              <a:t>foster </a:t>
            </a:r>
            <a:r>
              <a:rPr lang="en-US" b="1" kern="0" dirty="0">
                <a:latin typeface="Times New Roman" pitchFamily="18" charset="0"/>
                <a:ea typeface="Arial Unicode MS"/>
                <a:cs typeface="Times New Roman" pitchFamily="18" charset="0"/>
              </a:rPr>
              <a:t>and extend </a:t>
            </a:r>
            <a:r>
              <a:rPr lang="en-US" b="1" kern="0" dirty="0" smtClean="0">
                <a:latin typeface="Times New Roman" pitchFamily="18" charset="0"/>
                <a:ea typeface="Arial Unicode MS"/>
                <a:cs typeface="Times New Roman" pitchFamily="18" charset="0"/>
              </a:rPr>
              <a:t>commercial </a:t>
            </a:r>
            <a:r>
              <a:rPr lang="en-US" b="1" kern="0" dirty="0">
                <a:latin typeface="Times New Roman" pitchFamily="18" charset="0"/>
                <a:ea typeface="Arial Unicode MS"/>
                <a:cs typeface="Times New Roman" pitchFamily="18" charset="0"/>
              </a:rPr>
              <a:t>and economic </a:t>
            </a:r>
            <a:r>
              <a:rPr lang="en-US" b="1" kern="0" dirty="0" smtClean="0">
                <a:latin typeface="Times New Roman" pitchFamily="18" charset="0"/>
                <a:ea typeface="Arial Unicode MS"/>
                <a:cs typeface="Times New Roman" pitchFamily="18" charset="0"/>
              </a:rPr>
              <a:t>relations </a:t>
            </a:r>
            <a:r>
              <a:rPr lang="en-US" b="1" kern="0" dirty="0">
                <a:latin typeface="Times New Roman" pitchFamily="18" charset="0"/>
                <a:ea typeface="Arial Unicode MS"/>
                <a:cs typeface="Times New Roman" pitchFamily="18" charset="0"/>
              </a:rPr>
              <a:t>between </a:t>
            </a:r>
            <a:endParaRPr lang="en-US" b="1" kern="0" dirty="0" smtClean="0">
              <a:latin typeface="Times New Roman" pitchFamily="18" charset="0"/>
              <a:ea typeface="Arial Unicode MS"/>
              <a:cs typeface="Times New Roman" pitchFamily="18" charset="0"/>
            </a:endParaRPr>
          </a:p>
          <a:p>
            <a:pPr lvl="0" algn="just" fontAlgn="base">
              <a:spcAft>
                <a:spcPct val="0"/>
              </a:spcAft>
              <a:defRPr/>
            </a:pPr>
            <a:r>
              <a:rPr lang="en-US" b="1" kern="0" dirty="0" smtClean="0">
                <a:latin typeface="Times New Roman" pitchFamily="18" charset="0"/>
                <a:ea typeface="Arial Unicode MS"/>
                <a:cs typeface="Times New Roman" pitchFamily="18" charset="0"/>
              </a:rPr>
              <a:t>India </a:t>
            </a:r>
            <a:r>
              <a:rPr lang="en-US" b="1" kern="0" dirty="0">
                <a:latin typeface="Times New Roman" pitchFamily="18" charset="0"/>
                <a:ea typeface="Arial Unicode MS"/>
                <a:cs typeface="Times New Roman" pitchFamily="18" charset="0"/>
              </a:rPr>
              <a:t>and </a:t>
            </a:r>
            <a:r>
              <a:rPr lang="en-US" b="1" kern="0" dirty="0" smtClean="0">
                <a:latin typeface="Times New Roman" pitchFamily="18" charset="0"/>
                <a:ea typeface="Arial Unicode MS"/>
                <a:cs typeface="Times New Roman" pitchFamily="18" charset="0"/>
              </a:rPr>
              <a:t>the </a:t>
            </a:r>
            <a:r>
              <a:rPr lang="en-US" b="1" kern="0" dirty="0">
                <a:latin typeface="Times New Roman" pitchFamily="18" charset="0"/>
                <a:ea typeface="Arial Unicode MS"/>
                <a:cs typeface="Times New Roman" pitchFamily="18" charset="0"/>
              </a:rPr>
              <a:t>EU</a:t>
            </a:r>
          </a:p>
        </p:txBody>
      </p:sp>
      <p:pic>
        <p:nvPicPr>
          <p:cNvPr id="4" name="Picture 3" descr="download (18)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6200" y="3200400"/>
            <a:ext cx="1600200" cy="129540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5" name="Rectangle 4"/>
          <p:cNvSpPr/>
          <p:nvPr/>
        </p:nvSpPr>
        <p:spPr bwMode="auto">
          <a:xfrm>
            <a:off x="1752600" y="3081705"/>
            <a:ext cx="7391400" cy="1490295"/>
          </a:xfrm>
          <a:prstGeom prst="rect">
            <a:avLst/>
          </a:prstGeom>
          <a:ln>
            <a:headEnd type="none" w="lg" len="lg"/>
            <a:tailEnd type="arrow" w="lg" len="lg"/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just" fontAlgn="base">
              <a:spcAft>
                <a:spcPct val="0"/>
              </a:spcAft>
              <a:defRPr/>
            </a:pPr>
            <a:r>
              <a:rPr lang="en-US" b="1" kern="0" dirty="0">
                <a:latin typeface="Times New Roman" pitchFamily="18" charset="0"/>
                <a:ea typeface="Arial Unicode MS"/>
                <a:cs typeface="Times New Roman" pitchFamily="18" charset="0"/>
              </a:rPr>
              <a:t>Membership represents sectors such as  banking &amp; financial </a:t>
            </a:r>
            <a:r>
              <a:rPr lang="en-US" b="1" kern="0" dirty="0" smtClean="0">
                <a:latin typeface="Times New Roman" pitchFamily="18" charset="0"/>
                <a:ea typeface="Arial Unicode MS"/>
                <a:cs typeface="Times New Roman" pitchFamily="18" charset="0"/>
              </a:rPr>
              <a:t>infrastructure</a:t>
            </a:r>
            <a:r>
              <a:rPr lang="en-US" b="1" kern="0" dirty="0">
                <a:latin typeface="Times New Roman" pitchFamily="18" charset="0"/>
                <a:ea typeface="Arial Unicode MS"/>
                <a:cs typeface="Times New Roman" pitchFamily="18" charset="0"/>
              </a:rPr>
              <a:t>, </a:t>
            </a:r>
            <a:endParaRPr lang="en-US" b="1" kern="0" dirty="0" smtClean="0">
              <a:latin typeface="Times New Roman" pitchFamily="18" charset="0"/>
              <a:ea typeface="Arial Unicode MS"/>
              <a:cs typeface="Times New Roman" pitchFamily="18" charset="0"/>
            </a:endParaRPr>
          </a:p>
          <a:p>
            <a:pPr lvl="0" algn="just" fontAlgn="base">
              <a:spcAft>
                <a:spcPct val="0"/>
              </a:spcAft>
              <a:defRPr/>
            </a:pPr>
            <a:r>
              <a:rPr lang="en-US" b="1" kern="0" dirty="0" smtClean="0">
                <a:latin typeface="Times New Roman" pitchFamily="18" charset="0"/>
                <a:ea typeface="Arial Unicode MS"/>
                <a:cs typeface="Times New Roman" pitchFamily="18" charset="0"/>
              </a:rPr>
              <a:t>automobiles</a:t>
            </a:r>
            <a:r>
              <a:rPr lang="en-US" b="1" kern="0" dirty="0">
                <a:latin typeface="Times New Roman" pitchFamily="18" charset="0"/>
                <a:ea typeface="Arial Unicode MS"/>
                <a:cs typeface="Times New Roman" pitchFamily="18" charset="0"/>
              </a:rPr>
              <a:t>, Pharma, electrical and </a:t>
            </a:r>
            <a:r>
              <a:rPr lang="en-US" b="1" kern="0" dirty="0" smtClean="0">
                <a:latin typeface="Times New Roman" pitchFamily="18" charset="0"/>
                <a:ea typeface="Arial Unicode MS"/>
                <a:cs typeface="Times New Roman" pitchFamily="18" charset="0"/>
              </a:rPr>
              <a:t>engineering</a:t>
            </a:r>
            <a:r>
              <a:rPr lang="en-US" b="1" kern="0" dirty="0">
                <a:latin typeface="Times New Roman" pitchFamily="18" charset="0"/>
                <a:ea typeface="Arial Unicode MS"/>
                <a:cs typeface="Times New Roman" pitchFamily="18" charset="0"/>
              </a:rPr>
              <a:t>, shipping and logistics, </a:t>
            </a:r>
            <a:endParaRPr lang="en-US" b="1" kern="0" dirty="0" smtClean="0">
              <a:latin typeface="Times New Roman" pitchFamily="18" charset="0"/>
              <a:ea typeface="Arial Unicode MS"/>
              <a:cs typeface="Times New Roman" pitchFamily="18" charset="0"/>
            </a:endParaRPr>
          </a:p>
          <a:p>
            <a:pPr lvl="0" algn="just" fontAlgn="base">
              <a:spcAft>
                <a:spcPct val="0"/>
              </a:spcAft>
              <a:defRPr/>
            </a:pPr>
            <a:r>
              <a:rPr lang="en-US" b="1" kern="0" dirty="0" smtClean="0">
                <a:latin typeface="Times New Roman" pitchFamily="18" charset="0"/>
                <a:ea typeface="Arial Unicode MS"/>
                <a:cs typeface="Times New Roman" pitchFamily="18" charset="0"/>
              </a:rPr>
              <a:t>consultancy </a:t>
            </a:r>
            <a:r>
              <a:rPr lang="en-US" b="1" kern="0" dirty="0">
                <a:latin typeface="Times New Roman" pitchFamily="18" charset="0"/>
                <a:ea typeface="Arial Unicode MS"/>
                <a:cs typeface="Times New Roman" pitchFamily="18" charset="0"/>
              </a:rPr>
              <a:t>&amp; </a:t>
            </a:r>
            <a:r>
              <a:rPr lang="en-US" b="1" kern="0" dirty="0" smtClean="0">
                <a:latin typeface="Times New Roman" pitchFamily="18" charset="0"/>
                <a:ea typeface="Arial Unicode MS"/>
                <a:cs typeface="Times New Roman" pitchFamily="18" charset="0"/>
              </a:rPr>
              <a:t>services, Information </a:t>
            </a:r>
            <a:r>
              <a:rPr lang="en-US" b="1" kern="0" dirty="0">
                <a:latin typeface="Times New Roman" pitchFamily="18" charset="0"/>
                <a:ea typeface="Arial Unicode MS"/>
                <a:cs typeface="Times New Roman" pitchFamily="18" charset="0"/>
              </a:rPr>
              <a:t>Technology, Mining, textile, Energy, </a:t>
            </a:r>
            <a:endParaRPr lang="en-US" b="1" kern="0" dirty="0" smtClean="0">
              <a:latin typeface="Times New Roman" pitchFamily="18" charset="0"/>
              <a:ea typeface="Arial Unicode MS"/>
              <a:cs typeface="Times New Roman" pitchFamily="18" charset="0"/>
            </a:endParaRPr>
          </a:p>
          <a:p>
            <a:pPr lvl="0" algn="just" fontAlgn="base">
              <a:spcAft>
                <a:spcPct val="0"/>
              </a:spcAft>
              <a:defRPr/>
            </a:pPr>
            <a:r>
              <a:rPr lang="en-US" b="1" kern="0" dirty="0" smtClean="0">
                <a:latin typeface="Times New Roman" pitchFamily="18" charset="0"/>
                <a:ea typeface="Arial Unicode MS"/>
                <a:cs typeface="Times New Roman" pitchFamily="18" charset="0"/>
              </a:rPr>
              <a:t>Agro products etc.  </a:t>
            </a:r>
            <a:endParaRPr lang="en-US" b="1" kern="0" dirty="0">
              <a:latin typeface="Times New Roman" pitchFamily="18" charset="0"/>
              <a:ea typeface="Arial Unicode MS"/>
              <a:cs typeface="Times New Roman" pitchFamily="18" charset="0"/>
            </a:endParaRPr>
          </a:p>
        </p:txBody>
      </p:sp>
      <p:pic>
        <p:nvPicPr>
          <p:cNvPr id="6" name="Picture 5" descr="images (29).jpg"/>
          <p:cNvPicPr>
            <a:picLocks noChangeAspect="1"/>
          </p:cNvPicPr>
          <p:nvPr/>
        </p:nvPicPr>
        <p:blipFill>
          <a:blip r:embed="rId4" cstate="print"/>
          <a:srcRect r="6977" b="6122"/>
          <a:stretch>
            <a:fillRect/>
          </a:stretch>
        </p:blipFill>
        <p:spPr>
          <a:xfrm>
            <a:off x="76201" y="4953000"/>
            <a:ext cx="1600199" cy="129540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7" name="Rectangle 6"/>
          <p:cNvSpPr/>
          <p:nvPr/>
        </p:nvSpPr>
        <p:spPr bwMode="auto">
          <a:xfrm>
            <a:off x="1752600" y="4876800"/>
            <a:ext cx="7391400" cy="1380390"/>
          </a:xfrm>
          <a:prstGeom prst="rect">
            <a:avLst/>
          </a:prstGeom>
          <a:ln>
            <a:headEnd type="none" w="lg" len="lg"/>
            <a:tailEnd type="arrow" w="lg" len="lg"/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just"/>
            <a:r>
              <a:rPr lang="en-US" b="1" kern="0" dirty="0" smtClean="0">
                <a:latin typeface="Times New Roman" pitchFamily="18" charset="0"/>
                <a:ea typeface="Arial Unicode MS"/>
                <a:cs typeface="Times New Roman" pitchFamily="18" charset="0"/>
              </a:rPr>
              <a:t>Primary promoters consists of European Bi National Chambers such as </a:t>
            </a:r>
          </a:p>
          <a:p>
            <a:pPr lvl="0" algn="just"/>
            <a:r>
              <a:rPr lang="en-US" b="1" kern="0" dirty="0" smtClean="0">
                <a:latin typeface="Times New Roman" pitchFamily="18" charset="0"/>
                <a:ea typeface="Arial Unicode MS"/>
                <a:cs typeface="Times New Roman" pitchFamily="18" charset="0"/>
              </a:rPr>
              <a:t>Indo-French, Indo- German, Indo Italian and 10 European Bi  National </a:t>
            </a:r>
          </a:p>
          <a:p>
            <a:pPr lvl="0" algn="just"/>
            <a:r>
              <a:rPr lang="en-US" b="1" kern="0" dirty="0" smtClean="0">
                <a:latin typeface="Times New Roman" pitchFamily="18" charset="0"/>
                <a:ea typeface="Arial Unicode MS"/>
                <a:cs typeface="Times New Roman" pitchFamily="18" charset="0"/>
              </a:rPr>
              <a:t>Business Committees</a:t>
            </a:r>
            <a:endParaRPr lang="en-US" b="1" kern="0" dirty="0">
              <a:latin typeface="Times New Roman" pitchFamily="18" charset="0"/>
              <a:ea typeface="Arial Unicode MS"/>
              <a:cs typeface="Times New Roman" pitchFamily="18" charset="0"/>
            </a:endParaRPr>
          </a:p>
        </p:txBody>
      </p:sp>
      <p:sp>
        <p:nvSpPr>
          <p:cNvPr id="8" name="TextBox 3"/>
          <p:cNvSpPr txBox="1"/>
          <p:nvPr/>
        </p:nvSpPr>
        <p:spPr>
          <a:xfrm>
            <a:off x="0" y="609600"/>
            <a:ext cx="91440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IN" sz="4000" b="1" dirty="0" smtClean="0">
                <a:solidFill>
                  <a:schemeClr val="tx2"/>
                </a:solidFill>
                <a:cs typeface="Times New Roman" pitchFamily="18" charset="0"/>
              </a:rPr>
              <a:t>INTRODUCTION </a:t>
            </a:r>
            <a:endParaRPr lang="en-IN" sz="4000" b="1" dirty="0">
              <a:solidFill>
                <a:schemeClr val="tx2"/>
              </a:solidFill>
              <a:cs typeface="Times New Roman" pitchFamily="18" charset="0"/>
            </a:endParaRPr>
          </a:p>
        </p:txBody>
      </p:sp>
      <p:sp>
        <p:nvSpPr>
          <p:cNvPr id="9" name="Slide Number Placeholder 7"/>
          <p:cNvSpPr>
            <a:spLocks noGrp="1"/>
          </p:cNvSpPr>
          <p:nvPr>
            <p:ph type="sldNum" sz="quarter" idx="12"/>
          </p:nvPr>
        </p:nvSpPr>
        <p:spPr>
          <a:xfrm>
            <a:off x="8174736" y="2272"/>
            <a:ext cx="762000" cy="365760"/>
          </a:xfrm>
        </p:spPr>
        <p:txBody>
          <a:bodyPr/>
          <a:lstStyle/>
          <a:p>
            <a:fld id="{F734911B-1FC0-4858-9A2D-CD4188DCEC8D}" type="slidenum">
              <a:rPr lang="en-US" smtClean="0"/>
              <a:pPr/>
              <a:t>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90857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2362200"/>
            <a:ext cx="8229600" cy="2209800"/>
          </a:xfrm>
        </p:spPr>
        <p:txBody>
          <a:bodyPr>
            <a:normAutofit fontScale="92500"/>
          </a:bodyPr>
          <a:lstStyle/>
          <a:p>
            <a:pPr marL="0" lvl="0" indent="0" algn="just">
              <a:spcBef>
                <a:spcPts val="0"/>
              </a:spcBef>
              <a:buNone/>
            </a:pPr>
            <a:r>
              <a:rPr lang="en-IN" sz="3500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"To provide quality services to our members and society at large enabling them to grow qualitatively &amp; quantitatively, to strengthen EU India relations."</a:t>
            </a:r>
          </a:p>
          <a:p>
            <a:endParaRPr lang="en-US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43800" y="5715000"/>
            <a:ext cx="1444625" cy="9572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199" y="228600"/>
            <a:ext cx="3377905" cy="1828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770225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33400" y="2362200"/>
            <a:ext cx="8229600" cy="3505200"/>
          </a:xfrm>
        </p:spPr>
        <p:txBody>
          <a:bodyPr>
            <a:noAutofit/>
          </a:bodyPr>
          <a:lstStyle/>
          <a:p>
            <a:pPr lvl="0" algn="just">
              <a:buFont typeface="Wingdings" pitchFamily="2" charset="2"/>
              <a:buChar char="ü"/>
            </a:pPr>
            <a:r>
              <a:rPr lang="en-US" sz="20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Be India's key business forum for information about the European </a:t>
            </a:r>
            <a:r>
              <a:rPr lang="en-US" sz="20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Union.</a:t>
            </a:r>
            <a:endParaRPr lang="en-US" sz="2000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pPr algn="just">
              <a:buFont typeface="Wingdings" pitchFamily="2" charset="2"/>
              <a:buChar char="ü"/>
            </a:pPr>
            <a:endParaRPr lang="en-US" sz="2000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pPr lvl="0" algn="just">
              <a:buFont typeface="Wingdings" pitchFamily="2" charset="2"/>
              <a:buChar char="ü"/>
            </a:pPr>
            <a:r>
              <a:rPr lang="en-US" sz="20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Be India's key forum for networking between European and Indian business </a:t>
            </a:r>
            <a:r>
              <a:rPr lang="en-US" sz="20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people.</a:t>
            </a:r>
            <a:endParaRPr lang="en-US" sz="2000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pPr algn="just">
              <a:buFont typeface="Wingdings" pitchFamily="2" charset="2"/>
              <a:buChar char="ü"/>
            </a:pPr>
            <a:endParaRPr lang="en-US" sz="2000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pPr lvl="0" algn="just">
              <a:buFont typeface="Wingdings" pitchFamily="2" charset="2"/>
              <a:buChar char="ü"/>
            </a:pPr>
            <a:r>
              <a:rPr lang="en-US" sz="20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To act as a facilitator to strengthen EU India economic </a:t>
            </a:r>
            <a:r>
              <a:rPr lang="en-US" sz="20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ties.</a:t>
            </a:r>
            <a:endParaRPr lang="en-US" sz="2000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pPr algn="just">
              <a:buFont typeface="Wingdings" pitchFamily="2" charset="2"/>
              <a:buChar char="ü"/>
            </a:pPr>
            <a:endParaRPr lang="en-US" sz="2000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pPr lvl="0" algn="just">
              <a:buFont typeface="Wingdings" pitchFamily="2" charset="2"/>
              <a:buChar char="ü"/>
            </a:pPr>
            <a:r>
              <a:rPr lang="en-US" sz="20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Act as advisor to the members with the help of its expert </a:t>
            </a:r>
            <a:r>
              <a:rPr lang="en-US" sz="20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committees.</a:t>
            </a:r>
            <a:endParaRPr lang="en-US" sz="2000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endParaRPr lang="en-US" dirty="0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43800" y="5715000"/>
            <a:ext cx="1438275" cy="9572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4282" y="110087"/>
            <a:ext cx="3118518" cy="18711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94722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143216106"/>
              </p:ext>
            </p:extLst>
          </p:nvPr>
        </p:nvGraphicFramePr>
        <p:xfrm>
          <a:off x="457200" y="533401"/>
          <a:ext cx="8229600" cy="47244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0" y="5791200"/>
            <a:ext cx="1298575" cy="8540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5175976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20782"/>
            <a:ext cx="8229600" cy="685800"/>
          </a:xfrm>
        </p:spPr>
        <p:txBody>
          <a:bodyPr/>
          <a:lstStyle/>
          <a:p>
            <a:r>
              <a:rPr lang="en-US" dirty="0"/>
              <a:t/>
            </a:r>
            <a:br>
              <a:rPr lang="en-US" dirty="0"/>
            </a:br>
            <a:r>
              <a:rPr lang="en-US" sz="4000" b="1" dirty="0">
                <a:effectLst/>
              </a:rPr>
              <a:t>WHAT WE DO</a:t>
            </a:r>
            <a:endParaRPr lang="en-US" dirty="0">
              <a:effectLst/>
            </a:endParaRPr>
          </a:p>
        </p:txBody>
      </p:sp>
      <p:graphicFrame>
        <p:nvGraphicFramePr>
          <p:cNvPr id="8" name="Content Placeholder 7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501329279"/>
              </p:ext>
            </p:extLst>
          </p:nvPr>
        </p:nvGraphicFramePr>
        <p:xfrm>
          <a:off x="228600" y="609600"/>
          <a:ext cx="8763000" cy="60198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55527" y="6023092"/>
            <a:ext cx="1122363" cy="7528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5847913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81000" y="76200"/>
            <a:ext cx="8229600" cy="762000"/>
          </a:xfrm>
        </p:spPr>
        <p:txBody>
          <a:bodyPr/>
          <a:lstStyle/>
          <a:p>
            <a:r>
              <a:rPr lang="en-US" sz="4000" b="1" dirty="0" smtClean="0">
                <a:effectLst/>
              </a:rPr>
              <a:t>SERVICES</a:t>
            </a:r>
            <a:endParaRPr lang="en-US" sz="4400" b="1" dirty="0">
              <a:effectLst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1000" y="685800"/>
            <a:ext cx="8229600" cy="5867400"/>
          </a:xfrm>
        </p:spPr>
        <p:txBody>
          <a:bodyPr>
            <a:normAutofit/>
          </a:bodyPr>
          <a:lstStyle/>
          <a:p>
            <a:pPr lvl="0">
              <a:buFont typeface="Wingdings" pitchFamily="2" charset="2"/>
              <a:buChar char="ü"/>
            </a:pPr>
            <a:r>
              <a:rPr lang="en-US" sz="2000" b="1" u="sng" dirty="0" smtClean="0">
                <a:solidFill>
                  <a:schemeClr val="tx2"/>
                </a:solidFill>
                <a:latin typeface="Arial" pitchFamily="34" charset="0"/>
                <a:cs typeface="Arial" pitchFamily="34" charset="0"/>
              </a:rPr>
              <a:t>Events</a:t>
            </a:r>
            <a:endParaRPr lang="en-US" sz="2000" b="1" u="sng" dirty="0">
              <a:solidFill>
                <a:schemeClr val="tx2"/>
              </a:solidFill>
              <a:latin typeface="Arial" pitchFamily="34" charset="0"/>
              <a:cs typeface="Arial" pitchFamily="34" charset="0"/>
            </a:endParaRPr>
          </a:p>
          <a:p>
            <a:pPr marL="800100" lvl="1" indent="-342900" algn="just">
              <a:buFont typeface="Wingdings" pitchFamily="2" charset="2"/>
              <a:buChar char="Ø"/>
            </a:pPr>
            <a:r>
              <a:rPr lang="en-US" sz="20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Regular Interactive Meetings/ Round table/ Panel discussion/workshops  Training programs for SMEs</a:t>
            </a:r>
          </a:p>
          <a:p>
            <a:pPr marL="800100" lvl="1" indent="-342900" algn="just">
              <a:buFont typeface="Wingdings" pitchFamily="2" charset="2"/>
              <a:buChar char="Ø"/>
            </a:pPr>
            <a:r>
              <a:rPr lang="en-US" sz="20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Chamber focuses on the activities on those countries that do not have a strong representation in the form of Bilateral Chambers or Trade Organizations. It also focuses on issues other than sectors. </a:t>
            </a:r>
          </a:p>
          <a:p>
            <a:pPr marL="800100" lvl="1" indent="-342900" algn="just">
              <a:buFont typeface="Wingdings" pitchFamily="2" charset="2"/>
              <a:buChar char="Ø"/>
            </a:pPr>
            <a:r>
              <a:rPr lang="en-US" sz="20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Chamber also releases position papers on </a:t>
            </a:r>
            <a:r>
              <a:rPr lang="en-US" sz="20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various theme.</a:t>
            </a:r>
          </a:p>
          <a:p>
            <a:pPr lvl="1" algn="just"/>
            <a:endParaRPr lang="en-US" sz="10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pPr lvl="1" algn="just"/>
            <a:endParaRPr lang="en-US" sz="1000" u="sng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pPr lvl="0" algn="just">
              <a:buFont typeface="Wingdings" pitchFamily="2" charset="2"/>
              <a:buChar char="ü"/>
            </a:pPr>
            <a:r>
              <a:rPr lang="en-US" sz="2000" b="1" u="sng" dirty="0" smtClean="0">
                <a:solidFill>
                  <a:schemeClr val="tx2"/>
                </a:solidFill>
                <a:latin typeface="Arial" pitchFamily="34" charset="0"/>
                <a:cs typeface="Arial" pitchFamily="34" charset="0"/>
              </a:rPr>
              <a:t>Business </a:t>
            </a:r>
            <a:r>
              <a:rPr lang="en-US" sz="2000" b="1" u="sng" dirty="0">
                <a:solidFill>
                  <a:schemeClr val="tx2"/>
                </a:solidFill>
                <a:latin typeface="Arial" pitchFamily="34" charset="0"/>
                <a:cs typeface="Arial" pitchFamily="34" charset="0"/>
              </a:rPr>
              <a:t>Support</a:t>
            </a:r>
          </a:p>
          <a:p>
            <a:pPr marL="800100" lvl="1" indent="-342900" algn="just">
              <a:buFont typeface="Wingdings" pitchFamily="2" charset="2"/>
              <a:buChar char="Ø"/>
            </a:pPr>
            <a:r>
              <a:rPr lang="en-US" sz="20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Provides trade leads received from Chambers &amp; Embassies across EU.</a:t>
            </a:r>
          </a:p>
          <a:p>
            <a:pPr marL="800100" lvl="1" indent="-342900" algn="just">
              <a:buFont typeface="Wingdings" pitchFamily="2" charset="2"/>
              <a:buChar char="Ø"/>
            </a:pPr>
            <a:r>
              <a:rPr lang="en-US" sz="20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Organizes B2B meetings with visiting delegations</a:t>
            </a:r>
          </a:p>
          <a:p>
            <a:pPr marL="800100" lvl="1" indent="-342900" algn="just">
              <a:buFont typeface="Wingdings" pitchFamily="2" charset="2"/>
              <a:buChar char="Ø"/>
            </a:pPr>
            <a:r>
              <a:rPr lang="en-US" sz="20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Visa recommendations</a:t>
            </a:r>
          </a:p>
          <a:p>
            <a:pPr marL="800100" lvl="1" indent="-342900" algn="just">
              <a:buFont typeface="Wingdings" pitchFamily="2" charset="2"/>
              <a:buChar char="Ø"/>
            </a:pPr>
            <a:r>
              <a:rPr lang="en-US" sz="20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Regularly surveys are conducted to understand the needs of the members.</a:t>
            </a:r>
          </a:p>
          <a:p>
            <a:endParaRPr lang="en-US" dirty="0"/>
          </a:p>
        </p:txBody>
      </p:sp>
      <p:pic>
        <p:nvPicPr>
          <p:cNvPr id="7171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96200" y="5867400"/>
            <a:ext cx="1298575" cy="8715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3681923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8229600" cy="762000"/>
          </a:xfrm>
        </p:spPr>
        <p:txBody>
          <a:bodyPr/>
          <a:lstStyle/>
          <a:p>
            <a:r>
              <a:rPr lang="en-US" sz="4000" b="1" dirty="0">
                <a:effectLst/>
              </a:rPr>
              <a:t>SERVICES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990600"/>
            <a:ext cx="8229600" cy="5486400"/>
          </a:xfrm>
        </p:spPr>
        <p:txBody>
          <a:bodyPr/>
          <a:lstStyle/>
          <a:p>
            <a:pPr lvl="0" algn="just">
              <a:buFont typeface="Wingdings" pitchFamily="2" charset="2"/>
              <a:buChar char="ü"/>
            </a:pPr>
            <a:r>
              <a:rPr lang="en-US" sz="2000" b="1" u="sng" dirty="0" smtClean="0">
                <a:solidFill>
                  <a:schemeClr val="tx2"/>
                </a:solidFill>
                <a:latin typeface="Arial" pitchFamily="34" charset="0"/>
                <a:cs typeface="Arial" pitchFamily="34" charset="0"/>
              </a:rPr>
              <a:t>MoUs</a:t>
            </a:r>
            <a:endParaRPr lang="en-US" sz="2000" b="1" u="sng" dirty="0">
              <a:solidFill>
                <a:schemeClr val="tx2"/>
              </a:solidFill>
              <a:latin typeface="Arial" pitchFamily="34" charset="0"/>
              <a:cs typeface="Arial" pitchFamily="34" charset="0"/>
            </a:endParaRPr>
          </a:p>
          <a:p>
            <a:pPr marL="800100" lvl="1" indent="-342900" algn="just">
              <a:buFont typeface="Wingdings" pitchFamily="2" charset="2"/>
              <a:buChar char="Ø"/>
            </a:pPr>
            <a:r>
              <a:rPr lang="en-US" sz="20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Several MoUs signed with various organizations.</a:t>
            </a:r>
          </a:p>
          <a:p>
            <a:pPr marL="800100" lvl="1" indent="-342900" algn="just">
              <a:buFont typeface="Wingdings" pitchFamily="2" charset="2"/>
              <a:buChar char="Ø"/>
            </a:pPr>
            <a:r>
              <a:rPr lang="en-US" sz="20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Attempts are made to make these MOUs useful to the members</a:t>
            </a:r>
            <a:r>
              <a:rPr lang="en-US" sz="20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.</a:t>
            </a:r>
          </a:p>
          <a:p>
            <a:pPr marL="457200" lvl="1" indent="0" algn="just">
              <a:buNone/>
            </a:pPr>
            <a:endParaRPr lang="en-US" sz="2000" u="sng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pPr lvl="0" algn="just">
              <a:buFont typeface="Wingdings" pitchFamily="2" charset="2"/>
              <a:buChar char="ü"/>
            </a:pPr>
            <a:r>
              <a:rPr lang="en-US" sz="2000" b="1" u="sng" dirty="0" smtClean="0">
                <a:solidFill>
                  <a:schemeClr val="tx2"/>
                </a:solidFill>
                <a:latin typeface="Arial" pitchFamily="34" charset="0"/>
                <a:cs typeface="Arial" pitchFamily="34" charset="0"/>
              </a:rPr>
              <a:t>Publications</a:t>
            </a:r>
            <a:endParaRPr lang="en-US" sz="2000" b="1" u="sng" dirty="0">
              <a:solidFill>
                <a:schemeClr val="tx2"/>
              </a:solidFill>
              <a:latin typeface="Arial" pitchFamily="34" charset="0"/>
              <a:cs typeface="Arial" pitchFamily="34" charset="0"/>
            </a:endParaRPr>
          </a:p>
          <a:p>
            <a:pPr marL="800100" lvl="1" indent="-342900" algn="just">
              <a:buFont typeface="Wingdings" pitchFamily="2" charset="2"/>
              <a:buChar char="Ø"/>
            </a:pPr>
            <a:r>
              <a:rPr lang="en-US" sz="20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Business Pulse is published on Bi-Monthly basis. </a:t>
            </a:r>
          </a:p>
          <a:p>
            <a:pPr marL="800100" lvl="1" indent="-342900" algn="just">
              <a:buFont typeface="Wingdings" pitchFamily="2" charset="2"/>
              <a:buChar char="Ø"/>
            </a:pPr>
            <a:r>
              <a:rPr lang="en-US" sz="20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E-newsletter on a monthly basis covering latest information </a:t>
            </a:r>
            <a:r>
              <a:rPr lang="en-US" sz="20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on </a:t>
            </a:r>
            <a:r>
              <a:rPr lang="en-US" sz="20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EU-India trade and various policy changes in EU &amp; </a:t>
            </a:r>
            <a:r>
              <a:rPr lang="en-US" sz="20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India</a:t>
            </a:r>
            <a:r>
              <a:rPr lang="en-US" sz="20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.</a:t>
            </a:r>
            <a:r>
              <a:rPr lang="en-US" sz="20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</a:p>
          <a:p>
            <a:pPr marL="457200" lvl="1" indent="0" algn="just">
              <a:buNone/>
            </a:pPr>
            <a:endParaRPr lang="en-US" dirty="0">
              <a:solidFill>
                <a:srgbClr val="002060"/>
              </a:solidFill>
              <a:latin typeface="Arial" pitchFamily="34" charset="0"/>
              <a:cs typeface="Arial" pitchFamily="34" charset="0"/>
            </a:endParaRPr>
          </a:p>
          <a:p>
            <a:pPr lvl="0">
              <a:buFont typeface="Wingdings" pitchFamily="2" charset="2"/>
              <a:buChar char="ü"/>
            </a:pPr>
            <a:r>
              <a:rPr lang="en-US" sz="2000" b="1" u="sng" dirty="0">
                <a:solidFill>
                  <a:schemeClr val="tx2"/>
                </a:solidFill>
                <a:latin typeface="Arial" pitchFamily="34" charset="0"/>
                <a:cs typeface="Arial" pitchFamily="34" charset="0"/>
              </a:rPr>
              <a:t>Membership</a:t>
            </a:r>
          </a:p>
          <a:p>
            <a:pPr marL="800100" lvl="1" indent="-342900" algn="just">
              <a:buFont typeface="Wingdings" pitchFamily="2" charset="2"/>
              <a:buChar char="Ø"/>
            </a:pPr>
            <a:r>
              <a:rPr lang="en-US" sz="20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Categorization of Membership by sector, region &amp; type –Approx. </a:t>
            </a:r>
            <a:r>
              <a:rPr lang="en-US" sz="20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1000 Cos</a:t>
            </a:r>
            <a:r>
              <a:rPr lang="en-US" sz="20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.</a:t>
            </a:r>
          </a:p>
          <a:p>
            <a:pPr marL="800100" lvl="1" indent="-342900" algn="just">
              <a:buFont typeface="Wingdings" pitchFamily="2" charset="2"/>
              <a:buChar char="Ø"/>
            </a:pPr>
            <a:r>
              <a:rPr lang="en-US" sz="20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Activities organized according to the interest of </a:t>
            </a:r>
            <a:r>
              <a:rPr lang="en-US" sz="20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members.</a:t>
            </a:r>
            <a:endParaRPr lang="en-US" sz="2000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8195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96200" y="5867400"/>
            <a:ext cx="1298575" cy="8715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3904899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762000"/>
          </a:xfrm>
        </p:spPr>
        <p:txBody>
          <a:bodyPr/>
          <a:lstStyle/>
          <a:p>
            <a:r>
              <a:rPr lang="en-US" sz="4000" b="1" dirty="0">
                <a:effectLst/>
              </a:rPr>
              <a:t>MEMBERSHIP </a:t>
            </a:r>
            <a:r>
              <a:rPr lang="en-US" sz="4000" b="1" dirty="0" smtClean="0">
                <a:effectLst/>
              </a:rPr>
              <a:t>PROFILE</a:t>
            </a:r>
            <a:endParaRPr lang="en-US" sz="4000" b="1" dirty="0">
              <a:effectLst/>
            </a:endParaRPr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149855820"/>
              </p:ext>
            </p:extLst>
          </p:nvPr>
        </p:nvGraphicFramePr>
        <p:xfrm>
          <a:off x="152400" y="838200"/>
          <a:ext cx="8001000" cy="5715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96200" y="5867400"/>
            <a:ext cx="1298575" cy="8651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2920135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609600" y="0"/>
            <a:ext cx="8077200" cy="914400"/>
          </a:xfrm>
        </p:spPr>
        <p:txBody>
          <a:bodyPr/>
          <a:lstStyle/>
          <a:p>
            <a:r>
              <a:rPr lang="en-US" sz="4000" b="1" dirty="0" smtClean="0">
                <a:effectLst/>
              </a:rPr>
              <a:t>MEMBERS’ BENEFITS</a:t>
            </a:r>
            <a:endParaRPr lang="en-US" sz="4000" b="1" dirty="0">
              <a:effectLst/>
            </a:endParaRPr>
          </a:p>
        </p:txBody>
      </p:sp>
      <p:sp>
        <p:nvSpPr>
          <p:cNvPr id="6" name="Content Placeholder 5"/>
          <p:cNvSpPr>
            <a:spLocks noGrp="1"/>
          </p:cNvSpPr>
          <p:nvPr>
            <p:ph idx="1"/>
          </p:nvPr>
        </p:nvSpPr>
        <p:spPr>
          <a:xfrm>
            <a:off x="304800" y="990599"/>
            <a:ext cx="8382000" cy="5730875"/>
          </a:xfrm>
        </p:spPr>
        <p:txBody>
          <a:bodyPr>
            <a:noAutofit/>
          </a:bodyPr>
          <a:lstStyle/>
          <a:p>
            <a:r>
              <a:rPr lang="en-US" sz="2000" u="sng" dirty="0">
                <a:solidFill>
                  <a:schemeClr val="tx2"/>
                </a:solidFill>
                <a:latin typeface="Arial" pitchFamily="34" charset="0"/>
                <a:cs typeface="Arial" pitchFamily="34" charset="0"/>
              </a:rPr>
              <a:t>Events: </a:t>
            </a:r>
            <a:endParaRPr lang="en-US" sz="2000" u="sng" dirty="0" smtClean="0">
              <a:solidFill>
                <a:schemeClr val="tx2"/>
              </a:solidFill>
              <a:latin typeface="Arial" pitchFamily="34" charset="0"/>
              <a:cs typeface="Arial" pitchFamily="34" charset="0"/>
            </a:endParaRPr>
          </a:p>
          <a:p>
            <a:pPr>
              <a:buFont typeface="Wingdings" pitchFamily="2" charset="2"/>
              <a:buChar char="ü"/>
            </a:pPr>
            <a:r>
              <a:rPr lang="en-US" sz="20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Discounted tariffs at events </a:t>
            </a:r>
            <a:r>
              <a:rPr lang="en-US" sz="20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organized </a:t>
            </a:r>
            <a:r>
              <a:rPr lang="en-US" sz="20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by us and our Partner </a:t>
            </a:r>
            <a:r>
              <a:rPr lang="en-US" sz="20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organizations.</a:t>
            </a:r>
            <a:endParaRPr lang="en-US" sz="2000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pPr>
              <a:buFont typeface="Wingdings" pitchFamily="2" charset="2"/>
              <a:buChar char="ü"/>
            </a:pPr>
            <a:r>
              <a:rPr lang="en-US" sz="20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Invitation </a:t>
            </a:r>
            <a:r>
              <a:rPr lang="en-US" sz="20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to exclusive </a:t>
            </a:r>
            <a:r>
              <a:rPr lang="en-US" sz="20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events. </a:t>
            </a:r>
            <a:endParaRPr lang="en-US" sz="2000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pPr>
              <a:buFont typeface="Wingdings" pitchFamily="2" charset="2"/>
              <a:buChar char="ü"/>
            </a:pPr>
            <a:r>
              <a:rPr lang="en-US" sz="20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Preferential </a:t>
            </a:r>
            <a:r>
              <a:rPr lang="en-US" sz="20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rates for sponsorship at various </a:t>
            </a:r>
            <a:r>
              <a:rPr lang="en-US" sz="20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events.</a:t>
            </a:r>
          </a:p>
          <a:p>
            <a:r>
              <a:rPr lang="en-US" sz="2000" u="sng" dirty="0">
                <a:solidFill>
                  <a:schemeClr val="tx2"/>
                </a:solidFill>
                <a:latin typeface="Arial" pitchFamily="34" charset="0"/>
                <a:cs typeface="Arial" pitchFamily="34" charset="0"/>
              </a:rPr>
              <a:t>Publications:</a:t>
            </a:r>
          </a:p>
          <a:p>
            <a:pPr>
              <a:buFont typeface="Wingdings" pitchFamily="2" charset="2"/>
              <a:buChar char="ü"/>
            </a:pPr>
            <a:r>
              <a:rPr lang="en-US" sz="20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Opportunity </a:t>
            </a:r>
            <a:r>
              <a:rPr lang="en-US" sz="20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of showcasing member’s updates in Newsletters &amp; Discounted advertisement </a:t>
            </a:r>
            <a:r>
              <a:rPr lang="en-US" sz="20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tariffs.</a:t>
            </a:r>
          </a:p>
          <a:p>
            <a:pPr>
              <a:buFont typeface="Wingdings" pitchFamily="2" charset="2"/>
              <a:buChar char="ü"/>
            </a:pPr>
            <a:r>
              <a:rPr lang="en-US" sz="20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Complimentary Member’s Directory &amp; Listing in it to enjoy wide publicity free of </a:t>
            </a:r>
            <a:r>
              <a:rPr lang="en-US" sz="20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cost.</a:t>
            </a:r>
            <a:endParaRPr lang="en-US" sz="2000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pPr>
              <a:buFont typeface="Wingdings" pitchFamily="2" charset="2"/>
              <a:buChar char="ü"/>
            </a:pPr>
            <a:r>
              <a:rPr lang="en-US" sz="20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Complimentary subscription to all </a:t>
            </a:r>
            <a:r>
              <a:rPr lang="en-US" sz="20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publications.</a:t>
            </a:r>
          </a:p>
          <a:p>
            <a:r>
              <a:rPr lang="en-US" sz="2000" u="sng" dirty="0">
                <a:solidFill>
                  <a:schemeClr val="tx2"/>
                </a:solidFill>
                <a:latin typeface="Arial" pitchFamily="34" charset="0"/>
                <a:cs typeface="Arial" pitchFamily="34" charset="0"/>
              </a:rPr>
              <a:t>Business Support: </a:t>
            </a:r>
            <a:endParaRPr lang="en-US" sz="2000" u="sng" dirty="0" smtClean="0">
              <a:solidFill>
                <a:schemeClr val="tx2"/>
              </a:solidFill>
              <a:latin typeface="Arial" pitchFamily="34" charset="0"/>
              <a:cs typeface="Arial" pitchFamily="34" charset="0"/>
            </a:endParaRPr>
          </a:p>
          <a:p>
            <a:pPr>
              <a:buFont typeface="Wingdings" pitchFamily="2" charset="2"/>
              <a:buChar char="ü"/>
            </a:pPr>
            <a:r>
              <a:rPr lang="en-US" sz="20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Access </a:t>
            </a:r>
            <a:r>
              <a:rPr lang="en-US" sz="20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to Air-conditioned meeting room at concessional </a:t>
            </a:r>
            <a:r>
              <a:rPr lang="en-US" sz="20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rates. </a:t>
            </a:r>
          </a:p>
          <a:p>
            <a:pPr>
              <a:buFont typeface="Wingdings" pitchFamily="2" charset="2"/>
              <a:buChar char="ü"/>
            </a:pPr>
            <a:r>
              <a:rPr lang="en-US" sz="20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Access to the free Information </a:t>
            </a:r>
            <a:r>
              <a:rPr lang="en-US" sz="20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Service. </a:t>
            </a:r>
          </a:p>
          <a:p>
            <a:pPr>
              <a:buFont typeface="Wingdings" pitchFamily="2" charset="2"/>
              <a:buChar char="ü"/>
            </a:pPr>
            <a:r>
              <a:rPr lang="en-US" sz="20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Access to our various Specialized </a:t>
            </a:r>
            <a:r>
              <a:rPr lang="en-US" sz="20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Committees. </a:t>
            </a:r>
            <a:endParaRPr lang="en-US" sz="2000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1433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96200" y="5867400"/>
            <a:ext cx="1298575" cy="8540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3000279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0"/>
            <a:ext cx="8001000" cy="1219200"/>
          </a:xfrm>
        </p:spPr>
        <p:txBody>
          <a:bodyPr/>
          <a:lstStyle/>
          <a:p>
            <a:r>
              <a:rPr lang="en-US" sz="4000" b="1" dirty="0">
                <a:effectLst/>
              </a:rPr>
              <a:t>MEMBERS’ BENEFITS</a:t>
            </a:r>
            <a:endParaRPr lang="en-US" sz="4000" dirty="0">
              <a:effectLst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r>
              <a:rPr lang="en-US" sz="2000" u="sng" dirty="0">
                <a:solidFill>
                  <a:schemeClr val="tx2"/>
                </a:solidFill>
                <a:latin typeface="Arial" pitchFamily="34" charset="0"/>
                <a:cs typeface="Arial" pitchFamily="34" charset="0"/>
              </a:rPr>
              <a:t>Life Member’s additional Benefits: </a:t>
            </a:r>
            <a:endParaRPr lang="en-US" sz="2000" u="sng" dirty="0">
              <a:latin typeface="Arial" pitchFamily="34" charset="0"/>
              <a:cs typeface="Arial" pitchFamily="34" charset="0"/>
            </a:endParaRPr>
          </a:p>
          <a:p>
            <a:pPr>
              <a:buFont typeface="Wingdings" pitchFamily="2" charset="2"/>
              <a:buChar char="ü"/>
            </a:pPr>
            <a:r>
              <a:rPr lang="en-US" sz="20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Membership </a:t>
            </a:r>
            <a:r>
              <a:rPr lang="en-US" sz="20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for lifetime &amp; no </a:t>
            </a:r>
            <a:r>
              <a:rPr lang="en-US" sz="20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renewal.</a:t>
            </a:r>
          </a:p>
          <a:p>
            <a:pPr>
              <a:buFont typeface="Wingdings" pitchFamily="2" charset="2"/>
              <a:buChar char="ü"/>
            </a:pPr>
            <a:r>
              <a:rPr lang="en-US" sz="20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Registration fee waived for a representative for all the events organized in </a:t>
            </a:r>
            <a:r>
              <a:rPr lang="en-US" sz="20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India. </a:t>
            </a:r>
          </a:p>
          <a:p>
            <a:pPr>
              <a:buFont typeface="Wingdings" pitchFamily="2" charset="2"/>
              <a:buChar char="ü"/>
            </a:pPr>
            <a:r>
              <a:rPr lang="en-US" sz="20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Interview/Article of the Chairman/MD/CEO in Business </a:t>
            </a:r>
            <a:r>
              <a:rPr lang="en-US" sz="20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Pulse. </a:t>
            </a:r>
          </a:p>
          <a:p>
            <a:pPr>
              <a:buFont typeface="Wingdings" pitchFamily="2" charset="2"/>
              <a:buChar char="ü"/>
            </a:pPr>
            <a:r>
              <a:rPr lang="en-US" sz="20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One complimentary insertion of advertisement in the Business </a:t>
            </a:r>
            <a:r>
              <a:rPr lang="en-US" sz="20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Pulse. </a:t>
            </a:r>
          </a:p>
          <a:p>
            <a:pPr>
              <a:buFont typeface="Wingdings" pitchFamily="2" charset="2"/>
              <a:buChar char="ü"/>
            </a:pPr>
            <a:r>
              <a:rPr lang="en-US" sz="20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A </a:t>
            </a:r>
            <a:r>
              <a:rPr lang="en-US" sz="20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Company can participate in the Council’s stand on all essential EU-India </a:t>
            </a:r>
            <a:r>
              <a:rPr lang="en-US" sz="20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relations. </a:t>
            </a:r>
            <a:endParaRPr lang="en-US" sz="2000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1536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0" y="5791200"/>
            <a:ext cx="1298575" cy="8540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5424699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09600" y="609601"/>
            <a:ext cx="7848600" cy="3657599"/>
          </a:xfrm>
        </p:spPr>
        <p:txBody>
          <a:bodyPr/>
          <a:lstStyle/>
          <a:p>
            <a:r>
              <a:rPr lang="en-US" sz="6600" b="1" dirty="0" smtClean="0">
                <a:effectLst/>
              </a:rPr>
              <a:t>INBOUND DELEGATION</a:t>
            </a:r>
            <a:endParaRPr lang="en-US" sz="6600" b="1" dirty="0">
              <a:effectLst/>
            </a:endParaRPr>
          </a:p>
        </p:txBody>
      </p:sp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96200" y="5791200"/>
            <a:ext cx="1298575" cy="8588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4449505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4000" b="1" dirty="0" smtClean="0">
                <a:effectLst/>
              </a:rPr>
              <a:t>BULGARIAN DELEGATION TO INDIA</a:t>
            </a:r>
            <a:endParaRPr lang="en-US" sz="4000" b="1" dirty="0">
              <a:effectLst/>
            </a:endParaRPr>
          </a:p>
        </p:txBody>
      </p:sp>
      <p:pic>
        <p:nvPicPr>
          <p:cNvPr id="1026" name="Picture 2" descr="C:\Users\admin\Desktop\Surabhi Desktop Data\EU Chamber's Presentation\22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814" t="1709" r="60880" b="60601"/>
          <a:stretch/>
        </p:blipFill>
        <p:spPr bwMode="auto">
          <a:xfrm>
            <a:off x="554182" y="1484088"/>
            <a:ext cx="3789218" cy="24436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18" name="Picture 2" descr="C:\Users\admin\Desktop\Surabhi Desktop Data\EU Chamber's Presentation\22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0000" t="1414" r="10152" b="63233"/>
          <a:stretch/>
        </p:blipFill>
        <p:spPr bwMode="auto">
          <a:xfrm>
            <a:off x="4572000" y="1484087"/>
            <a:ext cx="3810000" cy="24436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19" name="Picture 3" descr="C:\Users\admin\Desktop\Surabhi Desktop Data\EU Chamber's Presentation\22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939" t="45454" r="56508" b="22021"/>
          <a:stretch/>
        </p:blipFill>
        <p:spPr bwMode="auto">
          <a:xfrm>
            <a:off x="554182" y="4253345"/>
            <a:ext cx="3789218" cy="23760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20" name="Picture 4" descr="C:\Users\admin\Desktop\Surabhi Desktop Data\EU Chamber's Presentation\22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0000" t="46061" r="11364" b="19798"/>
          <a:stretch/>
        </p:blipFill>
        <p:spPr bwMode="auto">
          <a:xfrm>
            <a:off x="4572000" y="4177144"/>
            <a:ext cx="3810000" cy="24522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404509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4000" b="1" dirty="0" smtClean="0">
                <a:effectLst/>
              </a:rPr>
              <a:t>CZECH DELEGATION TO INDIA</a:t>
            </a:r>
            <a:endParaRPr lang="en-US" sz="4000" b="1" dirty="0">
              <a:effectLst/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4800" y="1524000"/>
            <a:ext cx="8581608" cy="48228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3608366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4000" b="1" dirty="0" smtClean="0">
                <a:effectLst/>
              </a:rPr>
              <a:t>SPANISH DELEGATION TO INDIA</a:t>
            </a:r>
            <a:endParaRPr lang="en-US" sz="4000" b="1" dirty="0">
              <a:effectLst/>
            </a:endParaRPr>
          </a:p>
        </p:txBody>
      </p:sp>
      <p:pic>
        <p:nvPicPr>
          <p:cNvPr id="3074" name="Picture 2" descr="C:\Users\admin\Desktop\Surabhi Desktop Data\EU Chamber's Presentation\26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22" t="2772" r="53058" b="53385"/>
          <a:stretch/>
        </p:blipFill>
        <p:spPr bwMode="auto">
          <a:xfrm>
            <a:off x="568034" y="1447800"/>
            <a:ext cx="3823855" cy="23552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42" name="Picture 2" descr="C:\Users\admin\Desktop\Surabhi Desktop Data\EU Chamber's Presentation\26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0000" t="3637" r="4394" b="52121"/>
          <a:stretch/>
        </p:blipFill>
        <p:spPr bwMode="auto">
          <a:xfrm>
            <a:off x="4572000" y="1447800"/>
            <a:ext cx="3886200" cy="23552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43" name="Picture 3" descr="C:\Users\admin\Desktop\Surabhi Desktop Data\EU Chamber's Presentation\26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18" t="50000" r="53182" b="6263"/>
          <a:stretch/>
        </p:blipFill>
        <p:spPr bwMode="auto">
          <a:xfrm>
            <a:off x="568034" y="3962400"/>
            <a:ext cx="3823855" cy="27066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44" name="Picture 4" descr="C:\Users\admin\Desktop\Surabhi Desktop Data\EU Chamber's Presentation\26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0000" t="50000" r="5000" b="6869"/>
          <a:stretch/>
        </p:blipFill>
        <p:spPr bwMode="auto">
          <a:xfrm>
            <a:off x="4572000" y="3990109"/>
            <a:ext cx="3886200" cy="26840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545389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4000" b="1" dirty="0" smtClean="0">
                <a:effectLst/>
              </a:rPr>
              <a:t>LATVIAN DELEGATION TO INDIA</a:t>
            </a:r>
            <a:endParaRPr lang="en-US" sz="4000" b="1" dirty="0">
              <a:effectLst/>
            </a:endParaRPr>
          </a:p>
        </p:txBody>
      </p:sp>
      <p:pic>
        <p:nvPicPr>
          <p:cNvPr id="4098" name="Picture 2" descr="C:\Users\admin\Desktop\Surabhi Desktop Data\EU Chamber's Presentation\28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276" t="2788" r="48432" b="59362"/>
          <a:stretch/>
        </p:blipFill>
        <p:spPr bwMode="auto">
          <a:xfrm>
            <a:off x="762000" y="1517071"/>
            <a:ext cx="3886200" cy="22818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0" name="Picture 2" descr="C:\Users\admin\Desktop\Surabhi Desktop Data\EU Chamber's Presentation\28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9921" t="41187" r="4269" b="14123"/>
          <a:stretch/>
        </p:blipFill>
        <p:spPr bwMode="auto">
          <a:xfrm>
            <a:off x="4191000" y="3825326"/>
            <a:ext cx="4738254" cy="28456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333528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4000" b="1" dirty="0" smtClean="0">
                <a:effectLst/>
              </a:rPr>
              <a:t>POLISH DELEGATION TO INDIA</a:t>
            </a:r>
            <a:endParaRPr lang="en-US" sz="4000" b="1" dirty="0">
              <a:effectLst/>
            </a:endParaRPr>
          </a:p>
        </p:txBody>
      </p:sp>
      <p:pic>
        <p:nvPicPr>
          <p:cNvPr id="5122" name="Picture 2" descr="C:\Users\admin\Desktop\Surabhi Desktop Data\EU Chamber's Presentation\30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225" t="2294" r="54455" b="61555"/>
          <a:stretch/>
        </p:blipFill>
        <p:spPr bwMode="auto">
          <a:xfrm>
            <a:off x="519544" y="1600200"/>
            <a:ext cx="3858491" cy="22932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94" name="Picture 2" descr="C:\Users\admin\Desktop\Surabhi Desktop Data\EU Chamber's Presentation\30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425" t="2627" r="9393" b="61010"/>
          <a:stretch/>
        </p:blipFill>
        <p:spPr bwMode="auto">
          <a:xfrm>
            <a:off x="4572000" y="1600200"/>
            <a:ext cx="3858491" cy="22338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95" name="Picture 3" descr="C:\Users\admin\Desktop\Surabhi Desktop Data\EU Chamber's Presentation\30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607" t="44609" r="55814" b="20507"/>
          <a:stretch/>
        </p:blipFill>
        <p:spPr bwMode="auto">
          <a:xfrm>
            <a:off x="533400" y="4146137"/>
            <a:ext cx="3844636" cy="24229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96" name="Picture 4" descr="C:\Users\admin\Desktop\Surabhi Desktop Data\EU Chamber's Presentation\30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424" t="43839" r="9848" b="19596"/>
          <a:stretch/>
        </p:blipFill>
        <p:spPr bwMode="auto">
          <a:xfrm>
            <a:off x="4572000" y="4146137"/>
            <a:ext cx="3858491" cy="24281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427720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4000" b="1" dirty="0" smtClean="0">
                <a:effectLst/>
              </a:rPr>
              <a:t>PORTUGUESE DELEGATION TO INDIA</a:t>
            </a:r>
            <a:endParaRPr lang="en-US" sz="4000" b="1" dirty="0">
              <a:effectLst/>
            </a:endParaRPr>
          </a:p>
        </p:txBody>
      </p:sp>
      <p:pic>
        <p:nvPicPr>
          <p:cNvPr id="6146" name="Picture 2" descr="C:\Users\admin\Desktop\Surabhi Desktop Data\EU Chamber's Presentation\32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546" t="8514" r="3680" b="22799"/>
          <a:stretch/>
        </p:blipFill>
        <p:spPr bwMode="auto">
          <a:xfrm>
            <a:off x="228600" y="1686463"/>
            <a:ext cx="8534400" cy="47905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224229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ctrTitle"/>
          </p:nvPr>
        </p:nvSpPr>
        <p:spPr>
          <a:xfrm>
            <a:off x="685800" y="1828800"/>
            <a:ext cx="7772400" cy="2590801"/>
          </a:xfrm>
        </p:spPr>
        <p:txBody>
          <a:bodyPr/>
          <a:lstStyle/>
          <a:p>
            <a:r>
              <a:rPr lang="en-US" sz="6600" b="1" dirty="0" smtClean="0">
                <a:effectLst/>
              </a:rPr>
              <a:t>OUTBOUND DELEGATIONS</a:t>
            </a:r>
            <a:endParaRPr lang="en-US" sz="6600" b="1" dirty="0">
              <a:effectLst/>
            </a:endParaRPr>
          </a:p>
        </p:txBody>
      </p:sp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96200" y="5791200"/>
            <a:ext cx="1298575" cy="8588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3369337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4000" b="1" dirty="0" smtClean="0">
                <a:effectLst/>
              </a:rPr>
              <a:t>DELEGATION TO CENTRAL EUROPE</a:t>
            </a:r>
            <a:endParaRPr lang="en-US" sz="4000" b="1" dirty="0">
              <a:effectLst/>
            </a:endParaRPr>
          </a:p>
        </p:txBody>
      </p:sp>
      <p:pic>
        <p:nvPicPr>
          <p:cNvPr id="1026" name="Picture 2" descr="C:\Users\admin\Desktop\Surabhi Desktop Data\EU Chamber's Presentation\36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879" t="4241" r="56646" b="60277"/>
          <a:stretch/>
        </p:blipFill>
        <p:spPr bwMode="auto">
          <a:xfrm>
            <a:off x="533400" y="1600200"/>
            <a:ext cx="3810000" cy="24106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267" name="Picture 3" descr="C:\Users\admin\Desktop\Surabhi Desktop Data\EU Chamber's Presentation\36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1212" t="2627" r="13182" b="62222"/>
          <a:stretch/>
        </p:blipFill>
        <p:spPr bwMode="auto">
          <a:xfrm>
            <a:off x="4682835" y="1600200"/>
            <a:ext cx="3699165" cy="24106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268" name="Picture 4" descr="C:\Users\admin\Desktop\Surabhi Desktop Data\EU Chamber's Presentation\36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273" t="44444" r="56061" b="19394"/>
          <a:stretch/>
        </p:blipFill>
        <p:spPr bwMode="auto">
          <a:xfrm>
            <a:off x="533400" y="4114800"/>
            <a:ext cx="3810000" cy="24799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269" name="Picture 5" descr="C:\Users\admin\Desktop\Surabhi Desktop Data\EU Chamber's Presentation\36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0000" t="45051" r="13182" b="19192"/>
          <a:stretch/>
        </p:blipFill>
        <p:spPr bwMode="auto">
          <a:xfrm>
            <a:off x="4682835" y="4107874"/>
            <a:ext cx="3699165" cy="24522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71262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4000" b="1" dirty="0">
                <a:effectLst/>
              </a:rPr>
              <a:t>DELEGATION TO </a:t>
            </a:r>
            <a:r>
              <a:rPr lang="en-US" sz="4000" b="1" dirty="0" smtClean="0">
                <a:effectLst/>
              </a:rPr>
              <a:t>EASTERN </a:t>
            </a:r>
            <a:r>
              <a:rPr lang="en-US" sz="4000" b="1" dirty="0">
                <a:effectLst/>
              </a:rPr>
              <a:t>EUROPE</a:t>
            </a:r>
            <a:endParaRPr lang="en-US" sz="4000" dirty="0"/>
          </a:p>
        </p:txBody>
      </p:sp>
      <p:pic>
        <p:nvPicPr>
          <p:cNvPr id="2051" name="Picture 3" descr="C:\Users\admin\Desktop\Surabhi Desktop Data\EU Chamber's Presentation\38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692" t="6685" r="52095" b="51872"/>
          <a:stretch/>
        </p:blipFill>
        <p:spPr bwMode="auto">
          <a:xfrm>
            <a:off x="630382" y="1524000"/>
            <a:ext cx="3699163" cy="2286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6" name="Picture 2" descr="C:\Users\admin\Desktop\Surabhi Desktop Data\EU Chamber's Presentation\38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4620" t="6667" r="2577" b="51313"/>
          <a:stretch/>
        </p:blipFill>
        <p:spPr bwMode="auto">
          <a:xfrm>
            <a:off x="4648200" y="1489365"/>
            <a:ext cx="3810000" cy="23206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7" name="Picture 3" descr="C:\Users\admin\Desktop\Surabhi Desktop Data\EU Chamber's Presentation\38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151" t="54950" r="52652" b="2627"/>
          <a:stretch/>
        </p:blipFill>
        <p:spPr bwMode="auto">
          <a:xfrm>
            <a:off x="630382" y="4038600"/>
            <a:ext cx="3699163" cy="26392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8" name="Picture 4" descr="C:\Users\admin\Desktop\Surabhi Desktop Data\EU Chamber's Presentation\38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3333" t="55556" r="4394" b="4041"/>
          <a:stretch/>
        </p:blipFill>
        <p:spPr bwMode="auto">
          <a:xfrm>
            <a:off x="4592782" y="4038601"/>
            <a:ext cx="3865418" cy="26392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080211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admin\Desktop\Surabhi Desktop Data\EU Chamber's Presentation\39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987" t="7114" r="53343" b="52300"/>
          <a:stretch/>
        </p:blipFill>
        <p:spPr bwMode="auto">
          <a:xfrm>
            <a:off x="381001" y="667657"/>
            <a:ext cx="3813628" cy="25050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2" name="Picture 2" descr="C:\Users\admin\Desktop\Surabhi Desktop Data\EU Chamber's Presentation\39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266" t="5014" r="2716" b="53342"/>
          <a:stretch/>
        </p:blipFill>
        <p:spPr bwMode="auto">
          <a:xfrm>
            <a:off x="4648200" y="526473"/>
            <a:ext cx="4116449" cy="25070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3" name="Picture 3" descr="C:\Users\admin\Desktop\Surabhi Desktop Data\EU Chamber's Presentation\39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900" t="53969" r="52955" b="2222"/>
          <a:stretch/>
        </p:blipFill>
        <p:spPr bwMode="auto">
          <a:xfrm>
            <a:off x="624113" y="3701142"/>
            <a:ext cx="3570515" cy="30044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4" name="Picture 4" descr="C:\Users\admin\Desktop\Surabhi Desktop Data\EU Chamber's Presentation\39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406" t="53969" r="4459" b="2221"/>
          <a:stretch/>
        </p:blipFill>
        <p:spPr bwMode="auto">
          <a:xfrm>
            <a:off x="4648200" y="3701142"/>
            <a:ext cx="3944257" cy="30044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936240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4000" b="1" dirty="0" smtClean="0">
                <a:effectLst/>
              </a:rPr>
              <a:t>DELEGATION TO LATVIA &amp; SCANDINAVIA</a:t>
            </a:r>
            <a:endParaRPr lang="en-US" sz="4000" b="1" dirty="0">
              <a:effectLst/>
            </a:endParaRPr>
          </a:p>
        </p:txBody>
      </p:sp>
      <p:pic>
        <p:nvPicPr>
          <p:cNvPr id="4098" name="Picture 2" descr="C:\Users\admin\Desktop\Surabhi Desktop Data\EU Chamber's Presentation\42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21" t="8581" r="58023" b="53377"/>
          <a:stretch/>
        </p:blipFill>
        <p:spPr bwMode="auto">
          <a:xfrm>
            <a:off x="533400" y="1676400"/>
            <a:ext cx="3644405" cy="23033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4" name="Picture 2" descr="C:\Users\admin\Desktop\Surabhi Desktop Data\EU Chamber's Presentation\42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9844" t="9101" r="13968" b="57037"/>
          <a:stretch/>
        </p:blipFill>
        <p:spPr bwMode="auto">
          <a:xfrm>
            <a:off x="4593770" y="1676400"/>
            <a:ext cx="3712030" cy="23222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5" name="Picture 3" descr="C:\Users\admin\Desktop\Surabhi Desktop Data\EU Chamber's Presentation\42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984" t="50000" r="56508" b="15979"/>
          <a:stretch/>
        </p:blipFill>
        <p:spPr bwMode="auto">
          <a:xfrm>
            <a:off x="533400" y="4321462"/>
            <a:ext cx="3644405" cy="23331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C:\Users\admin\Desktop\Surabhi Desktop Data\EU Chamber's Presentation\42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0000" t="50000" r="13968" b="14497"/>
          <a:stretch/>
        </p:blipFill>
        <p:spPr bwMode="auto">
          <a:xfrm>
            <a:off x="4593770" y="4270663"/>
            <a:ext cx="3712029" cy="24347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56655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C:\Users\admin\Desktop\Surabhi Desktop Data\EU Chamber's Presentation\44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970" t="1694" r="59053" b="48687"/>
          <a:stretch/>
        </p:blipFill>
        <p:spPr bwMode="auto">
          <a:xfrm>
            <a:off x="609600" y="498763"/>
            <a:ext cx="3733800" cy="28540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98" name="Picture 2" descr="C:\Users\admin\Desktop\Surabhi Desktop Data\EU Chamber's Presentation\43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3333" t="7273" r="15000" b="58182"/>
          <a:stretch/>
        </p:blipFill>
        <p:spPr bwMode="auto">
          <a:xfrm>
            <a:off x="4495800" y="498764"/>
            <a:ext cx="3962400" cy="28540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99" name="Picture 3" descr="C:\Users\admin\Desktop\Surabhi Desktop Data\EU Chamber's Presentation\43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970" t="46464" r="52500" b="18384"/>
          <a:stretch/>
        </p:blipFill>
        <p:spPr bwMode="auto">
          <a:xfrm>
            <a:off x="616527" y="3657600"/>
            <a:ext cx="3726873" cy="27916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0" name="Picture 4" descr="C:\Users\admin\Desktop\Surabhi Desktop Data\EU Chamber's Presentation\43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3651" t="46560" r="11587" b="18183"/>
          <a:stretch/>
        </p:blipFill>
        <p:spPr bwMode="auto">
          <a:xfrm>
            <a:off x="4502726" y="3657600"/>
            <a:ext cx="3955473" cy="27243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908638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0"/>
            <a:ext cx="8077200" cy="1219200"/>
          </a:xfrm>
        </p:spPr>
        <p:txBody>
          <a:bodyPr/>
          <a:lstStyle/>
          <a:p>
            <a:r>
              <a:rPr lang="en-US" sz="3600" b="1" dirty="0" smtClean="0">
                <a:effectLst/>
              </a:rPr>
              <a:t>EUROPE DAY CELEBRATION 2017</a:t>
            </a:r>
            <a:endParaRPr lang="en-US" sz="3600" b="1" dirty="0">
              <a:effectLst/>
            </a:endParaRPr>
          </a:p>
        </p:txBody>
      </p:sp>
      <p:pic>
        <p:nvPicPr>
          <p:cNvPr id="2050" name="Picture 2" descr="\\EU1-PC\Share\EU Day 2017\Photos- EU Day 2017\B22A1654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3544" b="22573"/>
          <a:stretch/>
        </p:blipFill>
        <p:spPr bwMode="auto">
          <a:xfrm>
            <a:off x="457200" y="1371600"/>
            <a:ext cx="4129359" cy="2209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3" descr="\\EU1-PC\Share\EU Day 2017\Photos- EU Day 2017\B22A1535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28307" y="1312718"/>
            <a:ext cx="3934691" cy="22686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3" name="Picture 5" descr="\\EU1-PC\Share\EU Day 2017\Photos- EU Day 2017\B22A1490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" y="3819236"/>
            <a:ext cx="4038600" cy="2692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Picture 6" descr="\\EU1-PC\Share\EU Day 2017\Photos- EU Day 2017\B22A1487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28308" y="3819237"/>
            <a:ext cx="3934691" cy="26993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077806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ctrTitle"/>
          </p:nvPr>
        </p:nvSpPr>
        <p:spPr>
          <a:xfrm>
            <a:off x="593869" y="2590800"/>
            <a:ext cx="7772400" cy="1295401"/>
          </a:xfrm>
        </p:spPr>
        <p:txBody>
          <a:bodyPr/>
          <a:lstStyle/>
          <a:p>
            <a:r>
              <a:rPr lang="en-US" sz="6000" b="1" dirty="0" smtClean="0">
                <a:effectLst/>
              </a:rPr>
              <a:t>25</a:t>
            </a:r>
            <a:r>
              <a:rPr lang="en-US" sz="6000" b="1" baseline="30000" dirty="0" smtClean="0">
                <a:effectLst/>
              </a:rPr>
              <a:t>th</a:t>
            </a:r>
            <a:r>
              <a:rPr lang="en-US" sz="6000" b="1" dirty="0" smtClean="0">
                <a:effectLst/>
              </a:rPr>
              <a:t> ANNIVERSARY</a:t>
            </a:r>
            <a:endParaRPr lang="en-US" sz="6000" b="1" dirty="0">
              <a:effectLst/>
            </a:endParaRPr>
          </a:p>
        </p:txBody>
      </p:sp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96200" y="5791200"/>
            <a:ext cx="1298575" cy="8588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5477319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0" name="Picture 6" descr="\\EU1-PC\Share\Selected Pics 27.09.2017\SCPH5565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601" y="685799"/>
            <a:ext cx="4038600" cy="28955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1" name="Picture 7" descr="\\EU1-PC\Share\Selected Pics 27.09.2017\SCPH5748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09434" y="3810000"/>
            <a:ext cx="4505965" cy="30407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 descr="\\EU1-PC\Share\Selected Pics 27.09.2017\SCPH5825.JPG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94" b="21212"/>
          <a:stretch/>
        </p:blipFill>
        <p:spPr bwMode="auto">
          <a:xfrm>
            <a:off x="4409435" y="685799"/>
            <a:ext cx="4505965" cy="28955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\\EU1-PC\Share\Selected Pics 27.09.2017\SCPH5667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600" y="3810000"/>
            <a:ext cx="4038600" cy="30130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553824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/>
          <p:cNvPicPr>
            <a:picLocks noGrp="1" noChangeAspect="1"/>
          </p:cNvPicPr>
          <p:nvPr>
            <p:ph sz="quarter" idx="4294967295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6539" y="614218"/>
            <a:ext cx="3556861" cy="2590800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95800" y="609600"/>
            <a:ext cx="3924300" cy="2616200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2000" y="3352800"/>
            <a:ext cx="3581400" cy="2785534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95800" y="3352800"/>
            <a:ext cx="3924300" cy="2793569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2286000" y="-171986"/>
            <a:ext cx="4572000" cy="369332"/>
          </a:xfrm>
          <a:prstGeom prst="rect">
            <a:avLst/>
          </a:prstGeom>
        </p:spPr>
        <p:txBody>
          <a:bodyPr>
            <a:spAutoFit/>
          </a:bodyPr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436240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752600"/>
            <a:ext cx="7772400" cy="2590801"/>
          </a:xfrm>
        </p:spPr>
        <p:txBody>
          <a:bodyPr/>
          <a:lstStyle/>
          <a:p>
            <a:r>
              <a:rPr lang="en-US" sz="6000" b="1" dirty="0" smtClean="0">
                <a:effectLst/>
              </a:rPr>
              <a:t>EUROPE DAY CELEBRATION 2018</a:t>
            </a:r>
            <a:endParaRPr lang="en-US" sz="6000" b="1" dirty="0">
              <a:effectLst/>
            </a:endParaRPr>
          </a:p>
        </p:txBody>
      </p:sp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96200" y="5791200"/>
            <a:ext cx="1298575" cy="8588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1507094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/>
          <p:cNvPicPr>
            <a:picLocks noGrp="1" noChangeAspect="1"/>
          </p:cNvPicPr>
          <p:nvPr>
            <p:ph sz="quarter" idx="4294967295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" y="228600"/>
            <a:ext cx="4343400" cy="2773218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8600" y="3429000"/>
            <a:ext cx="4267200" cy="2971800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48200" y="217054"/>
            <a:ext cx="4177146" cy="2784764"/>
          </a:xfrm>
          <a:prstGeom prst="rect">
            <a:avLst/>
          </a:prstGeom>
        </p:spPr>
      </p:pic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8200" y="3429000"/>
            <a:ext cx="4177146" cy="2971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6813343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Content Placeholder 5"/>
          <p:cNvPicPr>
            <a:picLocks noGrp="1" noChangeAspect="1"/>
          </p:cNvPicPr>
          <p:nvPr>
            <p:ph sz="quarter" idx="4294967295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4800" y="3429000"/>
            <a:ext cx="4114800" cy="3048000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8600" y="228600"/>
            <a:ext cx="4191000" cy="2819400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48200" y="228600"/>
            <a:ext cx="4191000" cy="2819400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48200" y="3505200"/>
            <a:ext cx="4191000" cy="2971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634985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/>
          <p:cNvPicPr>
            <a:picLocks noGrp="1" noChangeAspect="1"/>
          </p:cNvPicPr>
          <p:nvPr>
            <p:ph sz="quarter" idx="4294967295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8128" y="3429000"/>
            <a:ext cx="4211472" cy="3124200"/>
          </a:xfrm>
          <a:prstGeom prst="rect">
            <a:avLst/>
          </a:prstGeom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600" y="122830"/>
            <a:ext cx="4191000" cy="304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122830"/>
            <a:ext cx="4343400" cy="304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8" name="Picture 4" descr="\\EU1-PC\Share\pics\B22A7968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3429001"/>
            <a:ext cx="4346812" cy="32003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833683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4801" y="3505200"/>
            <a:ext cx="3962399" cy="2971800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0" y="228600"/>
            <a:ext cx="4076700" cy="2864708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0" y="3505200"/>
            <a:ext cx="4229100" cy="2971800"/>
          </a:xfrm>
          <a:prstGeom prst="rect">
            <a:avLst/>
          </a:prstGeom>
        </p:spPr>
      </p:pic>
      <p:pic>
        <p:nvPicPr>
          <p:cNvPr id="3075" name="Picture 3" descr="\\EU1-PC\Share\pics\B22A8040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6364" y="228600"/>
            <a:ext cx="3920835" cy="29782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544729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ctrTitle"/>
          </p:nvPr>
        </p:nvSpPr>
        <p:spPr>
          <a:xfrm>
            <a:off x="685800" y="533401"/>
            <a:ext cx="7696200" cy="3200400"/>
          </a:xfrm>
        </p:spPr>
        <p:txBody>
          <a:bodyPr/>
          <a:lstStyle/>
          <a:p>
            <a:r>
              <a:rPr lang="en-US" b="1" dirty="0" smtClean="0">
                <a:effectLst/>
              </a:rPr>
              <a:t>THANK YOU!</a:t>
            </a:r>
            <a:endParaRPr lang="en-US" b="1" dirty="0">
              <a:effectLst/>
            </a:endParaRPr>
          </a:p>
        </p:txBody>
      </p:sp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96200" y="5791200"/>
            <a:ext cx="1298575" cy="8588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3917196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Executive">
  <a:themeElements>
    <a:clrScheme name="Executive">
      <a:dk1>
        <a:sysClr val="windowText" lastClr="000000"/>
      </a:dk1>
      <a:lt1>
        <a:sysClr val="window" lastClr="FFFFFF"/>
      </a:lt1>
      <a:dk2>
        <a:srgbClr val="2F5897"/>
      </a:dk2>
      <a:lt2>
        <a:srgbClr val="E4E9EF"/>
      </a:lt2>
      <a:accent1>
        <a:srgbClr val="6076B4"/>
      </a:accent1>
      <a:accent2>
        <a:srgbClr val="9C5252"/>
      </a:accent2>
      <a:accent3>
        <a:srgbClr val="E68422"/>
      </a:accent3>
      <a:accent4>
        <a:srgbClr val="846648"/>
      </a:accent4>
      <a:accent5>
        <a:srgbClr val="63891F"/>
      </a:accent5>
      <a:accent6>
        <a:srgbClr val="758085"/>
      </a:accent6>
      <a:hlink>
        <a:srgbClr val="3399FF"/>
      </a:hlink>
      <a:folHlink>
        <a:srgbClr val="B2B2B2"/>
      </a:folHlink>
    </a:clrScheme>
    <a:fontScheme name="Executive">
      <a:majorFont>
        <a:latin typeface="Century Gothic"/>
        <a:ea typeface=""/>
        <a:cs typeface=""/>
        <a:font script="Jpan" typeface="HGｺﾞｼｯｸM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Palatino Linotype"/>
        <a:ea typeface=""/>
        <a:cs typeface=""/>
        <a:font script="Jpan" typeface="HGS明朝E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Executiv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8575" cap="flat" cmpd="sng" algn="ctr">
          <a:solidFill>
            <a:schemeClr val="phClr"/>
          </a:solidFill>
          <a:prstDash val="solid"/>
        </a:ln>
        <a:ln w="508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50000">
              <a:schemeClr val="phClr">
                <a:tint val="80000"/>
                <a:satMod val="250000"/>
              </a:schemeClr>
            </a:gs>
            <a:gs pos="76000">
              <a:schemeClr val="phClr">
                <a:tint val="90000"/>
                <a:shade val="90000"/>
                <a:satMod val="200000"/>
              </a:schemeClr>
            </a:gs>
            <a:gs pos="92000">
              <a:schemeClr val="phClr">
                <a:tint val="90000"/>
                <a:shade val="70000"/>
                <a:satMod val="250000"/>
              </a:schemeClr>
            </a:gs>
          </a:gsLst>
          <a:path path="circle">
            <a:fillToRect l="50000" t="50000" r="50000" b="50000"/>
          </a:path>
        </a:gradFill>
        <a:blipFill>
          <a:blip xmlns:r="http://schemas.openxmlformats.org/officeDocument/2006/relationships" r:embed="rId1">
            <a:duotone>
              <a:schemeClr val="phClr">
                <a:tint val="95000"/>
              </a:schemeClr>
              <a:schemeClr val="phClr">
                <a:shade val="9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435</TotalTime>
  <Words>688</Words>
  <Application>Microsoft Office PowerPoint</Application>
  <PresentationFormat>On-screen Show (4:3)</PresentationFormat>
  <Paragraphs>119</Paragraphs>
  <Slides>35</Slides>
  <Notes>4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35</vt:i4>
      </vt:variant>
    </vt:vector>
  </HeadingPairs>
  <TitlesOfParts>
    <vt:vector size="36" baseType="lpstr">
      <vt:lpstr>Executive</vt:lpstr>
      <vt:lpstr>THE COUNCIL OF EU CHAMBERS OF COMMERCE IN INDIA</vt:lpstr>
      <vt:lpstr>   THE COUNCIL OF EU CHAMBERS OF COMMERCE IN INDIA </vt:lpstr>
      <vt:lpstr>PowerPoint Presentation</vt:lpstr>
      <vt:lpstr>PowerPoint Presentation</vt:lpstr>
      <vt:lpstr>PowerPoint Presentation</vt:lpstr>
      <vt:lpstr>PowerPoint Presentation</vt:lpstr>
      <vt:lpstr> WHAT WE DO</vt:lpstr>
      <vt:lpstr>SERVICES</vt:lpstr>
      <vt:lpstr>SERVICES</vt:lpstr>
      <vt:lpstr>MEMBERSHIP PROFILE</vt:lpstr>
      <vt:lpstr>MEMBERS’ BENEFITS</vt:lpstr>
      <vt:lpstr>MEMBERS’ BENEFITS</vt:lpstr>
      <vt:lpstr>INBOUND DELEGATION</vt:lpstr>
      <vt:lpstr>BULGARIAN DELEGATION TO INDIA</vt:lpstr>
      <vt:lpstr>CZECH DELEGATION TO INDIA</vt:lpstr>
      <vt:lpstr>SPANISH DELEGATION TO INDIA</vt:lpstr>
      <vt:lpstr>LATVIAN DELEGATION TO INDIA</vt:lpstr>
      <vt:lpstr>POLISH DELEGATION TO INDIA</vt:lpstr>
      <vt:lpstr>PORTUGUESE DELEGATION TO INDIA</vt:lpstr>
      <vt:lpstr>OUTBOUND DELEGATIONS</vt:lpstr>
      <vt:lpstr>DELEGATION TO CENTRAL EUROPE</vt:lpstr>
      <vt:lpstr>DELEGATION TO EASTERN EUROPE</vt:lpstr>
      <vt:lpstr>PowerPoint Presentation</vt:lpstr>
      <vt:lpstr>DELEGATION TO LATVIA &amp; SCANDINAVIA</vt:lpstr>
      <vt:lpstr>PowerPoint Presentation</vt:lpstr>
      <vt:lpstr>EUROPE DAY CELEBRATION 2017</vt:lpstr>
      <vt:lpstr>25th ANNIVERSARY</vt:lpstr>
      <vt:lpstr>PowerPoint Presentation</vt:lpstr>
      <vt:lpstr>PowerPoint Presentation</vt:lpstr>
      <vt:lpstr>EUROPE DAY CELEBRATION 2018</vt:lpstr>
      <vt:lpstr>PowerPoint Presentation</vt:lpstr>
      <vt:lpstr>PowerPoint Presentation</vt:lpstr>
      <vt:lpstr>PowerPoint Presentation</vt:lpstr>
      <vt:lpstr>PowerPoint Presentation</vt:lpstr>
      <vt:lpstr>THANK YOU!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THE COUNCIL OF EU CHAMBERS OF COMMERCE IN INDIA</dc:title>
  <dc:creator>admin</dc:creator>
  <cp:lastModifiedBy>Windows User</cp:lastModifiedBy>
  <cp:revision>66</cp:revision>
  <cp:lastPrinted>2018-06-15T17:26:48Z</cp:lastPrinted>
  <dcterms:created xsi:type="dcterms:W3CDTF">2018-06-15T08:56:59Z</dcterms:created>
  <dcterms:modified xsi:type="dcterms:W3CDTF">2018-06-26T04:48:06Z</dcterms:modified>
</cp:coreProperties>
</file>