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3" r:id="rId3"/>
    <p:sldId id="274" r:id="rId4"/>
    <p:sldId id="272" r:id="rId5"/>
    <p:sldId id="271" r:id="rId6"/>
    <p:sldId id="266" r:id="rId7"/>
    <p:sldId id="267" r:id="rId8"/>
    <p:sldId id="301" r:id="rId9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23183" autoAdjust="0"/>
    <p:restoredTop sz="94660"/>
  </p:normalViewPr>
  <p:slideViewPr>
    <p:cSldViewPr>
      <p:cViewPr varScale="1">
        <p:scale>
          <a:sx n="69" d="100"/>
          <a:sy n="69" d="100"/>
        </p:scale>
        <p:origin x="-117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EXPORTS TO INDIA</c:v>
                </c:pt>
              </c:strCache>
            </c:strRef>
          </c:tx>
          <c:explosion val="25"/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Sheet1!$A$2:$A$7</c:f>
              <c:strCache>
                <c:ptCount val="6"/>
                <c:pt idx="0">
                  <c:v>Engineering Goods</c:v>
                </c:pt>
                <c:pt idx="1">
                  <c:v>Gems &amp; Jewellery</c:v>
                </c:pt>
                <c:pt idx="2">
                  <c:v>Transport Equipments</c:v>
                </c:pt>
                <c:pt idx="3">
                  <c:v>Chemical &amp; Allied Products</c:v>
                </c:pt>
                <c:pt idx="4">
                  <c:v>Metal &amp; Metal Products</c:v>
                </c:pt>
                <c:pt idx="5">
                  <c:v>Plastics &amp; Allied Products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0.37030000000000002</c:v>
                </c:pt>
                <c:pt idx="1">
                  <c:v>0.16819999999999999</c:v>
                </c:pt>
                <c:pt idx="2">
                  <c:v>0.1158</c:v>
                </c:pt>
                <c:pt idx="3">
                  <c:v>0.1047</c:v>
                </c:pt>
                <c:pt idx="4">
                  <c:v>7.5300000000000006E-2</c:v>
                </c:pt>
                <c:pt idx="5">
                  <c:v>5.0299999999999997E-2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I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explosion val="25"/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Sheet1!$A$2:$A$8</c:f>
              <c:strCache>
                <c:ptCount val="7"/>
                <c:pt idx="0">
                  <c:v>Textiles &amp; Clothing</c:v>
                </c:pt>
                <c:pt idx="1">
                  <c:v>Enigineering Goods</c:v>
                </c:pt>
                <c:pt idx="2">
                  <c:v>Chemical &amp; Allied products</c:v>
                </c:pt>
                <c:pt idx="3">
                  <c:v>Metal &amp; Metal Products</c:v>
                </c:pt>
                <c:pt idx="4">
                  <c:v>Agriculture &amp; Allied Products</c:v>
                </c:pt>
                <c:pt idx="5">
                  <c:v>Leather &amp; Leather Goods</c:v>
                </c:pt>
                <c:pt idx="6">
                  <c:v>Mineral Products</c:v>
                </c:pt>
              </c:strCache>
            </c:strRef>
          </c:cat>
          <c:val>
            <c:numRef>
              <c:f>Sheet1!$B$2:$B$7</c:f>
              <c:numCache>
                <c:formatCode>0.00%</c:formatCode>
                <c:ptCount val="6"/>
                <c:pt idx="0">
                  <c:v>0.17799999999999999</c:v>
                </c:pt>
                <c:pt idx="1">
                  <c:v>0.15279999999999999</c:v>
                </c:pt>
                <c:pt idx="2">
                  <c:v>0.14119999999999999</c:v>
                </c:pt>
                <c:pt idx="3">
                  <c:v>0.12039999999999999</c:v>
                </c:pt>
                <c:pt idx="4">
                  <c:v>7.3200000000000001E-2</c:v>
                </c:pt>
                <c:pt idx="5">
                  <c:v>6.5600000000000006E-2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AD05B87-F24A-44FB-A8C0-D496A77CC22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9BAAE0-4A0D-40C2-AE3C-0798053762F3}">
      <dgm:prSet phldrT="[Text]" custT="1"/>
      <dgm:spPr/>
      <dgm:t>
        <a:bodyPr/>
        <a:lstStyle/>
        <a:p>
          <a:r>
            <a:rPr lang="en-US" sz="2800" dirty="0" smtClean="0">
              <a:solidFill>
                <a:schemeClr val="tx1"/>
              </a:solidFill>
            </a:rPr>
            <a:t>MAJOR </a:t>
          </a:r>
          <a:r>
            <a:rPr lang="en-US" sz="3200" dirty="0" smtClean="0">
              <a:solidFill>
                <a:schemeClr val="tx1"/>
              </a:solidFill>
            </a:rPr>
            <a:t>SECTORS</a:t>
          </a:r>
          <a:r>
            <a:rPr lang="en-US" sz="2800" dirty="0" smtClean="0">
              <a:solidFill>
                <a:schemeClr val="tx1"/>
              </a:solidFill>
            </a:rPr>
            <a:t> IN INDIA</a:t>
          </a:r>
          <a:endParaRPr lang="en-US" sz="2800" dirty="0">
            <a:solidFill>
              <a:schemeClr val="tx1"/>
            </a:solidFill>
          </a:endParaRPr>
        </a:p>
      </dgm:t>
    </dgm:pt>
    <dgm:pt modelId="{E05A3C88-D2E0-4EE7-B40C-B6E750251716}" type="parTrans" cxnId="{3D3737AB-C625-4B88-83F0-280F9C5EA3D0}">
      <dgm:prSet/>
      <dgm:spPr/>
      <dgm:t>
        <a:bodyPr/>
        <a:lstStyle/>
        <a:p>
          <a:endParaRPr lang="en-US"/>
        </a:p>
      </dgm:t>
    </dgm:pt>
    <dgm:pt modelId="{6F96BAA6-FCF9-4CED-9E7D-93D43002D6E9}" type="sibTrans" cxnId="{3D3737AB-C625-4B88-83F0-280F9C5EA3D0}">
      <dgm:prSet/>
      <dgm:spPr/>
      <dgm:t>
        <a:bodyPr/>
        <a:lstStyle/>
        <a:p>
          <a:endParaRPr lang="en-US"/>
        </a:p>
      </dgm:t>
    </dgm:pt>
    <dgm:pt modelId="{09576515-03C1-4BD0-90A1-E21E0F6CDD64}">
      <dgm:prSet phldrT="[Text]"/>
      <dgm:spPr/>
      <dgm:t>
        <a:bodyPr/>
        <a:lstStyle/>
        <a:p>
          <a:r>
            <a:rPr lang="en-US" b="0" i="0" dirty="0" smtClean="0"/>
            <a:t>Agriculture</a:t>
          </a:r>
          <a:endParaRPr lang="en-US" dirty="0"/>
        </a:p>
      </dgm:t>
    </dgm:pt>
    <dgm:pt modelId="{1A962315-C596-4240-9F55-83E53884D855}" type="parTrans" cxnId="{5756585B-3475-4E58-80B7-A861A71CA670}">
      <dgm:prSet/>
      <dgm:spPr/>
      <dgm:t>
        <a:bodyPr/>
        <a:lstStyle/>
        <a:p>
          <a:endParaRPr lang="en-US"/>
        </a:p>
      </dgm:t>
    </dgm:pt>
    <dgm:pt modelId="{A1B942D0-6F3B-4A01-B3C7-BAC3E495828F}" type="sibTrans" cxnId="{5756585B-3475-4E58-80B7-A861A71CA670}">
      <dgm:prSet/>
      <dgm:spPr/>
      <dgm:t>
        <a:bodyPr/>
        <a:lstStyle/>
        <a:p>
          <a:endParaRPr lang="en-US"/>
        </a:p>
      </dgm:t>
    </dgm:pt>
    <dgm:pt modelId="{260A3B5C-8E5E-4DCF-B4B1-D0B356A2FA05}">
      <dgm:prSet phldrT="[Text]"/>
      <dgm:spPr/>
      <dgm:t>
        <a:bodyPr/>
        <a:lstStyle/>
        <a:p>
          <a:r>
            <a:rPr lang="en-US" b="0" i="0" dirty="0" smtClean="0"/>
            <a:t>Manufacturing</a:t>
          </a:r>
          <a:endParaRPr lang="en-US" dirty="0"/>
        </a:p>
      </dgm:t>
    </dgm:pt>
    <dgm:pt modelId="{F6C46C9B-D671-4C8B-8851-49BFD2416EC0}" type="parTrans" cxnId="{85C9DA3D-E628-433C-B5EB-467F53761D3C}">
      <dgm:prSet/>
      <dgm:spPr/>
      <dgm:t>
        <a:bodyPr/>
        <a:lstStyle/>
        <a:p>
          <a:endParaRPr lang="en-US"/>
        </a:p>
      </dgm:t>
    </dgm:pt>
    <dgm:pt modelId="{FBC76FB4-B88D-47E8-AD18-82C419629966}" type="sibTrans" cxnId="{85C9DA3D-E628-433C-B5EB-467F53761D3C}">
      <dgm:prSet/>
      <dgm:spPr/>
      <dgm:t>
        <a:bodyPr/>
        <a:lstStyle/>
        <a:p>
          <a:endParaRPr lang="en-US"/>
        </a:p>
      </dgm:t>
    </dgm:pt>
    <dgm:pt modelId="{ADCFB494-F590-482C-8CBD-3F429888A8D6}">
      <dgm:prSet phldrT="[Text]"/>
      <dgm:spPr/>
      <dgm:t>
        <a:bodyPr/>
        <a:lstStyle/>
        <a:p>
          <a:r>
            <a:rPr lang="en-US" b="0" i="0" dirty="0" smtClean="0"/>
            <a:t>Services</a:t>
          </a:r>
          <a:endParaRPr lang="en-US" dirty="0"/>
        </a:p>
      </dgm:t>
    </dgm:pt>
    <dgm:pt modelId="{0D18116F-565B-46E0-B1AC-442A8FE29596}" type="parTrans" cxnId="{971BBF62-BF7C-480C-B536-0C9C73B4FFF5}">
      <dgm:prSet/>
      <dgm:spPr/>
      <dgm:t>
        <a:bodyPr/>
        <a:lstStyle/>
        <a:p>
          <a:endParaRPr lang="en-US"/>
        </a:p>
      </dgm:t>
    </dgm:pt>
    <dgm:pt modelId="{520E2FC5-D8FE-42F6-BFC4-F324254F2D7E}" type="sibTrans" cxnId="{971BBF62-BF7C-480C-B536-0C9C73B4FFF5}">
      <dgm:prSet/>
      <dgm:spPr/>
      <dgm:t>
        <a:bodyPr/>
        <a:lstStyle/>
        <a:p>
          <a:endParaRPr lang="en-US"/>
        </a:p>
      </dgm:t>
    </dgm:pt>
    <dgm:pt modelId="{EFC9BDB1-B6C1-4212-8523-770AFAE30FB4}">
      <dgm:prSet phldrT="[Text]"/>
      <dgm:spPr/>
      <dgm:t>
        <a:bodyPr/>
        <a:lstStyle/>
        <a:p>
          <a:r>
            <a:rPr lang="en-US" b="0" i="0" u="none" dirty="0" smtClean="0"/>
            <a:t>Banking and financial services</a:t>
          </a:r>
          <a:endParaRPr lang="en-US" u="none" dirty="0"/>
        </a:p>
      </dgm:t>
    </dgm:pt>
    <dgm:pt modelId="{1A4B1676-6E4D-420C-8188-133BF722E6C0}" type="parTrans" cxnId="{5D20ABB4-17B7-445D-980E-03EC70CA295E}">
      <dgm:prSet/>
      <dgm:spPr/>
      <dgm:t>
        <a:bodyPr/>
        <a:lstStyle/>
        <a:p>
          <a:endParaRPr lang="en-US"/>
        </a:p>
      </dgm:t>
    </dgm:pt>
    <dgm:pt modelId="{5F7CE914-4BFE-4C24-8C88-FF0C0446C302}" type="sibTrans" cxnId="{5D20ABB4-17B7-445D-980E-03EC70CA295E}">
      <dgm:prSet/>
      <dgm:spPr/>
      <dgm:t>
        <a:bodyPr/>
        <a:lstStyle/>
        <a:p>
          <a:endParaRPr lang="en-US"/>
        </a:p>
      </dgm:t>
    </dgm:pt>
    <dgm:pt modelId="{F97DD009-6FF4-43C9-B9E5-C41449BCB878}">
      <dgm:prSet phldrT="[Text]"/>
      <dgm:spPr/>
      <dgm:t>
        <a:bodyPr/>
        <a:lstStyle/>
        <a:p>
          <a:r>
            <a:rPr lang="en-US" b="1" i="0" smtClean="0"/>
            <a:t>Information technology</a:t>
          </a:r>
          <a:endParaRPr lang="en-US" u="none" dirty="0"/>
        </a:p>
      </dgm:t>
    </dgm:pt>
    <dgm:pt modelId="{B26118A2-D16A-4829-8A27-B96867844872}" type="parTrans" cxnId="{8BE3CF1B-0AF6-4606-A71B-F75CF811F3B8}">
      <dgm:prSet/>
      <dgm:spPr/>
      <dgm:t>
        <a:bodyPr/>
        <a:lstStyle/>
        <a:p>
          <a:endParaRPr lang="en-US"/>
        </a:p>
      </dgm:t>
    </dgm:pt>
    <dgm:pt modelId="{74FDD059-1EF3-4BB6-BC51-F2BD05ECD6C6}" type="sibTrans" cxnId="{8BE3CF1B-0AF6-4606-A71B-F75CF811F3B8}">
      <dgm:prSet/>
      <dgm:spPr/>
      <dgm:t>
        <a:bodyPr/>
        <a:lstStyle/>
        <a:p>
          <a:endParaRPr lang="en-US"/>
        </a:p>
      </dgm:t>
    </dgm:pt>
    <dgm:pt modelId="{F0093360-630E-47C1-AD03-7511261C8E23}">
      <dgm:prSet phldrT="[Text]"/>
      <dgm:spPr/>
      <dgm:t>
        <a:bodyPr/>
        <a:lstStyle/>
        <a:p>
          <a:r>
            <a:rPr lang="en-US" b="1" i="0" smtClean="0"/>
            <a:t>Tourism</a:t>
          </a:r>
          <a:endParaRPr lang="en-US" u="none" dirty="0"/>
        </a:p>
      </dgm:t>
    </dgm:pt>
    <dgm:pt modelId="{EBE35180-9E4E-4B1F-BABA-24910FA79C86}" type="parTrans" cxnId="{C3FA117C-85BC-450D-B42D-8F5731EA00A2}">
      <dgm:prSet/>
      <dgm:spPr/>
      <dgm:t>
        <a:bodyPr/>
        <a:lstStyle/>
        <a:p>
          <a:endParaRPr lang="en-US"/>
        </a:p>
      </dgm:t>
    </dgm:pt>
    <dgm:pt modelId="{B251F403-A6DA-4792-8E6B-1ED7624B6451}" type="sibTrans" cxnId="{C3FA117C-85BC-450D-B42D-8F5731EA00A2}">
      <dgm:prSet/>
      <dgm:spPr/>
      <dgm:t>
        <a:bodyPr/>
        <a:lstStyle/>
        <a:p>
          <a:endParaRPr lang="en-US"/>
        </a:p>
      </dgm:t>
    </dgm:pt>
    <dgm:pt modelId="{051B879F-D95A-4CE3-8632-0102DE48A28B}">
      <dgm:prSet phldrT="[Text]"/>
      <dgm:spPr/>
      <dgm:t>
        <a:bodyPr/>
        <a:lstStyle/>
        <a:p>
          <a:r>
            <a:rPr lang="en-US" b="1" i="0" smtClean="0"/>
            <a:t>Infrastructure</a:t>
          </a:r>
          <a:endParaRPr lang="en-US" u="none" dirty="0"/>
        </a:p>
      </dgm:t>
    </dgm:pt>
    <dgm:pt modelId="{881D4734-B37A-4AF5-A7C3-29E4FB02B15A}" type="parTrans" cxnId="{8C267179-B60C-4BDD-B8A3-D16805685FEB}">
      <dgm:prSet/>
      <dgm:spPr/>
      <dgm:t>
        <a:bodyPr/>
        <a:lstStyle/>
        <a:p>
          <a:endParaRPr lang="en-US"/>
        </a:p>
      </dgm:t>
    </dgm:pt>
    <dgm:pt modelId="{161F2111-5573-488F-B439-24DF5BBDD8C1}" type="sibTrans" cxnId="{8C267179-B60C-4BDD-B8A3-D16805685FEB}">
      <dgm:prSet/>
      <dgm:spPr/>
      <dgm:t>
        <a:bodyPr/>
        <a:lstStyle/>
        <a:p>
          <a:endParaRPr lang="en-US"/>
        </a:p>
      </dgm:t>
    </dgm:pt>
    <dgm:pt modelId="{96415798-2666-4638-9DCB-FA698A30774E}">
      <dgm:prSet phldrT="[Text]"/>
      <dgm:spPr/>
      <dgm:t>
        <a:bodyPr/>
        <a:lstStyle/>
        <a:p>
          <a:r>
            <a:rPr lang="en-US" b="1" i="0" smtClean="0"/>
            <a:t>Logistics</a:t>
          </a:r>
          <a:endParaRPr lang="en-US" u="none" dirty="0"/>
        </a:p>
      </dgm:t>
    </dgm:pt>
    <dgm:pt modelId="{BDE9C312-956E-47A0-B1B1-0A6491834A24}" type="parTrans" cxnId="{51C5EE28-D078-4EEF-8093-20CEB817DD1D}">
      <dgm:prSet/>
      <dgm:spPr/>
      <dgm:t>
        <a:bodyPr/>
        <a:lstStyle/>
        <a:p>
          <a:endParaRPr lang="en-US"/>
        </a:p>
      </dgm:t>
    </dgm:pt>
    <dgm:pt modelId="{E6DF74F4-3793-49ED-AEB3-8515AC8C7C58}" type="sibTrans" cxnId="{51C5EE28-D078-4EEF-8093-20CEB817DD1D}">
      <dgm:prSet/>
      <dgm:spPr/>
      <dgm:t>
        <a:bodyPr/>
        <a:lstStyle/>
        <a:p>
          <a:endParaRPr lang="en-US"/>
        </a:p>
      </dgm:t>
    </dgm:pt>
    <dgm:pt modelId="{69B89A6F-3FE7-44AB-82A1-F6F1501061A5}">
      <dgm:prSet phldrT="[Text]"/>
      <dgm:spPr/>
      <dgm:t>
        <a:bodyPr/>
        <a:lstStyle/>
        <a:p>
          <a:r>
            <a:rPr lang="en-US" b="1" i="0" dirty="0" smtClean="0"/>
            <a:t>Telecommunications</a:t>
          </a:r>
          <a:endParaRPr lang="en-US" u="none" dirty="0"/>
        </a:p>
      </dgm:t>
    </dgm:pt>
    <dgm:pt modelId="{77A80CFB-92D7-4D82-A15F-5705A5DC8AC1}" type="parTrans" cxnId="{10F6C04A-20BC-4E7C-ADC4-575C186766B6}">
      <dgm:prSet/>
      <dgm:spPr/>
      <dgm:t>
        <a:bodyPr/>
        <a:lstStyle/>
        <a:p>
          <a:endParaRPr lang="en-US"/>
        </a:p>
      </dgm:t>
    </dgm:pt>
    <dgm:pt modelId="{80D768CD-96BA-4C0F-B50F-6F4D96BE2E7C}" type="sibTrans" cxnId="{10F6C04A-20BC-4E7C-ADC4-575C186766B6}">
      <dgm:prSet/>
      <dgm:spPr/>
      <dgm:t>
        <a:bodyPr/>
        <a:lstStyle/>
        <a:p>
          <a:endParaRPr lang="en-US"/>
        </a:p>
      </dgm:t>
    </dgm:pt>
    <dgm:pt modelId="{C0C07AA2-7B10-45C9-A53C-26CEFB3DFAAD}">
      <dgm:prSet phldrT="[Text]"/>
      <dgm:spPr/>
      <dgm:t>
        <a:bodyPr/>
        <a:lstStyle/>
        <a:p>
          <a:r>
            <a:rPr lang="en-US" b="0" i="0" dirty="0" smtClean="0"/>
            <a:t>Mining and Construction</a:t>
          </a:r>
          <a:endParaRPr lang="en-US" u="none" dirty="0"/>
        </a:p>
      </dgm:t>
    </dgm:pt>
    <dgm:pt modelId="{81CC2384-7D01-4F42-BC72-F071593DEC97}" type="parTrans" cxnId="{7EF10038-A656-44A1-8B91-6B9785D22D59}">
      <dgm:prSet/>
      <dgm:spPr/>
      <dgm:t>
        <a:bodyPr/>
        <a:lstStyle/>
        <a:p>
          <a:endParaRPr lang="en-US"/>
        </a:p>
      </dgm:t>
    </dgm:pt>
    <dgm:pt modelId="{70087E8A-0F48-46F1-9F1D-BB32C3DE561F}" type="sibTrans" cxnId="{7EF10038-A656-44A1-8B91-6B9785D22D59}">
      <dgm:prSet/>
      <dgm:spPr/>
      <dgm:t>
        <a:bodyPr/>
        <a:lstStyle/>
        <a:p>
          <a:endParaRPr lang="en-US"/>
        </a:p>
      </dgm:t>
    </dgm:pt>
    <dgm:pt modelId="{BDF0339A-0CA7-42B2-B50B-E6FA0F44D865}">
      <dgm:prSet phldrT="[Text]"/>
      <dgm:spPr/>
      <dgm:t>
        <a:bodyPr/>
        <a:lstStyle/>
        <a:p>
          <a:r>
            <a:rPr lang="en-US" b="0" i="0" dirty="0" smtClean="0"/>
            <a:t>Foreign trade and investment</a:t>
          </a:r>
          <a:endParaRPr lang="en-US" u="none" dirty="0"/>
        </a:p>
      </dgm:t>
    </dgm:pt>
    <dgm:pt modelId="{A7D137C8-0625-48FA-A03C-BFF5D0C9D764}" type="parTrans" cxnId="{635F6606-72D7-4ED5-A2E1-E2D0EB227A94}">
      <dgm:prSet/>
      <dgm:spPr/>
      <dgm:t>
        <a:bodyPr/>
        <a:lstStyle/>
        <a:p>
          <a:endParaRPr lang="en-US"/>
        </a:p>
      </dgm:t>
    </dgm:pt>
    <dgm:pt modelId="{D1E8D96E-5F24-4663-B7AF-E3BE6191B7D0}" type="sibTrans" cxnId="{635F6606-72D7-4ED5-A2E1-E2D0EB227A94}">
      <dgm:prSet/>
      <dgm:spPr/>
      <dgm:t>
        <a:bodyPr/>
        <a:lstStyle/>
        <a:p>
          <a:endParaRPr lang="en-US"/>
        </a:p>
      </dgm:t>
    </dgm:pt>
    <dgm:pt modelId="{CACA147E-A0A7-445C-8CBD-3D4D6CA776B8}" type="pres">
      <dgm:prSet presAssocID="{EAD05B87-F24A-44FB-A8C0-D496A77CC22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594195-9CF0-48E1-B58B-4A9548B5EEED}" type="pres">
      <dgm:prSet presAssocID="{7A9BAAE0-4A0D-40C2-AE3C-0798053762F3}" presName="root1" presStyleCnt="0"/>
      <dgm:spPr/>
    </dgm:pt>
    <dgm:pt modelId="{D6C27A8C-6AF2-4997-BE85-B32A15C13066}" type="pres">
      <dgm:prSet presAssocID="{7A9BAAE0-4A0D-40C2-AE3C-0798053762F3}" presName="LevelOneTextNode" presStyleLbl="node0" presStyleIdx="0" presStyleCnt="1" custScaleX="196813" custScaleY="20656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2FCEE28-8CA0-4D38-B67A-75D3232ECC16}" type="pres">
      <dgm:prSet presAssocID="{7A9BAAE0-4A0D-40C2-AE3C-0798053762F3}" presName="level2hierChild" presStyleCnt="0"/>
      <dgm:spPr/>
    </dgm:pt>
    <dgm:pt modelId="{8B6DF2B3-F924-4657-B76A-0DA7276397FB}" type="pres">
      <dgm:prSet presAssocID="{1A962315-C596-4240-9F55-83E53884D855}" presName="conn2-1" presStyleLbl="parChTrans1D2" presStyleIdx="0" presStyleCnt="11"/>
      <dgm:spPr/>
      <dgm:t>
        <a:bodyPr/>
        <a:lstStyle/>
        <a:p>
          <a:endParaRPr lang="en-US"/>
        </a:p>
      </dgm:t>
    </dgm:pt>
    <dgm:pt modelId="{09BEE7C4-188E-4A98-A001-0296C1C87F99}" type="pres">
      <dgm:prSet presAssocID="{1A962315-C596-4240-9F55-83E53884D855}" presName="connTx" presStyleLbl="parChTrans1D2" presStyleIdx="0" presStyleCnt="11"/>
      <dgm:spPr/>
      <dgm:t>
        <a:bodyPr/>
        <a:lstStyle/>
        <a:p>
          <a:endParaRPr lang="en-US"/>
        </a:p>
      </dgm:t>
    </dgm:pt>
    <dgm:pt modelId="{443E8418-0529-4442-A91A-CCE3CDD48B29}" type="pres">
      <dgm:prSet presAssocID="{09576515-03C1-4BD0-90A1-E21E0F6CDD64}" presName="root2" presStyleCnt="0"/>
      <dgm:spPr/>
    </dgm:pt>
    <dgm:pt modelId="{F90FD78F-BF11-40C0-B861-1DDA827E34D7}" type="pres">
      <dgm:prSet presAssocID="{09576515-03C1-4BD0-90A1-E21E0F6CDD64}" presName="LevelTwoTextNode" presStyleLbl="node2" presStyleIdx="0" presStyleCnt="11" custScaleX="3218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7D4A03F-A24D-4B1C-8F58-4276E98FE1EB}" type="pres">
      <dgm:prSet presAssocID="{09576515-03C1-4BD0-90A1-E21E0F6CDD64}" presName="level3hierChild" presStyleCnt="0"/>
      <dgm:spPr/>
    </dgm:pt>
    <dgm:pt modelId="{6F5B3389-E93E-4014-A7E3-FBD5B2912E80}" type="pres">
      <dgm:prSet presAssocID="{F6C46C9B-D671-4C8B-8851-49BFD2416EC0}" presName="conn2-1" presStyleLbl="parChTrans1D2" presStyleIdx="1" presStyleCnt="11"/>
      <dgm:spPr/>
      <dgm:t>
        <a:bodyPr/>
        <a:lstStyle/>
        <a:p>
          <a:endParaRPr lang="en-US"/>
        </a:p>
      </dgm:t>
    </dgm:pt>
    <dgm:pt modelId="{B4085B11-8EAE-4ADD-8E94-EC330C9DD7C6}" type="pres">
      <dgm:prSet presAssocID="{F6C46C9B-D671-4C8B-8851-49BFD2416EC0}" presName="connTx" presStyleLbl="parChTrans1D2" presStyleIdx="1" presStyleCnt="11"/>
      <dgm:spPr/>
      <dgm:t>
        <a:bodyPr/>
        <a:lstStyle/>
        <a:p>
          <a:endParaRPr lang="en-US"/>
        </a:p>
      </dgm:t>
    </dgm:pt>
    <dgm:pt modelId="{4152ABCD-3C52-4B77-8A3A-C9B787AD3A30}" type="pres">
      <dgm:prSet presAssocID="{260A3B5C-8E5E-4DCF-B4B1-D0B356A2FA05}" presName="root2" presStyleCnt="0"/>
      <dgm:spPr/>
    </dgm:pt>
    <dgm:pt modelId="{E7DBC4F5-529C-40F4-B106-4494F3A559BF}" type="pres">
      <dgm:prSet presAssocID="{260A3B5C-8E5E-4DCF-B4B1-D0B356A2FA05}" presName="LevelTwoTextNode" presStyleLbl="node2" presStyleIdx="1" presStyleCnt="11" custScaleX="3218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F03002-9DFC-416B-8DCC-C18C302E9702}" type="pres">
      <dgm:prSet presAssocID="{260A3B5C-8E5E-4DCF-B4B1-D0B356A2FA05}" presName="level3hierChild" presStyleCnt="0"/>
      <dgm:spPr/>
    </dgm:pt>
    <dgm:pt modelId="{B20C39F9-9140-4155-98D2-5E588087F4F8}" type="pres">
      <dgm:prSet presAssocID="{0D18116F-565B-46E0-B1AC-442A8FE29596}" presName="conn2-1" presStyleLbl="parChTrans1D2" presStyleIdx="2" presStyleCnt="11"/>
      <dgm:spPr/>
      <dgm:t>
        <a:bodyPr/>
        <a:lstStyle/>
        <a:p>
          <a:endParaRPr lang="en-US"/>
        </a:p>
      </dgm:t>
    </dgm:pt>
    <dgm:pt modelId="{603211AA-1034-4993-B6CA-429F19B6A558}" type="pres">
      <dgm:prSet presAssocID="{0D18116F-565B-46E0-B1AC-442A8FE29596}" presName="connTx" presStyleLbl="parChTrans1D2" presStyleIdx="2" presStyleCnt="11"/>
      <dgm:spPr/>
      <dgm:t>
        <a:bodyPr/>
        <a:lstStyle/>
        <a:p>
          <a:endParaRPr lang="en-US"/>
        </a:p>
      </dgm:t>
    </dgm:pt>
    <dgm:pt modelId="{830A38BD-39B8-4217-915A-7EF70A98ABEA}" type="pres">
      <dgm:prSet presAssocID="{ADCFB494-F590-482C-8CBD-3F429888A8D6}" presName="root2" presStyleCnt="0"/>
      <dgm:spPr/>
    </dgm:pt>
    <dgm:pt modelId="{11A3AABE-9FAD-48B8-B4D2-DC2589794828}" type="pres">
      <dgm:prSet presAssocID="{ADCFB494-F590-482C-8CBD-3F429888A8D6}" presName="LevelTwoTextNode" presStyleLbl="node2" presStyleIdx="2" presStyleCnt="11" custScaleX="3218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763E3D-2E42-479F-BC4E-E4EA965D98EE}" type="pres">
      <dgm:prSet presAssocID="{ADCFB494-F590-482C-8CBD-3F429888A8D6}" presName="level3hierChild" presStyleCnt="0"/>
      <dgm:spPr/>
    </dgm:pt>
    <dgm:pt modelId="{C8FFB587-16A6-4469-AAB6-B30C3EFCA806}" type="pres">
      <dgm:prSet presAssocID="{1A4B1676-6E4D-420C-8188-133BF722E6C0}" presName="conn2-1" presStyleLbl="parChTrans1D2" presStyleIdx="3" presStyleCnt="11"/>
      <dgm:spPr/>
      <dgm:t>
        <a:bodyPr/>
        <a:lstStyle/>
        <a:p>
          <a:endParaRPr lang="en-US"/>
        </a:p>
      </dgm:t>
    </dgm:pt>
    <dgm:pt modelId="{64863269-13BE-4A70-BC1F-2C7CD2BED5C4}" type="pres">
      <dgm:prSet presAssocID="{1A4B1676-6E4D-420C-8188-133BF722E6C0}" presName="connTx" presStyleLbl="parChTrans1D2" presStyleIdx="3" presStyleCnt="11"/>
      <dgm:spPr/>
      <dgm:t>
        <a:bodyPr/>
        <a:lstStyle/>
        <a:p>
          <a:endParaRPr lang="en-US"/>
        </a:p>
      </dgm:t>
    </dgm:pt>
    <dgm:pt modelId="{8F4E9DE6-916F-44F6-AB2A-91BB5EFE4D64}" type="pres">
      <dgm:prSet presAssocID="{EFC9BDB1-B6C1-4212-8523-770AFAE30FB4}" presName="root2" presStyleCnt="0"/>
      <dgm:spPr/>
    </dgm:pt>
    <dgm:pt modelId="{1F162E4A-83A3-43CE-876D-C3484953E92B}" type="pres">
      <dgm:prSet presAssocID="{EFC9BDB1-B6C1-4212-8523-770AFAE30FB4}" presName="LevelTwoTextNode" presStyleLbl="node2" presStyleIdx="3" presStyleCnt="11" custScaleX="3215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B9C5A5-EA64-43B7-B2AB-CDD92D74695E}" type="pres">
      <dgm:prSet presAssocID="{EFC9BDB1-B6C1-4212-8523-770AFAE30FB4}" presName="level3hierChild" presStyleCnt="0"/>
      <dgm:spPr/>
    </dgm:pt>
    <dgm:pt modelId="{8DD69621-AF12-488D-8151-2CE4210D75BA}" type="pres">
      <dgm:prSet presAssocID="{B26118A2-D16A-4829-8A27-B96867844872}" presName="conn2-1" presStyleLbl="parChTrans1D2" presStyleIdx="4" presStyleCnt="11"/>
      <dgm:spPr/>
      <dgm:t>
        <a:bodyPr/>
        <a:lstStyle/>
        <a:p>
          <a:endParaRPr lang="en-US"/>
        </a:p>
      </dgm:t>
    </dgm:pt>
    <dgm:pt modelId="{3FAD1970-C76A-4B8B-A997-D79D8066509E}" type="pres">
      <dgm:prSet presAssocID="{B26118A2-D16A-4829-8A27-B96867844872}" presName="connTx" presStyleLbl="parChTrans1D2" presStyleIdx="4" presStyleCnt="11"/>
      <dgm:spPr/>
      <dgm:t>
        <a:bodyPr/>
        <a:lstStyle/>
        <a:p>
          <a:endParaRPr lang="en-US"/>
        </a:p>
      </dgm:t>
    </dgm:pt>
    <dgm:pt modelId="{A16CD30D-F156-48B5-BFAA-51350A15C77D}" type="pres">
      <dgm:prSet presAssocID="{F97DD009-6FF4-43C9-B9E5-C41449BCB878}" presName="root2" presStyleCnt="0"/>
      <dgm:spPr/>
    </dgm:pt>
    <dgm:pt modelId="{8F221F38-6D95-44F9-A732-71E2A2CA5B97}" type="pres">
      <dgm:prSet presAssocID="{F97DD009-6FF4-43C9-B9E5-C41449BCB878}" presName="LevelTwoTextNode" presStyleLbl="node2" presStyleIdx="4" presStyleCnt="11" custScaleX="3215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80586F-6329-433F-B9E5-16F7E2FA58A2}" type="pres">
      <dgm:prSet presAssocID="{F97DD009-6FF4-43C9-B9E5-C41449BCB878}" presName="level3hierChild" presStyleCnt="0"/>
      <dgm:spPr/>
    </dgm:pt>
    <dgm:pt modelId="{87092ADB-03C1-4246-96AF-9A6A44D3BA97}" type="pres">
      <dgm:prSet presAssocID="{EBE35180-9E4E-4B1F-BABA-24910FA79C86}" presName="conn2-1" presStyleLbl="parChTrans1D2" presStyleIdx="5" presStyleCnt="11"/>
      <dgm:spPr/>
      <dgm:t>
        <a:bodyPr/>
        <a:lstStyle/>
        <a:p>
          <a:endParaRPr lang="en-US"/>
        </a:p>
      </dgm:t>
    </dgm:pt>
    <dgm:pt modelId="{C1750AF2-E1DC-4105-A728-A2488F09A210}" type="pres">
      <dgm:prSet presAssocID="{EBE35180-9E4E-4B1F-BABA-24910FA79C86}" presName="connTx" presStyleLbl="parChTrans1D2" presStyleIdx="5" presStyleCnt="11"/>
      <dgm:spPr/>
      <dgm:t>
        <a:bodyPr/>
        <a:lstStyle/>
        <a:p>
          <a:endParaRPr lang="en-US"/>
        </a:p>
      </dgm:t>
    </dgm:pt>
    <dgm:pt modelId="{DB94F28E-73A1-47DE-B733-C7EFCE371EFF}" type="pres">
      <dgm:prSet presAssocID="{F0093360-630E-47C1-AD03-7511261C8E23}" presName="root2" presStyleCnt="0"/>
      <dgm:spPr/>
    </dgm:pt>
    <dgm:pt modelId="{D91CF6AE-25A8-43E6-AEAC-E4E407529C48}" type="pres">
      <dgm:prSet presAssocID="{F0093360-630E-47C1-AD03-7511261C8E23}" presName="LevelTwoTextNode" presStyleLbl="node2" presStyleIdx="5" presStyleCnt="11" custScaleX="3221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230BE3B-0FF7-4EE4-9D8D-681C36779E64}" type="pres">
      <dgm:prSet presAssocID="{F0093360-630E-47C1-AD03-7511261C8E23}" presName="level3hierChild" presStyleCnt="0"/>
      <dgm:spPr/>
    </dgm:pt>
    <dgm:pt modelId="{121E4186-D6A1-451B-A49A-B96A40AFCB1C}" type="pres">
      <dgm:prSet presAssocID="{881D4734-B37A-4AF5-A7C3-29E4FB02B15A}" presName="conn2-1" presStyleLbl="parChTrans1D2" presStyleIdx="6" presStyleCnt="11"/>
      <dgm:spPr/>
      <dgm:t>
        <a:bodyPr/>
        <a:lstStyle/>
        <a:p>
          <a:endParaRPr lang="en-US"/>
        </a:p>
      </dgm:t>
    </dgm:pt>
    <dgm:pt modelId="{D8F9AFED-5A0D-40B5-AE8A-5FD1A7BD52F1}" type="pres">
      <dgm:prSet presAssocID="{881D4734-B37A-4AF5-A7C3-29E4FB02B15A}" presName="connTx" presStyleLbl="parChTrans1D2" presStyleIdx="6" presStyleCnt="11"/>
      <dgm:spPr/>
      <dgm:t>
        <a:bodyPr/>
        <a:lstStyle/>
        <a:p>
          <a:endParaRPr lang="en-US"/>
        </a:p>
      </dgm:t>
    </dgm:pt>
    <dgm:pt modelId="{37636000-528C-45FC-B076-2F34D3019817}" type="pres">
      <dgm:prSet presAssocID="{051B879F-D95A-4CE3-8632-0102DE48A28B}" presName="root2" presStyleCnt="0"/>
      <dgm:spPr/>
    </dgm:pt>
    <dgm:pt modelId="{73931047-4ED7-4237-BBFA-6346B4E00A08}" type="pres">
      <dgm:prSet presAssocID="{051B879F-D95A-4CE3-8632-0102DE48A28B}" presName="LevelTwoTextNode" presStyleLbl="node2" presStyleIdx="6" presStyleCnt="11" custScaleX="3215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43465EB-73FE-4319-A70C-55ED6DADDFC5}" type="pres">
      <dgm:prSet presAssocID="{051B879F-D95A-4CE3-8632-0102DE48A28B}" presName="level3hierChild" presStyleCnt="0"/>
      <dgm:spPr/>
    </dgm:pt>
    <dgm:pt modelId="{BE62850D-27D8-4948-8FD5-D64E5C623E98}" type="pres">
      <dgm:prSet presAssocID="{BDE9C312-956E-47A0-B1B1-0A6491834A24}" presName="conn2-1" presStyleLbl="parChTrans1D2" presStyleIdx="7" presStyleCnt="11"/>
      <dgm:spPr/>
      <dgm:t>
        <a:bodyPr/>
        <a:lstStyle/>
        <a:p>
          <a:endParaRPr lang="en-US"/>
        </a:p>
      </dgm:t>
    </dgm:pt>
    <dgm:pt modelId="{212A5F31-3C85-4A14-985B-4228C1A839DC}" type="pres">
      <dgm:prSet presAssocID="{BDE9C312-956E-47A0-B1B1-0A6491834A24}" presName="connTx" presStyleLbl="parChTrans1D2" presStyleIdx="7" presStyleCnt="11"/>
      <dgm:spPr/>
      <dgm:t>
        <a:bodyPr/>
        <a:lstStyle/>
        <a:p>
          <a:endParaRPr lang="en-US"/>
        </a:p>
      </dgm:t>
    </dgm:pt>
    <dgm:pt modelId="{2E8E6F0D-B52D-42AA-AB26-1F290CE447AE}" type="pres">
      <dgm:prSet presAssocID="{96415798-2666-4638-9DCB-FA698A30774E}" presName="root2" presStyleCnt="0"/>
      <dgm:spPr/>
    </dgm:pt>
    <dgm:pt modelId="{1A8AC0F1-D362-45A4-8E0D-4283DA1ABB16}" type="pres">
      <dgm:prSet presAssocID="{96415798-2666-4638-9DCB-FA698A30774E}" presName="LevelTwoTextNode" presStyleLbl="node2" presStyleIdx="7" presStyleCnt="11" custScaleX="3215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3DE8D4F-0B2B-485F-8248-2F1A305ABD98}" type="pres">
      <dgm:prSet presAssocID="{96415798-2666-4638-9DCB-FA698A30774E}" presName="level3hierChild" presStyleCnt="0"/>
      <dgm:spPr/>
    </dgm:pt>
    <dgm:pt modelId="{33758ABD-701F-4C4C-A537-90F960141E8D}" type="pres">
      <dgm:prSet presAssocID="{77A80CFB-92D7-4D82-A15F-5705A5DC8AC1}" presName="conn2-1" presStyleLbl="parChTrans1D2" presStyleIdx="8" presStyleCnt="11"/>
      <dgm:spPr/>
      <dgm:t>
        <a:bodyPr/>
        <a:lstStyle/>
        <a:p>
          <a:endParaRPr lang="en-US"/>
        </a:p>
      </dgm:t>
    </dgm:pt>
    <dgm:pt modelId="{CCD86D6D-6274-4DCB-8BE5-A77FF330233D}" type="pres">
      <dgm:prSet presAssocID="{77A80CFB-92D7-4D82-A15F-5705A5DC8AC1}" presName="connTx" presStyleLbl="parChTrans1D2" presStyleIdx="8" presStyleCnt="11"/>
      <dgm:spPr/>
      <dgm:t>
        <a:bodyPr/>
        <a:lstStyle/>
        <a:p>
          <a:endParaRPr lang="en-US"/>
        </a:p>
      </dgm:t>
    </dgm:pt>
    <dgm:pt modelId="{F18C5292-D672-4954-875C-365AD2AFC518}" type="pres">
      <dgm:prSet presAssocID="{69B89A6F-3FE7-44AB-82A1-F6F1501061A5}" presName="root2" presStyleCnt="0"/>
      <dgm:spPr/>
    </dgm:pt>
    <dgm:pt modelId="{6561DD1A-2D01-41F3-9649-AED5376C9B02}" type="pres">
      <dgm:prSet presAssocID="{69B89A6F-3FE7-44AB-82A1-F6F1501061A5}" presName="LevelTwoTextNode" presStyleLbl="node2" presStyleIdx="8" presStyleCnt="11" custScaleX="3215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07768B1-5E3D-4BED-AC24-91A615FB07C8}" type="pres">
      <dgm:prSet presAssocID="{69B89A6F-3FE7-44AB-82A1-F6F1501061A5}" presName="level3hierChild" presStyleCnt="0"/>
      <dgm:spPr/>
    </dgm:pt>
    <dgm:pt modelId="{F2C2F6CE-97CA-4AFD-A79F-7F6E4B57D642}" type="pres">
      <dgm:prSet presAssocID="{81CC2384-7D01-4F42-BC72-F071593DEC97}" presName="conn2-1" presStyleLbl="parChTrans1D2" presStyleIdx="9" presStyleCnt="11"/>
      <dgm:spPr/>
      <dgm:t>
        <a:bodyPr/>
        <a:lstStyle/>
        <a:p>
          <a:endParaRPr lang="en-US"/>
        </a:p>
      </dgm:t>
    </dgm:pt>
    <dgm:pt modelId="{CC99A295-CF83-4753-B2BC-461FF545BFAA}" type="pres">
      <dgm:prSet presAssocID="{81CC2384-7D01-4F42-BC72-F071593DEC97}" presName="connTx" presStyleLbl="parChTrans1D2" presStyleIdx="9" presStyleCnt="11"/>
      <dgm:spPr/>
      <dgm:t>
        <a:bodyPr/>
        <a:lstStyle/>
        <a:p>
          <a:endParaRPr lang="en-US"/>
        </a:p>
      </dgm:t>
    </dgm:pt>
    <dgm:pt modelId="{F8A08F88-7C47-4AE0-8729-044EE24FF6D5}" type="pres">
      <dgm:prSet presAssocID="{C0C07AA2-7B10-45C9-A53C-26CEFB3DFAAD}" presName="root2" presStyleCnt="0"/>
      <dgm:spPr/>
    </dgm:pt>
    <dgm:pt modelId="{6FFC3DD0-54DD-47A5-A1B9-B0D9BAA59056}" type="pres">
      <dgm:prSet presAssocID="{C0C07AA2-7B10-45C9-A53C-26CEFB3DFAAD}" presName="LevelTwoTextNode" presStyleLbl="node2" presStyleIdx="9" presStyleCnt="11" custScaleX="3221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C93413A-8450-4F6A-99EB-22B007F2D3CD}" type="pres">
      <dgm:prSet presAssocID="{C0C07AA2-7B10-45C9-A53C-26CEFB3DFAAD}" presName="level3hierChild" presStyleCnt="0"/>
      <dgm:spPr/>
    </dgm:pt>
    <dgm:pt modelId="{0E77512F-227F-431A-BFF5-5F20CAD4BE13}" type="pres">
      <dgm:prSet presAssocID="{A7D137C8-0625-48FA-A03C-BFF5D0C9D764}" presName="conn2-1" presStyleLbl="parChTrans1D2" presStyleIdx="10" presStyleCnt="11"/>
      <dgm:spPr/>
      <dgm:t>
        <a:bodyPr/>
        <a:lstStyle/>
        <a:p>
          <a:endParaRPr lang="en-US"/>
        </a:p>
      </dgm:t>
    </dgm:pt>
    <dgm:pt modelId="{BE683296-69DB-46E5-910D-C70A9783E540}" type="pres">
      <dgm:prSet presAssocID="{A7D137C8-0625-48FA-A03C-BFF5D0C9D764}" presName="connTx" presStyleLbl="parChTrans1D2" presStyleIdx="10" presStyleCnt="11"/>
      <dgm:spPr/>
      <dgm:t>
        <a:bodyPr/>
        <a:lstStyle/>
        <a:p>
          <a:endParaRPr lang="en-US"/>
        </a:p>
      </dgm:t>
    </dgm:pt>
    <dgm:pt modelId="{AEF64231-AFBE-49E5-ABF2-D1332DB05CE6}" type="pres">
      <dgm:prSet presAssocID="{BDF0339A-0CA7-42B2-B50B-E6FA0F44D865}" presName="root2" presStyleCnt="0"/>
      <dgm:spPr/>
    </dgm:pt>
    <dgm:pt modelId="{12E849B1-8150-4A90-A887-1B086345701B}" type="pres">
      <dgm:prSet presAssocID="{BDF0339A-0CA7-42B2-B50B-E6FA0F44D865}" presName="LevelTwoTextNode" presStyleLbl="node2" presStyleIdx="10" presStyleCnt="11" custScaleX="32215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3DD54A-D4AB-41D5-B588-E710838A4EF1}" type="pres">
      <dgm:prSet presAssocID="{BDF0339A-0CA7-42B2-B50B-E6FA0F44D865}" presName="level3hierChild" presStyleCnt="0"/>
      <dgm:spPr/>
    </dgm:pt>
  </dgm:ptLst>
  <dgm:cxnLst>
    <dgm:cxn modelId="{4A0BF494-9BCF-47E8-9BF4-1C2DFB2F4EB2}" type="presOf" srcId="{09576515-03C1-4BD0-90A1-E21E0F6CDD64}" destId="{F90FD78F-BF11-40C0-B861-1DDA827E34D7}" srcOrd="0" destOrd="0" presId="urn:microsoft.com/office/officeart/2008/layout/HorizontalMultiLevelHierarchy"/>
    <dgm:cxn modelId="{7EF10038-A656-44A1-8B91-6B9785D22D59}" srcId="{7A9BAAE0-4A0D-40C2-AE3C-0798053762F3}" destId="{C0C07AA2-7B10-45C9-A53C-26CEFB3DFAAD}" srcOrd="9" destOrd="0" parTransId="{81CC2384-7D01-4F42-BC72-F071593DEC97}" sibTransId="{70087E8A-0F48-46F1-9F1D-BB32C3DE561F}"/>
    <dgm:cxn modelId="{E31FF524-90E9-4BAB-A268-FCC7A61EDF28}" type="presOf" srcId="{051B879F-D95A-4CE3-8632-0102DE48A28B}" destId="{73931047-4ED7-4237-BBFA-6346B4E00A08}" srcOrd="0" destOrd="0" presId="urn:microsoft.com/office/officeart/2008/layout/HorizontalMultiLevelHierarchy"/>
    <dgm:cxn modelId="{A024404C-6795-4ABC-9ACB-676F180500C2}" type="presOf" srcId="{1A962315-C596-4240-9F55-83E53884D855}" destId="{09BEE7C4-188E-4A98-A001-0296C1C87F99}" srcOrd="1" destOrd="0" presId="urn:microsoft.com/office/officeart/2008/layout/HorizontalMultiLevelHierarchy"/>
    <dgm:cxn modelId="{67170FEB-1FD4-47F7-A3E8-5A0C155AA947}" type="presOf" srcId="{0D18116F-565B-46E0-B1AC-442A8FE29596}" destId="{603211AA-1034-4993-B6CA-429F19B6A558}" srcOrd="1" destOrd="0" presId="urn:microsoft.com/office/officeart/2008/layout/HorizontalMultiLevelHierarchy"/>
    <dgm:cxn modelId="{EB54519E-0C90-48A7-84A1-35E362C93352}" type="presOf" srcId="{F97DD009-6FF4-43C9-B9E5-C41449BCB878}" destId="{8F221F38-6D95-44F9-A732-71E2A2CA5B97}" srcOrd="0" destOrd="0" presId="urn:microsoft.com/office/officeart/2008/layout/HorizontalMultiLevelHierarchy"/>
    <dgm:cxn modelId="{E329BA3A-3E59-4FB6-9672-B28A4ADEC04D}" type="presOf" srcId="{EFC9BDB1-B6C1-4212-8523-770AFAE30FB4}" destId="{1F162E4A-83A3-43CE-876D-C3484953E92B}" srcOrd="0" destOrd="0" presId="urn:microsoft.com/office/officeart/2008/layout/HorizontalMultiLevelHierarchy"/>
    <dgm:cxn modelId="{07BCE6EE-4FCF-4551-8128-F665E891CAC3}" type="presOf" srcId="{7A9BAAE0-4A0D-40C2-AE3C-0798053762F3}" destId="{D6C27A8C-6AF2-4997-BE85-B32A15C13066}" srcOrd="0" destOrd="0" presId="urn:microsoft.com/office/officeart/2008/layout/HorizontalMultiLevelHierarchy"/>
    <dgm:cxn modelId="{953845D2-3576-447D-9026-0817E8448DD3}" type="presOf" srcId="{260A3B5C-8E5E-4DCF-B4B1-D0B356A2FA05}" destId="{E7DBC4F5-529C-40F4-B106-4494F3A559BF}" srcOrd="0" destOrd="0" presId="urn:microsoft.com/office/officeart/2008/layout/HorizontalMultiLevelHierarchy"/>
    <dgm:cxn modelId="{7C0D8A20-F46D-46DB-9349-1E233185ABB9}" type="presOf" srcId="{C0C07AA2-7B10-45C9-A53C-26CEFB3DFAAD}" destId="{6FFC3DD0-54DD-47A5-A1B9-B0D9BAA59056}" srcOrd="0" destOrd="0" presId="urn:microsoft.com/office/officeart/2008/layout/HorizontalMultiLevelHierarchy"/>
    <dgm:cxn modelId="{5D20ABB4-17B7-445D-980E-03EC70CA295E}" srcId="{7A9BAAE0-4A0D-40C2-AE3C-0798053762F3}" destId="{EFC9BDB1-B6C1-4212-8523-770AFAE30FB4}" srcOrd="3" destOrd="0" parTransId="{1A4B1676-6E4D-420C-8188-133BF722E6C0}" sibTransId="{5F7CE914-4BFE-4C24-8C88-FF0C0446C302}"/>
    <dgm:cxn modelId="{8BE3CF1B-0AF6-4606-A71B-F75CF811F3B8}" srcId="{7A9BAAE0-4A0D-40C2-AE3C-0798053762F3}" destId="{F97DD009-6FF4-43C9-B9E5-C41449BCB878}" srcOrd="4" destOrd="0" parTransId="{B26118A2-D16A-4829-8A27-B96867844872}" sibTransId="{74FDD059-1EF3-4BB6-BC51-F2BD05ECD6C6}"/>
    <dgm:cxn modelId="{51C5EE28-D078-4EEF-8093-20CEB817DD1D}" srcId="{7A9BAAE0-4A0D-40C2-AE3C-0798053762F3}" destId="{96415798-2666-4638-9DCB-FA698A30774E}" srcOrd="7" destOrd="0" parTransId="{BDE9C312-956E-47A0-B1B1-0A6491834A24}" sibTransId="{E6DF74F4-3793-49ED-AEB3-8515AC8C7C58}"/>
    <dgm:cxn modelId="{EE76A3B9-CB1C-48A5-8413-1A7023B5F70A}" type="presOf" srcId="{EBE35180-9E4E-4B1F-BABA-24910FA79C86}" destId="{C1750AF2-E1DC-4105-A728-A2488F09A210}" srcOrd="1" destOrd="0" presId="urn:microsoft.com/office/officeart/2008/layout/HorizontalMultiLevelHierarchy"/>
    <dgm:cxn modelId="{735FBDF6-5CB3-44B1-97F7-BC014CF7CFC2}" type="presOf" srcId="{1A4B1676-6E4D-420C-8188-133BF722E6C0}" destId="{C8FFB587-16A6-4469-AAB6-B30C3EFCA806}" srcOrd="0" destOrd="0" presId="urn:microsoft.com/office/officeart/2008/layout/HorizontalMultiLevelHierarchy"/>
    <dgm:cxn modelId="{8C267179-B60C-4BDD-B8A3-D16805685FEB}" srcId="{7A9BAAE0-4A0D-40C2-AE3C-0798053762F3}" destId="{051B879F-D95A-4CE3-8632-0102DE48A28B}" srcOrd="6" destOrd="0" parTransId="{881D4734-B37A-4AF5-A7C3-29E4FB02B15A}" sibTransId="{161F2111-5573-488F-B439-24DF5BBDD8C1}"/>
    <dgm:cxn modelId="{C3FA117C-85BC-450D-B42D-8F5731EA00A2}" srcId="{7A9BAAE0-4A0D-40C2-AE3C-0798053762F3}" destId="{F0093360-630E-47C1-AD03-7511261C8E23}" srcOrd="5" destOrd="0" parTransId="{EBE35180-9E4E-4B1F-BABA-24910FA79C86}" sibTransId="{B251F403-A6DA-4792-8E6B-1ED7624B6451}"/>
    <dgm:cxn modelId="{10F6C04A-20BC-4E7C-ADC4-575C186766B6}" srcId="{7A9BAAE0-4A0D-40C2-AE3C-0798053762F3}" destId="{69B89A6F-3FE7-44AB-82A1-F6F1501061A5}" srcOrd="8" destOrd="0" parTransId="{77A80CFB-92D7-4D82-A15F-5705A5DC8AC1}" sibTransId="{80D768CD-96BA-4C0F-B50F-6F4D96BE2E7C}"/>
    <dgm:cxn modelId="{41269FF0-6FAD-4B0A-A152-BD9BA7686143}" type="presOf" srcId="{81CC2384-7D01-4F42-BC72-F071593DEC97}" destId="{CC99A295-CF83-4753-B2BC-461FF545BFAA}" srcOrd="1" destOrd="0" presId="urn:microsoft.com/office/officeart/2008/layout/HorizontalMultiLevelHierarchy"/>
    <dgm:cxn modelId="{5756585B-3475-4E58-80B7-A861A71CA670}" srcId="{7A9BAAE0-4A0D-40C2-AE3C-0798053762F3}" destId="{09576515-03C1-4BD0-90A1-E21E0F6CDD64}" srcOrd="0" destOrd="0" parTransId="{1A962315-C596-4240-9F55-83E53884D855}" sibTransId="{A1B942D0-6F3B-4A01-B3C7-BAC3E495828F}"/>
    <dgm:cxn modelId="{9AC60AA1-A30B-4465-9956-A97DDCC04BCB}" type="presOf" srcId="{F6C46C9B-D671-4C8B-8851-49BFD2416EC0}" destId="{6F5B3389-E93E-4014-A7E3-FBD5B2912E80}" srcOrd="0" destOrd="0" presId="urn:microsoft.com/office/officeart/2008/layout/HorizontalMultiLevelHierarchy"/>
    <dgm:cxn modelId="{ACFB4F71-E9AA-4E6D-AD2D-A75337D7F361}" type="presOf" srcId="{BDE9C312-956E-47A0-B1B1-0A6491834A24}" destId="{BE62850D-27D8-4948-8FD5-D64E5C623E98}" srcOrd="0" destOrd="0" presId="urn:microsoft.com/office/officeart/2008/layout/HorizontalMultiLevelHierarchy"/>
    <dgm:cxn modelId="{74809DD3-D532-40D4-9CC9-BE6FD880BA62}" type="presOf" srcId="{881D4734-B37A-4AF5-A7C3-29E4FB02B15A}" destId="{D8F9AFED-5A0D-40B5-AE8A-5FD1A7BD52F1}" srcOrd="1" destOrd="0" presId="urn:microsoft.com/office/officeart/2008/layout/HorizontalMultiLevelHierarchy"/>
    <dgm:cxn modelId="{78F1C948-A195-483B-926A-A33198FA32EC}" type="presOf" srcId="{A7D137C8-0625-48FA-A03C-BFF5D0C9D764}" destId="{0E77512F-227F-431A-BFF5-5F20CAD4BE13}" srcOrd="0" destOrd="0" presId="urn:microsoft.com/office/officeart/2008/layout/HorizontalMultiLevelHierarchy"/>
    <dgm:cxn modelId="{63051876-A091-4B8D-924B-5FA1A398B13B}" type="presOf" srcId="{77A80CFB-92D7-4D82-A15F-5705A5DC8AC1}" destId="{33758ABD-701F-4C4C-A537-90F960141E8D}" srcOrd="0" destOrd="0" presId="urn:microsoft.com/office/officeart/2008/layout/HorizontalMultiLevelHierarchy"/>
    <dgm:cxn modelId="{1A12E365-56B0-41F6-8E73-CA5139863EFA}" type="presOf" srcId="{ADCFB494-F590-482C-8CBD-3F429888A8D6}" destId="{11A3AABE-9FAD-48B8-B4D2-DC2589794828}" srcOrd="0" destOrd="0" presId="urn:microsoft.com/office/officeart/2008/layout/HorizontalMultiLevelHierarchy"/>
    <dgm:cxn modelId="{69DB1E0B-0D8B-4747-8B51-EF8D399D8873}" type="presOf" srcId="{B26118A2-D16A-4829-8A27-B96867844872}" destId="{3FAD1970-C76A-4B8B-A997-D79D8066509E}" srcOrd="1" destOrd="0" presId="urn:microsoft.com/office/officeart/2008/layout/HorizontalMultiLevelHierarchy"/>
    <dgm:cxn modelId="{D13075FF-F073-4EAB-85F2-330BD30CFA50}" type="presOf" srcId="{BDF0339A-0CA7-42B2-B50B-E6FA0F44D865}" destId="{12E849B1-8150-4A90-A887-1B086345701B}" srcOrd="0" destOrd="0" presId="urn:microsoft.com/office/officeart/2008/layout/HorizontalMultiLevelHierarchy"/>
    <dgm:cxn modelId="{95AE7EAE-EE70-4C9C-902A-5DD4E62FB7B8}" type="presOf" srcId="{BDE9C312-956E-47A0-B1B1-0A6491834A24}" destId="{212A5F31-3C85-4A14-985B-4228C1A839DC}" srcOrd="1" destOrd="0" presId="urn:microsoft.com/office/officeart/2008/layout/HorizontalMultiLevelHierarchy"/>
    <dgm:cxn modelId="{971BBF62-BF7C-480C-B536-0C9C73B4FFF5}" srcId="{7A9BAAE0-4A0D-40C2-AE3C-0798053762F3}" destId="{ADCFB494-F590-482C-8CBD-3F429888A8D6}" srcOrd="2" destOrd="0" parTransId="{0D18116F-565B-46E0-B1AC-442A8FE29596}" sibTransId="{520E2FC5-D8FE-42F6-BFC4-F324254F2D7E}"/>
    <dgm:cxn modelId="{4BC32FB1-264C-488A-80AA-ABC0D3E129D0}" type="presOf" srcId="{F0093360-630E-47C1-AD03-7511261C8E23}" destId="{D91CF6AE-25A8-43E6-AEAC-E4E407529C48}" srcOrd="0" destOrd="0" presId="urn:microsoft.com/office/officeart/2008/layout/HorizontalMultiLevelHierarchy"/>
    <dgm:cxn modelId="{79F0BB06-5CB4-494A-A8A6-05C2DD3A3AD0}" type="presOf" srcId="{81CC2384-7D01-4F42-BC72-F071593DEC97}" destId="{F2C2F6CE-97CA-4AFD-A79F-7F6E4B57D642}" srcOrd="0" destOrd="0" presId="urn:microsoft.com/office/officeart/2008/layout/HorizontalMultiLevelHierarchy"/>
    <dgm:cxn modelId="{39B0F5A9-D567-45CA-BC5D-8D0CD7A3795D}" type="presOf" srcId="{EAD05B87-F24A-44FB-A8C0-D496A77CC222}" destId="{CACA147E-A0A7-445C-8CBD-3D4D6CA776B8}" srcOrd="0" destOrd="0" presId="urn:microsoft.com/office/officeart/2008/layout/HorizontalMultiLevelHierarchy"/>
    <dgm:cxn modelId="{3D3737AB-C625-4B88-83F0-280F9C5EA3D0}" srcId="{EAD05B87-F24A-44FB-A8C0-D496A77CC222}" destId="{7A9BAAE0-4A0D-40C2-AE3C-0798053762F3}" srcOrd="0" destOrd="0" parTransId="{E05A3C88-D2E0-4EE7-B40C-B6E750251716}" sibTransId="{6F96BAA6-FCF9-4CED-9E7D-93D43002D6E9}"/>
    <dgm:cxn modelId="{C44CF140-EC42-48DD-80FD-215D18BA2E32}" type="presOf" srcId="{A7D137C8-0625-48FA-A03C-BFF5D0C9D764}" destId="{BE683296-69DB-46E5-910D-C70A9783E540}" srcOrd="1" destOrd="0" presId="urn:microsoft.com/office/officeart/2008/layout/HorizontalMultiLevelHierarchy"/>
    <dgm:cxn modelId="{9CB6DC11-E70E-4F0B-A447-AE6ED580D008}" type="presOf" srcId="{B26118A2-D16A-4829-8A27-B96867844872}" destId="{8DD69621-AF12-488D-8151-2CE4210D75BA}" srcOrd="0" destOrd="0" presId="urn:microsoft.com/office/officeart/2008/layout/HorizontalMultiLevelHierarchy"/>
    <dgm:cxn modelId="{995EEBB0-2503-4F92-B6AF-04FDDACD766A}" type="presOf" srcId="{1A4B1676-6E4D-420C-8188-133BF722E6C0}" destId="{64863269-13BE-4A70-BC1F-2C7CD2BED5C4}" srcOrd="1" destOrd="0" presId="urn:microsoft.com/office/officeart/2008/layout/HorizontalMultiLevelHierarchy"/>
    <dgm:cxn modelId="{C3EEFD39-5CB9-4B53-A655-17A816042959}" type="presOf" srcId="{0D18116F-565B-46E0-B1AC-442A8FE29596}" destId="{B20C39F9-9140-4155-98D2-5E588087F4F8}" srcOrd="0" destOrd="0" presId="urn:microsoft.com/office/officeart/2008/layout/HorizontalMultiLevelHierarchy"/>
    <dgm:cxn modelId="{C6A64422-B3B9-4E79-8D34-B1261316A837}" type="presOf" srcId="{1A962315-C596-4240-9F55-83E53884D855}" destId="{8B6DF2B3-F924-4657-B76A-0DA7276397FB}" srcOrd="0" destOrd="0" presId="urn:microsoft.com/office/officeart/2008/layout/HorizontalMultiLevelHierarchy"/>
    <dgm:cxn modelId="{73BE21CF-EE0D-44CB-9BCF-F9557A248B35}" type="presOf" srcId="{881D4734-B37A-4AF5-A7C3-29E4FB02B15A}" destId="{121E4186-D6A1-451B-A49A-B96A40AFCB1C}" srcOrd="0" destOrd="0" presId="urn:microsoft.com/office/officeart/2008/layout/HorizontalMultiLevelHierarchy"/>
    <dgm:cxn modelId="{1B4AE7F6-C025-4C47-8AE8-E551F756383B}" type="presOf" srcId="{77A80CFB-92D7-4D82-A15F-5705A5DC8AC1}" destId="{CCD86D6D-6274-4DCB-8BE5-A77FF330233D}" srcOrd="1" destOrd="0" presId="urn:microsoft.com/office/officeart/2008/layout/HorizontalMultiLevelHierarchy"/>
    <dgm:cxn modelId="{6FF746F4-33D9-4252-9EF3-9306EEF8730D}" type="presOf" srcId="{96415798-2666-4638-9DCB-FA698A30774E}" destId="{1A8AC0F1-D362-45A4-8E0D-4283DA1ABB16}" srcOrd="0" destOrd="0" presId="urn:microsoft.com/office/officeart/2008/layout/HorizontalMultiLevelHierarchy"/>
    <dgm:cxn modelId="{635F6606-72D7-4ED5-A2E1-E2D0EB227A94}" srcId="{7A9BAAE0-4A0D-40C2-AE3C-0798053762F3}" destId="{BDF0339A-0CA7-42B2-B50B-E6FA0F44D865}" srcOrd="10" destOrd="0" parTransId="{A7D137C8-0625-48FA-A03C-BFF5D0C9D764}" sibTransId="{D1E8D96E-5F24-4663-B7AF-E3BE6191B7D0}"/>
    <dgm:cxn modelId="{041CFE49-EB1C-4EC1-99A3-5FF6EB772AFB}" type="presOf" srcId="{F6C46C9B-D671-4C8B-8851-49BFD2416EC0}" destId="{B4085B11-8EAE-4ADD-8E94-EC330C9DD7C6}" srcOrd="1" destOrd="0" presId="urn:microsoft.com/office/officeart/2008/layout/HorizontalMultiLevelHierarchy"/>
    <dgm:cxn modelId="{85C9DA3D-E628-433C-B5EB-467F53761D3C}" srcId="{7A9BAAE0-4A0D-40C2-AE3C-0798053762F3}" destId="{260A3B5C-8E5E-4DCF-B4B1-D0B356A2FA05}" srcOrd="1" destOrd="0" parTransId="{F6C46C9B-D671-4C8B-8851-49BFD2416EC0}" sibTransId="{FBC76FB4-B88D-47E8-AD18-82C419629966}"/>
    <dgm:cxn modelId="{E1FD4676-DE69-467F-89F9-16EBD2A9276F}" type="presOf" srcId="{69B89A6F-3FE7-44AB-82A1-F6F1501061A5}" destId="{6561DD1A-2D01-41F3-9649-AED5376C9B02}" srcOrd="0" destOrd="0" presId="urn:microsoft.com/office/officeart/2008/layout/HorizontalMultiLevelHierarchy"/>
    <dgm:cxn modelId="{AD91B05D-4EBB-48B3-97AB-C1B46DF0F5F8}" type="presOf" srcId="{EBE35180-9E4E-4B1F-BABA-24910FA79C86}" destId="{87092ADB-03C1-4246-96AF-9A6A44D3BA97}" srcOrd="0" destOrd="0" presId="urn:microsoft.com/office/officeart/2008/layout/HorizontalMultiLevelHierarchy"/>
    <dgm:cxn modelId="{3A190F29-B601-404B-B2DF-4181C437CC49}" type="presParOf" srcId="{CACA147E-A0A7-445C-8CBD-3D4D6CA776B8}" destId="{C6594195-9CF0-48E1-B58B-4A9548B5EEED}" srcOrd="0" destOrd="0" presId="urn:microsoft.com/office/officeart/2008/layout/HorizontalMultiLevelHierarchy"/>
    <dgm:cxn modelId="{3BB5961A-BAD3-4B6F-A6C3-999AEDE8113A}" type="presParOf" srcId="{C6594195-9CF0-48E1-B58B-4A9548B5EEED}" destId="{D6C27A8C-6AF2-4997-BE85-B32A15C13066}" srcOrd="0" destOrd="0" presId="urn:microsoft.com/office/officeart/2008/layout/HorizontalMultiLevelHierarchy"/>
    <dgm:cxn modelId="{2B80A90F-5535-4658-BC44-532AFA0136DD}" type="presParOf" srcId="{C6594195-9CF0-48E1-B58B-4A9548B5EEED}" destId="{D2FCEE28-8CA0-4D38-B67A-75D3232ECC16}" srcOrd="1" destOrd="0" presId="urn:microsoft.com/office/officeart/2008/layout/HorizontalMultiLevelHierarchy"/>
    <dgm:cxn modelId="{E135CDF3-6942-4536-9D4D-6778AD9353ED}" type="presParOf" srcId="{D2FCEE28-8CA0-4D38-B67A-75D3232ECC16}" destId="{8B6DF2B3-F924-4657-B76A-0DA7276397FB}" srcOrd="0" destOrd="0" presId="urn:microsoft.com/office/officeart/2008/layout/HorizontalMultiLevelHierarchy"/>
    <dgm:cxn modelId="{ECB64EB3-9431-4760-BAE1-951307F0D222}" type="presParOf" srcId="{8B6DF2B3-F924-4657-B76A-0DA7276397FB}" destId="{09BEE7C4-188E-4A98-A001-0296C1C87F99}" srcOrd="0" destOrd="0" presId="urn:microsoft.com/office/officeart/2008/layout/HorizontalMultiLevelHierarchy"/>
    <dgm:cxn modelId="{41248B9E-8B20-46EF-BAA3-9CE2E26C7594}" type="presParOf" srcId="{D2FCEE28-8CA0-4D38-B67A-75D3232ECC16}" destId="{443E8418-0529-4442-A91A-CCE3CDD48B29}" srcOrd="1" destOrd="0" presId="urn:microsoft.com/office/officeart/2008/layout/HorizontalMultiLevelHierarchy"/>
    <dgm:cxn modelId="{68381A25-8AB3-43B0-92FA-0DA7347436D9}" type="presParOf" srcId="{443E8418-0529-4442-A91A-CCE3CDD48B29}" destId="{F90FD78F-BF11-40C0-B861-1DDA827E34D7}" srcOrd="0" destOrd="0" presId="urn:microsoft.com/office/officeart/2008/layout/HorizontalMultiLevelHierarchy"/>
    <dgm:cxn modelId="{082EDDD1-A99B-419B-96EE-1E662A9450D5}" type="presParOf" srcId="{443E8418-0529-4442-A91A-CCE3CDD48B29}" destId="{C7D4A03F-A24D-4B1C-8F58-4276E98FE1EB}" srcOrd="1" destOrd="0" presId="urn:microsoft.com/office/officeart/2008/layout/HorizontalMultiLevelHierarchy"/>
    <dgm:cxn modelId="{5739BD8E-4CC0-43D6-97C2-09D611114A63}" type="presParOf" srcId="{D2FCEE28-8CA0-4D38-B67A-75D3232ECC16}" destId="{6F5B3389-E93E-4014-A7E3-FBD5B2912E80}" srcOrd="2" destOrd="0" presId="urn:microsoft.com/office/officeart/2008/layout/HorizontalMultiLevelHierarchy"/>
    <dgm:cxn modelId="{E48F0600-BE92-4DBB-9DA1-6924E7E4AE85}" type="presParOf" srcId="{6F5B3389-E93E-4014-A7E3-FBD5B2912E80}" destId="{B4085B11-8EAE-4ADD-8E94-EC330C9DD7C6}" srcOrd="0" destOrd="0" presId="urn:microsoft.com/office/officeart/2008/layout/HorizontalMultiLevelHierarchy"/>
    <dgm:cxn modelId="{A188F6F9-B948-4A76-8191-0666F173236A}" type="presParOf" srcId="{D2FCEE28-8CA0-4D38-B67A-75D3232ECC16}" destId="{4152ABCD-3C52-4B77-8A3A-C9B787AD3A30}" srcOrd="3" destOrd="0" presId="urn:microsoft.com/office/officeart/2008/layout/HorizontalMultiLevelHierarchy"/>
    <dgm:cxn modelId="{2975BECC-9FA8-4F42-BDD7-A2851586751A}" type="presParOf" srcId="{4152ABCD-3C52-4B77-8A3A-C9B787AD3A30}" destId="{E7DBC4F5-529C-40F4-B106-4494F3A559BF}" srcOrd="0" destOrd="0" presId="urn:microsoft.com/office/officeart/2008/layout/HorizontalMultiLevelHierarchy"/>
    <dgm:cxn modelId="{FBD46E4C-C54D-4691-9B6E-F71551F29A9E}" type="presParOf" srcId="{4152ABCD-3C52-4B77-8A3A-C9B787AD3A30}" destId="{A5F03002-9DFC-416B-8DCC-C18C302E9702}" srcOrd="1" destOrd="0" presId="urn:microsoft.com/office/officeart/2008/layout/HorizontalMultiLevelHierarchy"/>
    <dgm:cxn modelId="{2D6EBBB6-18CD-4B15-82D8-4512D8DE7219}" type="presParOf" srcId="{D2FCEE28-8CA0-4D38-B67A-75D3232ECC16}" destId="{B20C39F9-9140-4155-98D2-5E588087F4F8}" srcOrd="4" destOrd="0" presId="urn:microsoft.com/office/officeart/2008/layout/HorizontalMultiLevelHierarchy"/>
    <dgm:cxn modelId="{706ED114-AC59-47DF-A232-AA5B5FE91F96}" type="presParOf" srcId="{B20C39F9-9140-4155-98D2-5E588087F4F8}" destId="{603211AA-1034-4993-B6CA-429F19B6A558}" srcOrd="0" destOrd="0" presId="urn:microsoft.com/office/officeart/2008/layout/HorizontalMultiLevelHierarchy"/>
    <dgm:cxn modelId="{736C36D4-4F11-47F4-BB68-CFC5357D1FF4}" type="presParOf" srcId="{D2FCEE28-8CA0-4D38-B67A-75D3232ECC16}" destId="{830A38BD-39B8-4217-915A-7EF70A98ABEA}" srcOrd="5" destOrd="0" presId="urn:microsoft.com/office/officeart/2008/layout/HorizontalMultiLevelHierarchy"/>
    <dgm:cxn modelId="{5C010AA3-1190-4B20-86C4-FE837681E8DA}" type="presParOf" srcId="{830A38BD-39B8-4217-915A-7EF70A98ABEA}" destId="{11A3AABE-9FAD-48B8-B4D2-DC2589794828}" srcOrd="0" destOrd="0" presId="urn:microsoft.com/office/officeart/2008/layout/HorizontalMultiLevelHierarchy"/>
    <dgm:cxn modelId="{6BC1F49C-403B-44A8-B969-05501B296339}" type="presParOf" srcId="{830A38BD-39B8-4217-915A-7EF70A98ABEA}" destId="{A5763E3D-2E42-479F-BC4E-E4EA965D98EE}" srcOrd="1" destOrd="0" presId="urn:microsoft.com/office/officeart/2008/layout/HorizontalMultiLevelHierarchy"/>
    <dgm:cxn modelId="{9F2CEC24-9C80-43F2-8BC8-AD9D46DBB77A}" type="presParOf" srcId="{D2FCEE28-8CA0-4D38-B67A-75D3232ECC16}" destId="{C8FFB587-16A6-4469-AAB6-B30C3EFCA806}" srcOrd="6" destOrd="0" presId="urn:microsoft.com/office/officeart/2008/layout/HorizontalMultiLevelHierarchy"/>
    <dgm:cxn modelId="{9F679A9D-65FE-4D1B-88D3-3F824BC27A18}" type="presParOf" srcId="{C8FFB587-16A6-4469-AAB6-B30C3EFCA806}" destId="{64863269-13BE-4A70-BC1F-2C7CD2BED5C4}" srcOrd="0" destOrd="0" presId="urn:microsoft.com/office/officeart/2008/layout/HorizontalMultiLevelHierarchy"/>
    <dgm:cxn modelId="{B5F7C720-2293-4DC7-AD4C-316086577719}" type="presParOf" srcId="{D2FCEE28-8CA0-4D38-B67A-75D3232ECC16}" destId="{8F4E9DE6-916F-44F6-AB2A-91BB5EFE4D64}" srcOrd="7" destOrd="0" presId="urn:microsoft.com/office/officeart/2008/layout/HorizontalMultiLevelHierarchy"/>
    <dgm:cxn modelId="{227E1765-9930-453F-8200-36B4CEEC46CE}" type="presParOf" srcId="{8F4E9DE6-916F-44F6-AB2A-91BB5EFE4D64}" destId="{1F162E4A-83A3-43CE-876D-C3484953E92B}" srcOrd="0" destOrd="0" presId="urn:microsoft.com/office/officeart/2008/layout/HorizontalMultiLevelHierarchy"/>
    <dgm:cxn modelId="{86C25D8A-CEAB-4E6B-B016-E7EFB83F330A}" type="presParOf" srcId="{8F4E9DE6-916F-44F6-AB2A-91BB5EFE4D64}" destId="{4CB9C5A5-EA64-43B7-B2AB-CDD92D74695E}" srcOrd="1" destOrd="0" presId="urn:microsoft.com/office/officeart/2008/layout/HorizontalMultiLevelHierarchy"/>
    <dgm:cxn modelId="{841ADCD4-EB7F-4321-A77D-E9DD331C77E9}" type="presParOf" srcId="{D2FCEE28-8CA0-4D38-B67A-75D3232ECC16}" destId="{8DD69621-AF12-488D-8151-2CE4210D75BA}" srcOrd="8" destOrd="0" presId="urn:microsoft.com/office/officeart/2008/layout/HorizontalMultiLevelHierarchy"/>
    <dgm:cxn modelId="{427FDC19-BCD8-4DB7-92BD-D7F1FA4432E9}" type="presParOf" srcId="{8DD69621-AF12-488D-8151-2CE4210D75BA}" destId="{3FAD1970-C76A-4B8B-A997-D79D8066509E}" srcOrd="0" destOrd="0" presId="urn:microsoft.com/office/officeart/2008/layout/HorizontalMultiLevelHierarchy"/>
    <dgm:cxn modelId="{4AFFD7F3-5B9D-4015-A678-21FED2644053}" type="presParOf" srcId="{D2FCEE28-8CA0-4D38-B67A-75D3232ECC16}" destId="{A16CD30D-F156-48B5-BFAA-51350A15C77D}" srcOrd="9" destOrd="0" presId="urn:microsoft.com/office/officeart/2008/layout/HorizontalMultiLevelHierarchy"/>
    <dgm:cxn modelId="{7F95E54F-C19E-4A66-9D5F-3FAA6CDB5D92}" type="presParOf" srcId="{A16CD30D-F156-48B5-BFAA-51350A15C77D}" destId="{8F221F38-6D95-44F9-A732-71E2A2CA5B97}" srcOrd="0" destOrd="0" presId="urn:microsoft.com/office/officeart/2008/layout/HorizontalMultiLevelHierarchy"/>
    <dgm:cxn modelId="{9A43EDBC-69A6-4E39-B1DF-019E6E27087D}" type="presParOf" srcId="{A16CD30D-F156-48B5-BFAA-51350A15C77D}" destId="{9A80586F-6329-433F-B9E5-16F7E2FA58A2}" srcOrd="1" destOrd="0" presId="urn:microsoft.com/office/officeart/2008/layout/HorizontalMultiLevelHierarchy"/>
    <dgm:cxn modelId="{012C7FE3-7128-4B62-9072-DC2C243013D8}" type="presParOf" srcId="{D2FCEE28-8CA0-4D38-B67A-75D3232ECC16}" destId="{87092ADB-03C1-4246-96AF-9A6A44D3BA97}" srcOrd="10" destOrd="0" presId="urn:microsoft.com/office/officeart/2008/layout/HorizontalMultiLevelHierarchy"/>
    <dgm:cxn modelId="{67B24E47-D4DD-4805-A844-DC05BB1CB256}" type="presParOf" srcId="{87092ADB-03C1-4246-96AF-9A6A44D3BA97}" destId="{C1750AF2-E1DC-4105-A728-A2488F09A210}" srcOrd="0" destOrd="0" presId="urn:microsoft.com/office/officeart/2008/layout/HorizontalMultiLevelHierarchy"/>
    <dgm:cxn modelId="{412E0F95-4300-408C-9CEC-A50938AA991C}" type="presParOf" srcId="{D2FCEE28-8CA0-4D38-B67A-75D3232ECC16}" destId="{DB94F28E-73A1-47DE-B733-C7EFCE371EFF}" srcOrd="11" destOrd="0" presId="urn:microsoft.com/office/officeart/2008/layout/HorizontalMultiLevelHierarchy"/>
    <dgm:cxn modelId="{84A23EF5-FB75-49FE-A84A-282C9E65885C}" type="presParOf" srcId="{DB94F28E-73A1-47DE-B733-C7EFCE371EFF}" destId="{D91CF6AE-25A8-43E6-AEAC-E4E407529C48}" srcOrd="0" destOrd="0" presId="urn:microsoft.com/office/officeart/2008/layout/HorizontalMultiLevelHierarchy"/>
    <dgm:cxn modelId="{8820497C-79C4-42CC-A5E1-B75158AC9061}" type="presParOf" srcId="{DB94F28E-73A1-47DE-B733-C7EFCE371EFF}" destId="{3230BE3B-0FF7-4EE4-9D8D-681C36779E64}" srcOrd="1" destOrd="0" presId="urn:microsoft.com/office/officeart/2008/layout/HorizontalMultiLevelHierarchy"/>
    <dgm:cxn modelId="{EC574B6C-A861-4981-B26E-AB12AB7FA7EA}" type="presParOf" srcId="{D2FCEE28-8CA0-4D38-B67A-75D3232ECC16}" destId="{121E4186-D6A1-451B-A49A-B96A40AFCB1C}" srcOrd="12" destOrd="0" presId="urn:microsoft.com/office/officeart/2008/layout/HorizontalMultiLevelHierarchy"/>
    <dgm:cxn modelId="{71CD2A41-9CD9-4B29-9D0D-E73C612E3082}" type="presParOf" srcId="{121E4186-D6A1-451B-A49A-B96A40AFCB1C}" destId="{D8F9AFED-5A0D-40B5-AE8A-5FD1A7BD52F1}" srcOrd="0" destOrd="0" presId="urn:microsoft.com/office/officeart/2008/layout/HorizontalMultiLevelHierarchy"/>
    <dgm:cxn modelId="{BA99B247-09CF-4BEE-8EFA-E0582F06968C}" type="presParOf" srcId="{D2FCEE28-8CA0-4D38-B67A-75D3232ECC16}" destId="{37636000-528C-45FC-B076-2F34D3019817}" srcOrd="13" destOrd="0" presId="urn:microsoft.com/office/officeart/2008/layout/HorizontalMultiLevelHierarchy"/>
    <dgm:cxn modelId="{6BD0EA67-BB8A-4DF1-B3CD-D950B59C2445}" type="presParOf" srcId="{37636000-528C-45FC-B076-2F34D3019817}" destId="{73931047-4ED7-4237-BBFA-6346B4E00A08}" srcOrd="0" destOrd="0" presId="urn:microsoft.com/office/officeart/2008/layout/HorizontalMultiLevelHierarchy"/>
    <dgm:cxn modelId="{69594A4A-EE87-4F63-86B0-774DE63B9D50}" type="presParOf" srcId="{37636000-528C-45FC-B076-2F34D3019817}" destId="{943465EB-73FE-4319-A70C-55ED6DADDFC5}" srcOrd="1" destOrd="0" presId="urn:microsoft.com/office/officeart/2008/layout/HorizontalMultiLevelHierarchy"/>
    <dgm:cxn modelId="{BA16A338-702B-493A-A9E4-878116204F72}" type="presParOf" srcId="{D2FCEE28-8CA0-4D38-B67A-75D3232ECC16}" destId="{BE62850D-27D8-4948-8FD5-D64E5C623E98}" srcOrd="14" destOrd="0" presId="urn:microsoft.com/office/officeart/2008/layout/HorizontalMultiLevelHierarchy"/>
    <dgm:cxn modelId="{BD317271-B65C-4253-AB8E-9E33DDA1A966}" type="presParOf" srcId="{BE62850D-27D8-4948-8FD5-D64E5C623E98}" destId="{212A5F31-3C85-4A14-985B-4228C1A839DC}" srcOrd="0" destOrd="0" presId="urn:microsoft.com/office/officeart/2008/layout/HorizontalMultiLevelHierarchy"/>
    <dgm:cxn modelId="{600DBE9C-5067-49D0-AB91-3AD4D91286DE}" type="presParOf" srcId="{D2FCEE28-8CA0-4D38-B67A-75D3232ECC16}" destId="{2E8E6F0D-B52D-42AA-AB26-1F290CE447AE}" srcOrd="15" destOrd="0" presId="urn:microsoft.com/office/officeart/2008/layout/HorizontalMultiLevelHierarchy"/>
    <dgm:cxn modelId="{0C181EB7-D3DA-4D43-8543-4104B8BA4892}" type="presParOf" srcId="{2E8E6F0D-B52D-42AA-AB26-1F290CE447AE}" destId="{1A8AC0F1-D362-45A4-8E0D-4283DA1ABB16}" srcOrd="0" destOrd="0" presId="urn:microsoft.com/office/officeart/2008/layout/HorizontalMultiLevelHierarchy"/>
    <dgm:cxn modelId="{E772447B-7EAE-434B-A026-138085C38F8B}" type="presParOf" srcId="{2E8E6F0D-B52D-42AA-AB26-1F290CE447AE}" destId="{D3DE8D4F-0B2B-485F-8248-2F1A305ABD98}" srcOrd="1" destOrd="0" presId="urn:microsoft.com/office/officeart/2008/layout/HorizontalMultiLevelHierarchy"/>
    <dgm:cxn modelId="{A8BD0189-288E-4505-8BB5-0430599E8AA2}" type="presParOf" srcId="{D2FCEE28-8CA0-4D38-B67A-75D3232ECC16}" destId="{33758ABD-701F-4C4C-A537-90F960141E8D}" srcOrd="16" destOrd="0" presId="urn:microsoft.com/office/officeart/2008/layout/HorizontalMultiLevelHierarchy"/>
    <dgm:cxn modelId="{52E940EB-DF2E-4253-AE2E-A7918B32C90B}" type="presParOf" srcId="{33758ABD-701F-4C4C-A537-90F960141E8D}" destId="{CCD86D6D-6274-4DCB-8BE5-A77FF330233D}" srcOrd="0" destOrd="0" presId="urn:microsoft.com/office/officeart/2008/layout/HorizontalMultiLevelHierarchy"/>
    <dgm:cxn modelId="{DCA8C622-2CE0-4AC4-834F-0F8939A8DE22}" type="presParOf" srcId="{D2FCEE28-8CA0-4D38-B67A-75D3232ECC16}" destId="{F18C5292-D672-4954-875C-365AD2AFC518}" srcOrd="17" destOrd="0" presId="urn:microsoft.com/office/officeart/2008/layout/HorizontalMultiLevelHierarchy"/>
    <dgm:cxn modelId="{1E7F81AA-89D6-43BF-A6DA-A07A7ACD97A8}" type="presParOf" srcId="{F18C5292-D672-4954-875C-365AD2AFC518}" destId="{6561DD1A-2D01-41F3-9649-AED5376C9B02}" srcOrd="0" destOrd="0" presId="urn:microsoft.com/office/officeart/2008/layout/HorizontalMultiLevelHierarchy"/>
    <dgm:cxn modelId="{8CBC84D1-AF66-471D-97A9-996D8B4DAEEC}" type="presParOf" srcId="{F18C5292-D672-4954-875C-365AD2AFC518}" destId="{907768B1-5E3D-4BED-AC24-91A615FB07C8}" srcOrd="1" destOrd="0" presId="urn:microsoft.com/office/officeart/2008/layout/HorizontalMultiLevelHierarchy"/>
    <dgm:cxn modelId="{E623E5D7-64E9-428C-B3A7-161FFCEFE289}" type="presParOf" srcId="{D2FCEE28-8CA0-4D38-B67A-75D3232ECC16}" destId="{F2C2F6CE-97CA-4AFD-A79F-7F6E4B57D642}" srcOrd="18" destOrd="0" presId="urn:microsoft.com/office/officeart/2008/layout/HorizontalMultiLevelHierarchy"/>
    <dgm:cxn modelId="{2C075490-85DC-46E8-A1CA-6D7B28CBA6A3}" type="presParOf" srcId="{F2C2F6CE-97CA-4AFD-A79F-7F6E4B57D642}" destId="{CC99A295-CF83-4753-B2BC-461FF545BFAA}" srcOrd="0" destOrd="0" presId="urn:microsoft.com/office/officeart/2008/layout/HorizontalMultiLevelHierarchy"/>
    <dgm:cxn modelId="{2D6B5F75-6E65-42AE-BA88-F26CACAC8BD0}" type="presParOf" srcId="{D2FCEE28-8CA0-4D38-B67A-75D3232ECC16}" destId="{F8A08F88-7C47-4AE0-8729-044EE24FF6D5}" srcOrd="19" destOrd="0" presId="urn:microsoft.com/office/officeart/2008/layout/HorizontalMultiLevelHierarchy"/>
    <dgm:cxn modelId="{9E59CDD3-BF48-48E2-8953-760C4C0963B1}" type="presParOf" srcId="{F8A08F88-7C47-4AE0-8729-044EE24FF6D5}" destId="{6FFC3DD0-54DD-47A5-A1B9-B0D9BAA59056}" srcOrd="0" destOrd="0" presId="urn:microsoft.com/office/officeart/2008/layout/HorizontalMultiLevelHierarchy"/>
    <dgm:cxn modelId="{45B51CC7-950A-4544-8491-B97133381B80}" type="presParOf" srcId="{F8A08F88-7C47-4AE0-8729-044EE24FF6D5}" destId="{9C93413A-8450-4F6A-99EB-22B007F2D3CD}" srcOrd="1" destOrd="0" presId="urn:microsoft.com/office/officeart/2008/layout/HorizontalMultiLevelHierarchy"/>
    <dgm:cxn modelId="{25CD28DD-AA70-4594-8142-A3E376D0AF16}" type="presParOf" srcId="{D2FCEE28-8CA0-4D38-B67A-75D3232ECC16}" destId="{0E77512F-227F-431A-BFF5-5F20CAD4BE13}" srcOrd="20" destOrd="0" presId="urn:microsoft.com/office/officeart/2008/layout/HorizontalMultiLevelHierarchy"/>
    <dgm:cxn modelId="{A3419D51-F778-4A07-A46C-B32E334B5257}" type="presParOf" srcId="{0E77512F-227F-431A-BFF5-5F20CAD4BE13}" destId="{BE683296-69DB-46E5-910D-C70A9783E540}" srcOrd="0" destOrd="0" presId="urn:microsoft.com/office/officeart/2008/layout/HorizontalMultiLevelHierarchy"/>
    <dgm:cxn modelId="{8E17CCB5-6219-417E-860E-D5C574E92B03}" type="presParOf" srcId="{D2FCEE28-8CA0-4D38-B67A-75D3232ECC16}" destId="{AEF64231-AFBE-49E5-ABF2-D1332DB05CE6}" srcOrd="21" destOrd="0" presId="urn:microsoft.com/office/officeart/2008/layout/HorizontalMultiLevelHierarchy"/>
    <dgm:cxn modelId="{BF6682BF-95E6-4A01-8BCF-68033BB87D52}" type="presParOf" srcId="{AEF64231-AFBE-49E5-ABF2-D1332DB05CE6}" destId="{12E849B1-8150-4A90-A887-1B086345701B}" srcOrd="0" destOrd="0" presId="urn:microsoft.com/office/officeart/2008/layout/HorizontalMultiLevelHierarchy"/>
    <dgm:cxn modelId="{EA849121-C533-4394-9A3A-A828C78B776D}" type="presParOf" srcId="{AEF64231-AFBE-49E5-ABF2-D1332DB05CE6}" destId="{463DD54A-D4AB-41D5-B588-E710838A4EF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77512F-227F-431A-BFF5-5F20CAD4BE13}">
      <dsp:nvSpPr>
        <dsp:cNvPr id="0" name=""/>
        <dsp:cNvSpPr/>
      </dsp:nvSpPr>
      <dsp:spPr>
        <a:xfrm>
          <a:off x="2052547" y="3124200"/>
          <a:ext cx="303162" cy="28883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2888358"/>
              </a:lnTo>
              <a:lnTo>
                <a:pt x="303162" y="2888358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2131522" y="4495773"/>
        <a:ext cx="145211" cy="145211"/>
      </dsp:txXfrm>
    </dsp:sp>
    <dsp:sp modelId="{F2C2F6CE-97CA-4AFD-A79F-7F6E4B57D642}">
      <dsp:nvSpPr>
        <dsp:cNvPr id="0" name=""/>
        <dsp:cNvSpPr/>
      </dsp:nvSpPr>
      <dsp:spPr>
        <a:xfrm>
          <a:off x="2052547" y="3124200"/>
          <a:ext cx="303162" cy="23106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2310686"/>
              </a:lnTo>
              <a:lnTo>
                <a:pt x="303162" y="2310686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145866" y="4221281"/>
        <a:ext cx="116524" cy="116524"/>
      </dsp:txXfrm>
    </dsp:sp>
    <dsp:sp modelId="{33758ABD-701F-4C4C-A537-90F960141E8D}">
      <dsp:nvSpPr>
        <dsp:cNvPr id="0" name=""/>
        <dsp:cNvSpPr/>
      </dsp:nvSpPr>
      <dsp:spPr>
        <a:xfrm>
          <a:off x="2052547" y="3124200"/>
          <a:ext cx="303162" cy="17330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1733014"/>
              </a:lnTo>
              <a:lnTo>
                <a:pt x="303162" y="1733014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60145" y="3946724"/>
        <a:ext cx="87966" cy="87966"/>
      </dsp:txXfrm>
    </dsp:sp>
    <dsp:sp modelId="{BE62850D-27D8-4948-8FD5-D64E5C623E98}">
      <dsp:nvSpPr>
        <dsp:cNvPr id="0" name=""/>
        <dsp:cNvSpPr/>
      </dsp:nvSpPr>
      <dsp:spPr>
        <a:xfrm>
          <a:off x="2052547" y="3124200"/>
          <a:ext cx="303162" cy="11553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1155343"/>
              </a:lnTo>
              <a:lnTo>
                <a:pt x="303162" y="1155343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74267" y="3672010"/>
        <a:ext cx="59722" cy="59722"/>
      </dsp:txXfrm>
    </dsp:sp>
    <dsp:sp modelId="{121E4186-D6A1-451B-A49A-B96A40AFCB1C}">
      <dsp:nvSpPr>
        <dsp:cNvPr id="0" name=""/>
        <dsp:cNvSpPr/>
      </dsp:nvSpPr>
      <dsp:spPr>
        <a:xfrm>
          <a:off x="2052547" y="3124200"/>
          <a:ext cx="303162" cy="5776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1581" y="0"/>
              </a:lnTo>
              <a:lnTo>
                <a:pt x="151581" y="577671"/>
              </a:lnTo>
              <a:lnTo>
                <a:pt x="303162" y="577671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87818" y="3396726"/>
        <a:ext cx="32619" cy="32619"/>
      </dsp:txXfrm>
    </dsp:sp>
    <dsp:sp modelId="{87092ADB-03C1-4246-96AF-9A6A44D3BA97}">
      <dsp:nvSpPr>
        <dsp:cNvPr id="0" name=""/>
        <dsp:cNvSpPr/>
      </dsp:nvSpPr>
      <dsp:spPr>
        <a:xfrm>
          <a:off x="2052547" y="3078479"/>
          <a:ext cx="30316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03162" y="4572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96549" y="3116620"/>
        <a:ext cx="15158" cy="15158"/>
      </dsp:txXfrm>
    </dsp:sp>
    <dsp:sp modelId="{8DD69621-AF12-488D-8151-2CE4210D75BA}">
      <dsp:nvSpPr>
        <dsp:cNvPr id="0" name=""/>
        <dsp:cNvSpPr/>
      </dsp:nvSpPr>
      <dsp:spPr>
        <a:xfrm>
          <a:off x="2052547" y="2546528"/>
          <a:ext cx="303162" cy="577671"/>
        </a:xfrm>
        <a:custGeom>
          <a:avLst/>
          <a:gdLst/>
          <a:ahLst/>
          <a:cxnLst/>
          <a:rect l="0" t="0" r="0" b="0"/>
          <a:pathLst>
            <a:path>
              <a:moveTo>
                <a:pt x="0" y="577671"/>
              </a:moveTo>
              <a:lnTo>
                <a:pt x="151581" y="577671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87818" y="2819054"/>
        <a:ext cx="32619" cy="32619"/>
      </dsp:txXfrm>
    </dsp:sp>
    <dsp:sp modelId="{C8FFB587-16A6-4469-AAB6-B30C3EFCA806}">
      <dsp:nvSpPr>
        <dsp:cNvPr id="0" name=""/>
        <dsp:cNvSpPr/>
      </dsp:nvSpPr>
      <dsp:spPr>
        <a:xfrm>
          <a:off x="2052547" y="1968856"/>
          <a:ext cx="303162" cy="1155343"/>
        </a:xfrm>
        <a:custGeom>
          <a:avLst/>
          <a:gdLst/>
          <a:ahLst/>
          <a:cxnLst/>
          <a:rect l="0" t="0" r="0" b="0"/>
          <a:pathLst>
            <a:path>
              <a:moveTo>
                <a:pt x="0" y="1155343"/>
              </a:moveTo>
              <a:lnTo>
                <a:pt x="151581" y="1155343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74267" y="2516666"/>
        <a:ext cx="59722" cy="59722"/>
      </dsp:txXfrm>
    </dsp:sp>
    <dsp:sp modelId="{B20C39F9-9140-4155-98D2-5E588087F4F8}">
      <dsp:nvSpPr>
        <dsp:cNvPr id="0" name=""/>
        <dsp:cNvSpPr/>
      </dsp:nvSpPr>
      <dsp:spPr>
        <a:xfrm>
          <a:off x="2052547" y="1391185"/>
          <a:ext cx="303162" cy="1733014"/>
        </a:xfrm>
        <a:custGeom>
          <a:avLst/>
          <a:gdLst/>
          <a:ahLst/>
          <a:cxnLst/>
          <a:rect l="0" t="0" r="0" b="0"/>
          <a:pathLst>
            <a:path>
              <a:moveTo>
                <a:pt x="0" y="1733014"/>
              </a:moveTo>
              <a:lnTo>
                <a:pt x="151581" y="1733014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2160145" y="2213709"/>
        <a:ext cx="87966" cy="87966"/>
      </dsp:txXfrm>
    </dsp:sp>
    <dsp:sp modelId="{6F5B3389-E93E-4014-A7E3-FBD5B2912E80}">
      <dsp:nvSpPr>
        <dsp:cNvPr id="0" name=""/>
        <dsp:cNvSpPr/>
      </dsp:nvSpPr>
      <dsp:spPr>
        <a:xfrm>
          <a:off x="2052547" y="813513"/>
          <a:ext cx="303162" cy="2310686"/>
        </a:xfrm>
        <a:custGeom>
          <a:avLst/>
          <a:gdLst/>
          <a:ahLst/>
          <a:cxnLst/>
          <a:rect l="0" t="0" r="0" b="0"/>
          <a:pathLst>
            <a:path>
              <a:moveTo>
                <a:pt x="0" y="2310686"/>
              </a:moveTo>
              <a:lnTo>
                <a:pt x="151581" y="2310686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>
        <a:off x="2145866" y="1910594"/>
        <a:ext cx="116524" cy="116524"/>
      </dsp:txXfrm>
    </dsp:sp>
    <dsp:sp modelId="{8B6DF2B3-F924-4657-B76A-0DA7276397FB}">
      <dsp:nvSpPr>
        <dsp:cNvPr id="0" name=""/>
        <dsp:cNvSpPr/>
      </dsp:nvSpPr>
      <dsp:spPr>
        <a:xfrm>
          <a:off x="2052547" y="235841"/>
          <a:ext cx="303162" cy="2888358"/>
        </a:xfrm>
        <a:custGeom>
          <a:avLst/>
          <a:gdLst/>
          <a:ahLst/>
          <a:cxnLst/>
          <a:rect l="0" t="0" r="0" b="0"/>
          <a:pathLst>
            <a:path>
              <a:moveTo>
                <a:pt x="0" y="2888358"/>
              </a:moveTo>
              <a:lnTo>
                <a:pt x="151581" y="2888358"/>
              </a:lnTo>
              <a:lnTo>
                <a:pt x="151581" y="0"/>
              </a:lnTo>
              <a:lnTo>
                <a:pt x="303162" y="0"/>
              </a:lnTo>
            </a:path>
          </a:pathLst>
        </a:cu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/>
        </a:p>
      </dsp:txBody>
      <dsp:txXfrm>
        <a:off x="2131522" y="1607415"/>
        <a:ext cx="145211" cy="145211"/>
      </dsp:txXfrm>
    </dsp:sp>
    <dsp:sp modelId="{D6C27A8C-6AF2-4997-BE85-B32A15C13066}">
      <dsp:nvSpPr>
        <dsp:cNvPr id="0" name=""/>
        <dsp:cNvSpPr/>
      </dsp:nvSpPr>
      <dsp:spPr>
        <a:xfrm rot="16200000">
          <a:off x="-914367" y="2669426"/>
          <a:ext cx="5024283" cy="90954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tx1"/>
              </a:solidFill>
            </a:rPr>
            <a:t>MAJOR </a:t>
          </a:r>
          <a:r>
            <a:rPr lang="en-US" sz="3200" kern="1200" dirty="0" smtClean="0">
              <a:solidFill>
                <a:schemeClr val="tx1"/>
              </a:solidFill>
            </a:rPr>
            <a:t>SECTORS</a:t>
          </a:r>
          <a:r>
            <a:rPr lang="en-US" sz="2800" kern="1200" dirty="0" smtClean="0">
              <a:solidFill>
                <a:schemeClr val="tx1"/>
              </a:solidFill>
            </a:rPr>
            <a:t> IN INDIA</a:t>
          </a:r>
          <a:endParaRPr lang="en-US" sz="2800" kern="1200" dirty="0">
            <a:solidFill>
              <a:schemeClr val="tx1"/>
            </a:solidFill>
          </a:endParaRPr>
        </a:p>
      </dsp:txBody>
      <dsp:txXfrm>
        <a:off x="-914367" y="2669426"/>
        <a:ext cx="5024283" cy="909546"/>
      </dsp:txXfrm>
    </dsp:sp>
    <dsp:sp modelId="{F90FD78F-BF11-40C0-B861-1DDA827E34D7}">
      <dsp:nvSpPr>
        <dsp:cNvPr id="0" name=""/>
        <dsp:cNvSpPr/>
      </dsp:nvSpPr>
      <dsp:spPr>
        <a:xfrm>
          <a:off x="2355709" y="4773"/>
          <a:ext cx="4878393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Agriculture</a:t>
          </a:r>
          <a:endParaRPr lang="en-US" sz="1800" kern="1200" dirty="0"/>
        </a:p>
      </dsp:txBody>
      <dsp:txXfrm>
        <a:off x="2355709" y="4773"/>
        <a:ext cx="4878393" cy="462137"/>
      </dsp:txXfrm>
    </dsp:sp>
    <dsp:sp modelId="{E7DBC4F5-529C-40F4-B106-4494F3A559BF}">
      <dsp:nvSpPr>
        <dsp:cNvPr id="0" name=""/>
        <dsp:cNvSpPr/>
      </dsp:nvSpPr>
      <dsp:spPr>
        <a:xfrm>
          <a:off x="2355709" y="582444"/>
          <a:ext cx="4878393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Manufacturing</a:t>
          </a:r>
          <a:endParaRPr lang="en-US" sz="1800" kern="1200" dirty="0"/>
        </a:p>
      </dsp:txBody>
      <dsp:txXfrm>
        <a:off x="2355709" y="582444"/>
        <a:ext cx="4878393" cy="462137"/>
      </dsp:txXfrm>
    </dsp:sp>
    <dsp:sp modelId="{11A3AABE-9FAD-48B8-B4D2-DC2589794828}">
      <dsp:nvSpPr>
        <dsp:cNvPr id="0" name=""/>
        <dsp:cNvSpPr/>
      </dsp:nvSpPr>
      <dsp:spPr>
        <a:xfrm>
          <a:off x="2355709" y="1160116"/>
          <a:ext cx="4878393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Services</a:t>
          </a:r>
          <a:endParaRPr lang="en-US" sz="1800" kern="1200" dirty="0"/>
        </a:p>
      </dsp:txBody>
      <dsp:txXfrm>
        <a:off x="2355709" y="1160116"/>
        <a:ext cx="4878393" cy="462137"/>
      </dsp:txXfrm>
    </dsp:sp>
    <dsp:sp modelId="{1F162E4A-83A3-43CE-876D-C3484953E92B}">
      <dsp:nvSpPr>
        <dsp:cNvPr id="0" name=""/>
        <dsp:cNvSpPr/>
      </dsp:nvSpPr>
      <dsp:spPr>
        <a:xfrm>
          <a:off x="2355709" y="1737788"/>
          <a:ext cx="4873497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u="none" kern="1200" dirty="0" smtClean="0"/>
            <a:t>Banking and financial services</a:t>
          </a:r>
          <a:endParaRPr lang="en-US" sz="1800" u="none" kern="1200" dirty="0"/>
        </a:p>
      </dsp:txBody>
      <dsp:txXfrm>
        <a:off x="2355709" y="1737788"/>
        <a:ext cx="4873497" cy="462137"/>
      </dsp:txXfrm>
    </dsp:sp>
    <dsp:sp modelId="{8F221F38-6D95-44F9-A732-71E2A2CA5B97}">
      <dsp:nvSpPr>
        <dsp:cNvPr id="0" name=""/>
        <dsp:cNvSpPr/>
      </dsp:nvSpPr>
      <dsp:spPr>
        <a:xfrm>
          <a:off x="2355709" y="2315459"/>
          <a:ext cx="4873497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0" kern="1200" smtClean="0"/>
            <a:t>Information technology</a:t>
          </a:r>
          <a:endParaRPr lang="en-US" sz="1800" u="none" kern="1200" dirty="0"/>
        </a:p>
      </dsp:txBody>
      <dsp:txXfrm>
        <a:off x="2355709" y="2315459"/>
        <a:ext cx="4873497" cy="462137"/>
      </dsp:txXfrm>
    </dsp:sp>
    <dsp:sp modelId="{D91CF6AE-25A8-43E6-AEAC-E4E407529C48}">
      <dsp:nvSpPr>
        <dsp:cNvPr id="0" name=""/>
        <dsp:cNvSpPr/>
      </dsp:nvSpPr>
      <dsp:spPr>
        <a:xfrm>
          <a:off x="2355709" y="2893131"/>
          <a:ext cx="4883289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0" kern="1200" smtClean="0"/>
            <a:t>Tourism</a:t>
          </a:r>
          <a:endParaRPr lang="en-US" sz="1800" u="none" kern="1200" dirty="0"/>
        </a:p>
      </dsp:txBody>
      <dsp:txXfrm>
        <a:off x="2355709" y="2893131"/>
        <a:ext cx="4883289" cy="462137"/>
      </dsp:txXfrm>
    </dsp:sp>
    <dsp:sp modelId="{73931047-4ED7-4237-BBFA-6346B4E00A08}">
      <dsp:nvSpPr>
        <dsp:cNvPr id="0" name=""/>
        <dsp:cNvSpPr/>
      </dsp:nvSpPr>
      <dsp:spPr>
        <a:xfrm>
          <a:off x="2355709" y="3470802"/>
          <a:ext cx="4873497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0" kern="1200" smtClean="0"/>
            <a:t>Infrastructure</a:t>
          </a:r>
          <a:endParaRPr lang="en-US" sz="1800" u="none" kern="1200" dirty="0"/>
        </a:p>
      </dsp:txBody>
      <dsp:txXfrm>
        <a:off x="2355709" y="3470802"/>
        <a:ext cx="4873497" cy="462137"/>
      </dsp:txXfrm>
    </dsp:sp>
    <dsp:sp modelId="{1A8AC0F1-D362-45A4-8E0D-4283DA1ABB16}">
      <dsp:nvSpPr>
        <dsp:cNvPr id="0" name=""/>
        <dsp:cNvSpPr/>
      </dsp:nvSpPr>
      <dsp:spPr>
        <a:xfrm>
          <a:off x="2355709" y="4048474"/>
          <a:ext cx="4873497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0" kern="1200" smtClean="0"/>
            <a:t>Logistics</a:t>
          </a:r>
          <a:endParaRPr lang="en-US" sz="1800" u="none" kern="1200" dirty="0"/>
        </a:p>
      </dsp:txBody>
      <dsp:txXfrm>
        <a:off x="2355709" y="4048474"/>
        <a:ext cx="4873497" cy="462137"/>
      </dsp:txXfrm>
    </dsp:sp>
    <dsp:sp modelId="{6561DD1A-2D01-41F3-9649-AED5376C9B02}">
      <dsp:nvSpPr>
        <dsp:cNvPr id="0" name=""/>
        <dsp:cNvSpPr/>
      </dsp:nvSpPr>
      <dsp:spPr>
        <a:xfrm>
          <a:off x="2355709" y="4626146"/>
          <a:ext cx="4873497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i="0" kern="1200" dirty="0" smtClean="0"/>
            <a:t>Telecommunications</a:t>
          </a:r>
          <a:endParaRPr lang="en-US" sz="1800" u="none" kern="1200" dirty="0"/>
        </a:p>
      </dsp:txBody>
      <dsp:txXfrm>
        <a:off x="2355709" y="4626146"/>
        <a:ext cx="4873497" cy="462137"/>
      </dsp:txXfrm>
    </dsp:sp>
    <dsp:sp modelId="{6FFC3DD0-54DD-47A5-A1B9-B0D9BAA59056}">
      <dsp:nvSpPr>
        <dsp:cNvPr id="0" name=""/>
        <dsp:cNvSpPr/>
      </dsp:nvSpPr>
      <dsp:spPr>
        <a:xfrm>
          <a:off x="2355709" y="5203817"/>
          <a:ext cx="4883289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Mining and Construction</a:t>
          </a:r>
          <a:endParaRPr lang="en-US" sz="1800" u="none" kern="1200" dirty="0"/>
        </a:p>
      </dsp:txBody>
      <dsp:txXfrm>
        <a:off x="2355709" y="5203817"/>
        <a:ext cx="4883289" cy="462137"/>
      </dsp:txXfrm>
    </dsp:sp>
    <dsp:sp modelId="{12E849B1-8150-4A90-A887-1B086345701B}">
      <dsp:nvSpPr>
        <dsp:cNvPr id="0" name=""/>
        <dsp:cNvSpPr/>
      </dsp:nvSpPr>
      <dsp:spPr>
        <a:xfrm>
          <a:off x="2355709" y="5781489"/>
          <a:ext cx="4883289" cy="4621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Foreign trade and investment</a:t>
          </a:r>
          <a:endParaRPr lang="en-US" sz="1800" u="none" kern="1200" dirty="0"/>
        </a:p>
      </dsp:txBody>
      <dsp:txXfrm>
        <a:off x="2355709" y="5781489"/>
        <a:ext cx="4883289" cy="4621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76810A5-F8D9-46B1-AF2D-3047B6A54918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23B56A5-D990-4B39-BE93-F6C9CFC748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8234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9A1E5C7-A453-4D73-BB53-9B3EE978B7FB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5324E96-7D24-454F-B866-A6A57C166B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190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37D2E35-979A-479A-AEF9-3EAA26A6E79C}" type="datetimeFigureOut">
              <a:rPr lang="en-US" smtClean="0"/>
              <a:t>6/26/2018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949D315-18DE-4D4C-8B5C-493D5076A4F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399" y="2362200"/>
            <a:ext cx="7524749" cy="441796"/>
          </a:xfrm>
        </p:spPr>
        <p:txBody>
          <a:bodyPr/>
          <a:lstStyle/>
          <a:p>
            <a:r>
              <a:rPr lang="en-US" sz="1800" b="1" dirty="0">
                <a:effectLst/>
              </a:rPr>
              <a:t>THE COUNCIL OF EU CHAMBERS OF COMMERCE IN </a:t>
            </a:r>
            <a:r>
              <a:rPr lang="en-US" sz="1800" b="1" dirty="0" smtClean="0">
                <a:effectLst/>
              </a:rPr>
              <a:t>INDIA</a:t>
            </a:r>
            <a:endParaRPr lang="en-US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5715000"/>
            <a:ext cx="6553200" cy="805506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chemeClr val="tx2"/>
                </a:solidFill>
                <a:latin typeface="+mn-lt"/>
                <a:cs typeface="Arial" pitchFamily="34" charset="0"/>
              </a:rPr>
              <a:t>ENHANCING EU – INDIA TRADE RELATIONS</a:t>
            </a:r>
            <a:endParaRPr lang="en-US" sz="2000" b="1" dirty="0">
              <a:solidFill>
                <a:schemeClr val="tx2"/>
              </a:solidFill>
              <a:latin typeface="+mn-lt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29491"/>
            <a:ext cx="2821131" cy="1564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3048000"/>
            <a:ext cx="4647334" cy="246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190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001000" cy="914400"/>
          </a:xfrm>
        </p:spPr>
        <p:txBody>
          <a:bodyPr/>
          <a:lstStyle/>
          <a:p>
            <a:r>
              <a:rPr lang="en-US" sz="4000" b="1" dirty="0">
                <a:effectLst/>
              </a:rPr>
              <a:t>INDIAN ECONOMY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382000" cy="2362200"/>
          </a:xfrm>
        </p:spPr>
        <p:txBody>
          <a:bodyPr>
            <a:normAutofit/>
          </a:bodyPr>
          <a:lstStyle/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 has been declared the 7</a:t>
            </a:r>
            <a:r>
              <a:rPr lang="en-US" sz="20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largest economy in the world with a GDP of 2.6 trillion in 2018, as per the recently released report by Indian Monetary Fund (IMF). 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 has one of the fastest growing service sectors in the world with an annual growth rate above 9% since 2001.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FY 2015 and 2018 India's economy became the world's fastest growing major economy, surpassing China.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3429000"/>
            <a:ext cx="6343650" cy="321945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791200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784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867400"/>
            <a:ext cx="1298561" cy="853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106939459"/>
              </p:ext>
            </p:extLst>
          </p:nvPr>
        </p:nvGraphicFramePr>
        <p:xfrm>
          <a:off x="152400" y="304800"/>
          <a:ext cx="83820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8468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8077200" cy="838200"/>
          </a:xfrm>
        </p:spPr>
        <p:txBody>
          <a:bodyPr/>
          <a:lstStyle/>
          <a:p>
            <a:r>
              <a:rPr lang="en-US" sz="4000" b="1" dirty="0" smtClean="0">
                <a:effectLst/>
              </a:rPr>
              <a:t>EU-INDIA</a:t>
            </a:r>
            <a:endParaRPr lang="en-US" sz="40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 is currently the fastest growing economy in the world and a strategic partner for the EU, representing a sizable and dynamic market of 1.25 billion people. </a:t>
            </a:r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For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these reasons, the EU and India are committed to further increase their bilateral trade and investment through the Free Trade Agreement negotiations that were launched in 2007.</a:t>
            </a: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has embarked on a process of economic reform and progressive integration with the global economy that aims to put it on a path of rapid and sustained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growth.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791200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038600"/>
            <a:ext cx="5365260" cy="2408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28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/>
          <a:lstStyle/>
          <a:p>
            <a:r>
              <a:rPr lang="en-US" sz="4000" b="1" dirty="0" smtClean="0">
                <a:effectLst/>
              </a:rPr>
              <a:t>EU &amp; INDIA TRADE</a:t>
            </a:r>
            <a:endParaRPr lang="en-US" sz="4000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838200"/>
            <a:ext cx="8305800" cy="5287963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EU is India's number one trading partner (13.5% of India's overall trade with the world in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2015-16.</a:t>
            </a:r>
          </a:p>
          <a:p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India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 the EU's 9th trading partner in 2016 (2.2% of EU's overall trade with 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world.</a:t>
            </a:r>
          </a:p>
          <a:p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value of EU exports to India grew from €24.2 billion in 2006 to €37.8 billion in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2016.</a:t>
            </a:r>
          </a:p>
          <a:p>
            <a:endParaRPr lang="en-US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value of EU imports from India also increased from €22.6 billion in 2006 to €39.3 billion in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2016.</a:t>
            </a:r>
          </a:p>
          <a:p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Trade in services almost tripled in the past decade, increasing from €10.5billion in 2005 to €28.1 billion in 2015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EU investment stocks in India amounted to €51.2 billion in 2015, increasing from €44.2 billion in the previous year.</a:t>
            </a:r>
          </a:p>
          <a:p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867400"/>
            <a:ext cx="129857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9419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305800" cy="14478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effectLst/>
              </a:rPr>
              <a:t>EU </a:t>
            </a:r>
            <a:r>
              <a:rPr lang="en-US" sz="4000" b="1" dirty="0">
                <a:effectLst/>
              </a:rPr>
              <a:t>EXPORTS TO </a:t>
            </a:r>
            <a:r>
              <a:rPr lang="en-US" sz="4000" b="1" dirty="0" smtClean="0">
                <a:effectLst/>
              </a:rPr>
              <a:t>INDIA (2017)</a:t>
            </a:r>
            <a:br>
              <a:rPr lang="en-US" sz="4000" b="1" dirty="0" smtClean="0">
                <a:effectLst/>
              </a:rPr>
            </a:br>
            <a:r>
              <a:rPr lang="en-US" sz="4000" b="1" dirty="0" smtClean="0">
                <a:effectLst/>
              </a:rPr>
              <a:t>(% share)</a:t>
            </a:r>
            <a:endParaRPr lang="en-US" sz="4000" b="1" dirty="0">
              <a:effectLst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4440389"/>
              </p:ext>
            </p:extLst>
          </p:nvPr>
        </p:nvGraphicFramePr>
        <p:xfrm>
          <a:off x="3810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0879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effectLst/>
              </a:rPr>
              <a:t>EU IMPORTS FROM INDIA (2017) (%share)</a:t>
            </a:r>
            <a:endParaRPr lang="en-US" sz="4000" b="1" dirty="0">
              <a:effectLst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813367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8674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14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533401"/>
            <a:ext cx="7696200" cy="3200400"/>
          </a:xfrm>
        </p:spPr>
        <p:txBody>
          <a:bodyPr/>
          <a:lstStyle/>
          <a:p>
            <a:r>
              <a:rPr lang="en-US" b="1" dirty="0" smtClean="0">
                <a:effectLst/>
              </a:rPr>
              <a:t>THANK YOU!</a:t>
            </a:r>
            <a:endParaRPr lang="en-US" b="1" dirty="0">
              <a:effectLst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791200"/>
            <a:ext cx="1298575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7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</TotalTime>
  <Words>318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Executive</vt:lpstr>
      <vt:lpstr>THE COUNCIL OF EU CHAMBERS OF COMMERCE IN INDIA</vt:lpstr>
      <vt:lpstr>INDIAN ECONOMY</vt:lpstr>
      <vt:lpstr>PowerPoint Presentation</vt:lpstr>
      <vt:lpstr>EU-INDIA</vt:lpstr>
      <vt:lpstr>EU &amp; INDIA TRADE</vt:lpstr>
      <vt:lpstr>EU EXPORTS TO INDIA (2017) (% share)</vt:lpstr>
      <vt:lpstr>EU IMPORTS FROM INDIA (2017) (%share)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COUNCIL OF EU CHAMBERS OF COMMERCE IN INDIA</dc:title>
  <dc:creator>admin</dc:creator>
  <cp:lastModifiedBy>Windows User</cp:lastModifiedBy>
  <cp:revision>66</cp:revision>
  <cp:lastPrinted>2018-06-15T17:26:48Z</cp:lastPrinted>
  <dcterms:created xsi:type="dcterms:W3CDTF">2018-06-15T08:56:59Z</dcterms:created>
  <dcterms:modified xsi:type="dcterms:W3CDTF">2018-06-26T04:42:21Z</dcterms:modified>
</cp:coreProperties>
</file>