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87340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89734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5750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931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5255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4414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8236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6418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0049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77339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8799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FCDF7-D91D-42B6-8F8E-2E400F783E1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FCBAE-511C-4149-B36C-DD5765D54DA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2487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4. IPARI FORRADALOM</a:t>
            </a:r>
            <a:br>
              <a:rPr lang="hu-HU" dirty="0" smtClean="0"/>
            </a:br>
            <a:r>
              <a:rPr lang="hu-HU" dirty="0" smtClean="0"/>
              <a:t>HATÁSA A KKV-KRA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GAÁL JÓZSEF</a:t>
            </a:r>
          </a:p>
          <a:p>
            <a:r>
              <a:rPr lang="hu-HU" dirty="0" smtClean="0"/>
              <a:t>ALELNÖK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72894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AZ IPAR ÁTSTRUKTÚRÁLÓDÁSA</a:t>
            </a:r>
            <a:br>
              <a:rPr lang="hu-HU" dirty="0" smtClean="0"/>
            </a:br>
            <a:r>
              <a:rPr lang="hu-HU" dirty="0" smtClean="0"/>
              <a:t>2010 – 2018 - ….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IPARSTRATÉGIA &gt;&gt; MO.  TERMELÉSI KÖZPONT &gt;&gt; NÖVEKVŐ BEFEKTETÉSEK</a:t>
            </a:r>
          </a:p>
          <a:p>
            <a:r>
              <a:rPr lang="hu-HU" dirty="0" smtClean="0"/>
              <a:t>FOGYÓ MUNKAERŐ &gt;&gt; MEGOLDÁS ??</a:t>
            </a:r>
          </a:p>
          <a:p>
            <a:r>
              <a:rPr lang="hu-HU" dirty="0" smtClean="0"/>
              <a:t>MUNKAERŐ ITTHON TARTÁSA &gt;&gt; HAZA VONZÁSA &gt;&gt; </a:t>
            </a:r>
          </a:p>
          <a:p>
            <a:r>
              <a:rPr lang="hu-HU" dirty="0" smtClean="0"/>
              <a:t>ALKOTÓ MUNKA, JÓ KOMPENZÁCIÓS CSOMAG, BÉR ÉS JUTTATÁS</a:t>
            </a:r>
          </a:p>
          <a:p>
            <a:r>
              <a:rPr lang="hu-HU" dirty="0" smtClean="0"/>
              <a:t>KERESLETI PIAC &gt;&gt; BÉREK EMELKEDÉSE (PIACI FOLYAMAT ÉS KORMÁNYZAT)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0208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79714"/>
          </a:xfrm>
        </p:spPr>
        <p:txBody>
          <a:bodyPr>
            <a:normAutofit/>
          </a:bodyPr>
          <a:lstStyle/>
          <a:p>
            <a:r>
              <a:rPr lang="hu-HU" u="sng" dirty="0" smtClean="0"/>
              <a:t>NÖVEKVŐ BÉRKÖLTSÉG = CSÖKKENŐ VERSENYKÉPESSÉG </a:t>
            </a:r>
            <a:r>
              <a:rPr lang="hu-HU" dirty="0" smtClean="0"/>
              <a:t>&gt;&gt; MI A MEGOLDÁS?</a:t>
            </a:r>
          </a:p>
          <a:p>
            <a:pPr lvl="1"/>
            <a:r>
              <a:rPr lang="hu-HU" u="sng" dirty="0" smtClean="0"/>
              <a:t>KORMÁNY</a:t>
            </a:r>
            <a:r>
              <a:rPr lang="hu-HU" dirty="0" smtClean="0"/>
              <a:t>:BÉRTERHEK TOVÁBBI CSÖKKENTÉSE</a:t>
            </a:r>
          </a:p>
          <a:p>
            <a:pPr lvl="1"/>
            <a:r>
              <a:rPr lang="hu-HU" u="sng" dirty="0" smtClean="0"/>
              <a:t>CÉG</a:t>
            </a:r>
            <a:r>
              <a:rPr lang="hu-HU" dirty="0" smtClean="0"/>
              <a:t>: BELSŐ TARTALÉKOK FELTÁRÁSA </a:t>
            </a:r>
            <a:r>
              <a:rPr lang="hu-HU" sz="2000" dirty="0" smtClean="0"/>
              <a:t>(HATÉKONYSÁG, TERMELÉKENYSÉG, VESZTESÉGEK, STB.)</a:t>
            </a:r>
          </a:p>
          <a:p>
            <a:pPr lvl="2"/>
            <a:r>
              <a:rPr lang="hu-HU" dirty="0" smtClean="0"/>
              <a:t>LEAN</a:t>
            </a:r>
          </a:p>
          <a:p>
            <a:pPr lvl="2"/>
            <a:r>
              <a:rPr lang="hu-HU" dirty="0" smtClean="0"/>
              <a:t>AUTOMATIZÁLÁS</a:t>
            </a:r>
          </a:p>
          <a:p>
            <a:pPr lvl="2"/>
            <a:r>
              <a:rPr lang="hu-HU" dirty="0" smtClean="0"/>
              <a:t>DIGITALIZÁLÁS</a:t>
            </a:r>
          </a:p>
          <a:p>
            <a:pPr lvl="2"/>
            <a:r>
              <a:rPr lang="hu-HU" dirty="0" smtClean="0"/>
              <a:t>ROBOTOK ALKALMAZÁSA</a:t>
            </a:r>
          </a:p>
          <a:p>
            <a:pPr marL="514350" lvl="1" indent="0">
              <a:buNone/>
            </a:pPr>
            <a:r>
              <a:rPr lang="hu-HU" sz="4400" dirty="0" smtClean="0"/>
              <a:t>IPAR 4.0</a:t>
            </a:r>
          </a:p>
          <a:p>
            <a:pPr lvl="1"/>
            <a:endParaRPr lang="hu-HU" dirty="0" smtClean="0"/>
          </a:p>
          <a:p>
            <a:pPr lvl="1"/>
            <a:endParaRPr lang="hu-HU" dirty="0" smtClean="0"/>
          </a:p>
          <a:p>
            <a:endParaRPr lang="hu-HU" dirty="0"/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AZ IPAR ÁTSTRUKTÚRÁLÓDÁSA</a:t>
            </a:r>
            <a:br>
              <a:rPr lang="hu-HU" dirty="0" smtClean="0"/>
            </a:br>
            <a:r>
              <a:rPr lang="hu-HU" dirty="0" smtClean="0"/>
              <a:t>2010 – 2018 - ….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76013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IPAR 4.0</a:t>
            </a:r>
            <a:endParaRPr lang="hu-HU" dirty="0"/>
          </a:p>
        </p:txBody>
      </p:sp>
      <p:pic>
        <p:nvPicPr>
          <p:cNvPr id="4" name="Tartalom helye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713" y="1600200"/>
            <a:ext cx="6438573" cy="452596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0501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IPAR 4.0</a:t>
            </a:r>
            <a:endParaRPr lang="hu-HU" dirty="0"/>
          </a:p>
        </p:txBody>
      </p:sp>
      <p:sp>
        <p:nvSpPr>
          <p:cNvPr id="4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hu-HU" cap="all" dirty="0" err="1" smtClean="0"/>
              <a:t>Kiber-fizikai</a:t>
            </a:r>
            <a:r>
              <a:rPr lang="hu-HU" cap="all" dirty="0" smtClean="0"/>
              <a:t> gyártórendszerek (CPPS)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hu-HU" cap="all" dirty="0" smtClean="0"/>
              <a:t>ÉRZÉKELÉS:</a:t>
            </a:r>
          </a:p>
          <a:p>
            <a:pPr lvl="2"/>
            <a:r>
              <a:rPr lang="hu-HU" cap="all" dirty="0" smtClean="0"/>
              <a:t>GYÁRTÁSI Folyamatok</a:t>
            </a:r>
          </a:p>
          <a:p>
            <a:pPr lvl="2"/>
            <a:r>
              <a:rPr lang="hu-HU" cap="all" dirty="0" smtClean="0">
                <a:sym typeface="Wingdings" panose="05000000000000000000" pitchFamily="2" charset="2"/>
              </a:rPr>
              <a:t>GÉPEK MŰSZAKI ÁLLAPOTA</a:t>
            </a:r>
          </a:p>
          <a:p>
            <a:pPr lvl="2"/>
            <a:r>
              <a:rPr lang="hu-HU" cap="all" dirty="0" smtClean="0">
                <a:sym typeface="Wingdings" panose="05000000000000000000" pitchFamily="2" charset="2"/>
              </a:rPr>
              <a:t>ANYAGÁRAM (LELTÁR)</a:t>
            </a:r>
          </a:p>
          <a:p>
            <a:pPr lvl="2"/>
            <a:r>
              <a:rPr lang="hu-HU" cap="all" dirty="0" smtClean="0">
                <a:sym typeface="Wingdings" panose="05000000000000000000" pitchFamily="2" charset="2"/>
              </a:rPr>
              <a:t>MINŐSÉG KONTROLL</a:t>
            </a:r>
          </a:p>
          <a:p>
            <a:pPr marL="457200" lvl="1" indent="0">
              <a:buNone/>
            </a:pPr>
            <a:r>
              <a:rPr lang="hu-HU" cap="all" dirty="0" smtClean="0">
                <a:sym typeface="Wingdings" panose="05000000000000000000" pitchFamily="2" charset="2"/>
              </a:rPr>
              <a:t> visszacsatolás  adatok tárolása (</a:t>
            </a:r>
            <a:r>
              <a:rPr lang="hu-HU" cap="all" dirty="0" err="1" smtClean="0">
                <a:sym typeface="Wingdings" panose="05000000000000000000" pitchFamily="2" charset="2"/>
              </a:rPr>
              <a:t>big</a:t>
            </a:r>
            <a:r>
              <a:rPr lang="hu-HU" cap="all" dirty="0" smtClean="0">
                <a:sym typeface="Wingdings" panose="05000000000000000000" pitchFamily="2" charset="2"/>
              </a:rPr>
              <a:t> </a:t>
            </a:r>
            <a:r>
              <a:rPr lang="hu-HU" cap="all" dirty="0" err="1" smtClean="0">
                <a:sym typeface="Wingdings" panose="05000000000000000000" pitchFamily="2" charset="2"/>
              </a:rPr>
              <a:t>data</a:t>
            </a:r>
            <a:r>
              <a:rPr lang="hu-HU" cap="all" dirty="0" smtClean="0">
                <a:sym typeface="Wingdings" panose="05000000000000000000" pitchFamily="2" charset="2"/>
              </a:rPr>
              <a:t>)</a:t>
            </a:r>
            <a:endParaRPr lang="hu-HU" cap="all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hu-HU" cap="all" dirty="0" smtClean="0"/>
              <a:t>Internet of </a:t>
            </a:r>
            <a:r>
              <a:rPr lang="hu-HU" cap="all" dirty="0" err="1" smtClean="0"/>
              <a:t>Things</a:t>
            </a:r>
            <a:r>
              <a:rPr lang="hu-HU" cap="all" dirty="0" smtClean="0"/>
              <a:t> (</a:t>
            </a:r>
            <a:r>
              <a:rPr lang="hu-HU" cap="all" dirty="0" err="1" smtClean="0"/>
              <a:t>Iot</a:t>
            </a:r>
            <a:r>
              <a:rPr lang="hu-HU" cap="all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cap="all" dirty="0" smtClean="0"/>
              <a:t>Egyedi igényekre szabott tömeggyártás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cap="all" dirty="0" smtClean="0"/>
              <a:t>Hatékonyság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u-HU" cap="all" dirty="0" smtClean="0"/>
              <a:t>Rugalmas alkalmazkodóképesség</a:t>
            </a:r>
          </a:p>
          <a:p>
            <a:pPr>
              <a:buFont typeface="Arial" panose="020B0604020202020204" pitchFamily="34" charset="0"/>
              <a:buChar char="•"/>
            </a:pPr>
            <a:endParaRPr lang="hu-HU" dirty="0" smtClean="0"/>
          </a:p>
          <a:p>
            <a:pPr>
              <a:buFont typeface="Arial" panose="020B0604020202020204" pitchFamily="34" charset="0"/>
              <a:buChar char="•"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3200128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IPAR 4.0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u="sng" dirty="0" smtClean="0"/>
              <a:t>FELKÉSZÜLÉS</a:t>
            </a:r>
          </a:p>
          <a:p>
            <a:r>
              <a:rPr lang="hu-HU" dirty="0" smtClean="0"/>
              <a:t>OKTATÁS, KÉPZÉS</a:t>
            </a:r>
          </a:p>
          <a:p>
            <a:pPr lvl="1"/>
            <a:r>
              <a:rPr lang="hu-HU" dirty="0"/>
              <a:t>5G KOALÍCIÓ</a:t>
            </a:r>
          </a:p>
          <a:p>
            <a:pPr lvl="1"/>
            <a:r>
              <a:rPr lang="hu-HU" dirty="0"/>
              <a:t>MINTAGYÁRAK </a:t>
            </a:r>
            <a:r>
              <a:rPr lang="hu-HU" dirty="0" smtClean="0"/>
              <a:t>(</a:t>
            </a:r>
            <a:r>
              <a:rPr lang="hu-HU" sz="2000" cap="all" dirty="0" err="1" smtClean="0"/>
              <a:t>Continental</a:t>
            </a:r>
            <a:r>
              <a:rPr lang="hu-HU" sz="2000" cap="all" dirty="0" smtClean="0"/>
              <a:t>, FESTO,  ELTEC, </a:t>
            </a:r>
            <a:r>
              <a:rPr lang="hu-HU" sz="2000" cap="all" dirty="0" err="1" smtClean="0"/>
              <a:t>Rotocerta</a:t>
            </a:r>
            <a:r>
              <a:rPr lang="hu-HU" sz="2000" cap="all" dirty="0" smtClean="0"/>
              <a:t>, </a:t>
            </a:r>
            <a:r>
              <a:rPr lang="hu-HU" sz="2000" cap="all" dirty="0" err="1"/>
              <a:t>Maher</a:t>
            </a:r>
            <a:r>
              <a:rPr lang="hu-HU" sz="2000" cap="all" dirty="0"/>
              <a:t> </a:t>
            </a:r>
            <a:r>
              <a:rPr lang="hu-HU" sz="2000" cap="all" dirty="0" err="1"/>
              <a:t>Zrt</a:t>
            </a:r>
            <a:r>
              <a:rPr lang="hu-HU" sz="2000" cap="all" dirty="0" smtClean="0"/>
              <a:t>., GYERMELY, Műegyetem)</a:t>
            </a:r>
            <a:endParaRPr lang="hu-HU" cap="all" dirty="0" smtClean="0"/>
          </a:p>
          <a:p>
            <a:pPr lvl="1"/>
            <a:r>
              <a:rPr lang="hu-HU" dirty="0" smtClean="0"/>
              <a:t>MENTORÁLÁS</a:t>
            </a:r>
          </a:p>
          <a:p>
            <a:pPr lvl="1"/>
            <a:r>
              <a:rPr lang="hu-HU" dirty="0" smtClean="0"/>
              <a:t>INTEGRÁTORI PROGRAM</a:t>
            </a:r>
          </a:p>
          <a:p>
            <a:pPr lvl="1"/>
            <a:r>
              <a:rPr lang="hu-HU" dirty="0" smtClean="0"/>
              <a:t>MODERN VÁLLALKOZÁSOK PROGRAMJA</a:t>
            </a:r>
          </a:p>
          <a:p>
            <a:r>
              <a:rPr lang="hu-HU" dirty="0" smtClean="0"/>
              <a:t>FORRÁSOK</a:t>
            </a:r>
          </a:p>
          <a:p>
            <a:r>
              <a:rPr lang="hu-HU" b="1" u="sng" dirty="0" smtClean="0">
                <a:solidFill>
                  <a:srgbClr val="FF0000"/>
                </a:solidFill>
              </a:rPr>
              <a:t>AZ INFORMATIKA FEJLŐDÉSE EXPONENCIÁLIS</a:t>
            </a:r>
            <a:r>
              <a:rPr lang="hu-HU" dirty="0" smtClean="0"/>
              <a:t>…</a:t>
            </a:r>
          </a:p>
          <a:p>
            <a:pPr marL="457200" lvl="1" indent="0">
              <a:buNone/>
            </a:pPr>
            <a:r>
              <a:rPr lang="hu-HU" sz="2100" dirty="0" smtClean="0"/>
              <a:t>(MOORE TÖRVÉNY: A SZÁMÍTÁSI TELJESÍTMÉNY 18 HAVONTA DUPLÁZÓDIK)</a:t>
            </a:r>
            <a:endParaRPr lang="hu-HU" sz="2100" dirty="0"/>
          </a:p>
        </p:txBody>
      </p:sp>
    </p:spTree>
    <p:extLst>
      <p:ext uri="{BB962C8B-B14F-4D97-AF65-F5344CB8AC3E}">
        <p14:creationId xmlns:p14="http://schemas.microsoft.com/office/powerpoint/2010/main" val="88071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181</Words>
  <Application>Microsoft Office PowerPoint</Application>
  <PresentationFormat>Diavetítés a képernyőre (4:3 oldalarány)</PresentationFormat>
  <Paragraphs>43</Paragraphs>
  <Slides>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Office-téma</vt:lpstr>
      <vt:lpstr>4. IPARI FORRADALOM HATÁSA A KKV-KRA</vt:lpstr>
      <vt:lpstr>AZ IPAR ÁTSTRUKTÚRÁLÓDÁSA 2010 – 2018 - ….</vt:lpstr>
      <vt:lpstr>AZ IPAR ÁTSTRUKTÚRÁLÓDÁSA 2010 – 2018 - ….</vt:lpstr>
      <vt:lpstr>IPAR 4.0</vt:lpstr>
      <vt:lpstr>IPAR 4.0</vt:lpstr>
      <vt:lpstr>IPAR 4.0</vt:lpstr>
    </vt:vector>
  </TitlesOfParts>
  <Company>simic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József</dc:creator>
  <cp:lastModifiedBy>Tóth Krisztina</cp:lastModifiedBy>
  <cp:revision>10</cp:revision>
  <dcterms:created xsi:type="dcterms:W3CDTF">2018-01-29T14:49:17Z</dcterms:created>
  <dcterms:modified xsi:type="dcterms:W3CDTF">2018-01-31T08:17:47Z</dcterms:modified>
</cp:coreProperties>
</file>