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drawings/drawing1.xml" ContentType="application/vnd.openxmlformats-officedocument.drawingml.chartshapes+xml"/>
  <Override PartName="/ppt/notesSlides/notesSlide1.xml" ContentType="application/vnd.openxmlformats-officedocument.presentationml.notesSl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drawings/drawing2.xml" ContentType="application/vnd.openxmlformats-officedocument.drawingml.chartshapes+xml"/>
  <Override PartName="/ppt/notesSlides/notesSlide2.xml" ContentType="application/vnd.openxmlformats-officedocument.presentationml.notesSlide+xml"/>
  <Override PartName="/ppt/charts/chart3.xml" ContentType="application/vnd.openxmlformats-officedocument.drawingml.chart+xml"/>
  <Override PartName="/ppt/theme/themeOverride3.xml" ContentType="application/vnd.openxmlformats-officedocument.themeOverride+xml"/>
  <Override PartName="/ppt/drawings/drawing3.xml" ContentType="application/vnd.openxmlformats-officedocument.drawingml.chartshapes+xml"/>
  <Override PartName="/ppt/charts/chart4.xml" ContentType="application/vnd.openxmlformats-officedocument.drawingml.chart+xml"/>
  <Override PartName="/ppt/notesSlides/notesSlide3.xml" ContentType="application/vnd.openxmlformats-officedocument.presentationml.notesSlide+xml"/>
  <Override PartName="/ppt/charts/chart5.xml" ContentType="application/vnd.openxmlformats-officedocument.drawingml.chart+xml"/>
  <Override PartName="/ppt/theme/themeOverride4.xml" ContentType="application/vnd.openxmlformats-officedocument.themeOverride+xml"/>
  <Override PartName="/ppt/drawings/drawing4.xml" ContentType="application/vnd.openxmlformats-officedocument.drawingml.chartshapes+xml"/>
  <Override PartName="/ppt/notesSlides/notesSlide4.xml" ContentType="application/vnd.openxmlformats-officedocument.presentationml.notesSlide+xml"/>
  <Override PartName="/ppt/charts/chart6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5.xml" ContentType="application/vnd.openxmlformats-officedocument.themeOverride+xml"/>
  <Override PartName="/ppt/drawings/drawing5.xml" ContentType="application/vnd.openxmlformats-officedocument.drawingml.chartshapes+xml"/>
  <Override PartName="/ppt/notesSlides/notesSlide5.xml" ContentType="application/vnd.openxmlformats-officedocument.presentationml.notesSlide+xml"/>
  <Override PartName="/ppt/charts/chart7.xml" ContentType="application/vnd.openxmlformats-officedocument.drawingml.chart+xml"/>
  <Override PartName="/ppt/drawings/drawing6.xml" ContentType="application/vnd.openxmlformats-officedocument.drawingml.chartshapes+xml"/>
  <Override PartName="/ppt/charts/chart8.xml" ContentType="application/vnd.openxmlformats-officedocument.drawingml.chart+xml"/>
  <Override PartName="/ppt/drawings/drawing7.xml" ContentType="application/vnd.openxmlformats-officedocument.drawingml.chartshapes+xml"/>
  <Override PartName="/ppt/notesSlides/notesSlide6.xml" ContentType="application/vnd.openxmlformats-officedocument.presentationml.notesSlide+xml"/>
  <Override PartName="/ppt/charts/chart9.xml" ContentType="application/vnd.openxmlformats-officedocument.drawingml.chart+xml"/>
  <Override PartName="/ppt/theme/themeOverride6.xml" ContentType="application/vnd.openxmlformats-officedocument.themeOverride+xml"/>
  <Override PartName="/ppt/drawings/drawing8.xml" ContentType="application/vnd.openxmlformats-officedocument.drawingml.chartshapes+xml"/>
  <Override PartName="/ppt/charts/chart10.xml" ContentType="application/vnd.openxmlformats-officedocument.drawingml.chart+xml"/>
  <Override PartName="/ppt/theme/themeOverride7.xml" ContentType="application/vnd.openxmlformats-officedocument.themeOverride+xml"/>
  <Override PartName="/ppt/drawings/drawing9.xml" ContentType="application/vnd.openxmlformats-officedocument.drawingml.chartshapes+xml"/>
  <Override PartName="/ppt/notesSlides/notesSlide7.xml" ContentType="application/vnd.openxmlformats-officedocument.presentationml.notesSlide+xml"/>
  <Override PartName="/ppt/charts/chart11.xml" ContentType="application/vnd.openxmlformats-officedocument.drawingml.chart+xml"/>
  <Override PartName="/ppt/theme/themeOverride8.xml" ContentType="application/vnd.openxmlformats-officedocument.themeOverride+xml"/>
  <Override PartName="/ppt/drawings/drawing10.xml" ContentType="application/vnd.openxmlformats-officedocument.drawingml.chartshapes+xml"/>
  <Override PartName="/ppt/notesSlides/notesSlide8.xml" ContentType="application/vnd.openxmlformats-officedocument.presentationml.notesSlide+xml"/>
  <Override PartName="/ppt/charts/chart12.xml" ContentType="application/vnd.openxmlformats-officedocument.drawingml.chart+xml"/>
  <Override PartName="/ppt/drawings/drawing11.xml" ContentType="application/vnd.openxmlformats-officedocument.drawingml.chartshapes+xml"/>
  <Override PartName="/ppt/charts/chart13.xml" ContentType="application/vnd.openxmlformats-officedocument.drawingml.chart+xml"/>
  <Override PartName="/ppt/drawings/drawing12.xml" ContentType="application/vnd.openxmlformats-officedocument.drawingml.chartshapes+xml"/>
  <Override PartName="/ppt/charts/chart14.xml" ContentType="application/vnd.openxmlformats-officedocument.drawingml.chart+xml"/>
  <Override PartName="/ppt/drawings/drawing13.xml" ContentType="application/vnd.openxmlformats-officedocument.drawingml.chartshapes+xml"/>
  <Override PartName="/ppt/notesSlides/notesSlide9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0.xml" ContentType="application/vnd.openxmlformats-officedocument.presentationml.notesSlide+xml"/>
  <Override PartName="/ppt/charts/chart15.xml" ContentType="application/vnd.openxmlformats-officedocument.drawingml.chart+xml"/>
  <Override PartName="/ppt/drawings/drawing14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9" r:id="rId1"/>
    <p:sldMasterId id="2147483808" r:id="rId2"/>
  </p:sldMasterIdLst>
  <p:notesMasterIdLst>
    <p:notesMasterId r:id="rId30"/>
  </p:notesMasterIdLst>
  <p:handoutMasterIdLst>
    <p:handoutMasterId r:id="rId31"/>
  </p:handoutMasterIdLst>
  <p:sldIdLst>
    <p:sldId id="256" r:id="rId3"/>
    <p:sldId id="271" r:id="rId4"/>
    <p:sldId id="348" r:id="rId5"/>
    <p:sldId id="349" r:id="rId6"/>
    <p:sldId id="350" r:id="rId7"/>
    <p:sldId id="351" r:id="rId8"/>
    <p:sldId id="316" r:id="rId9"/>
    <p:sldId id="317" r:id="rId10"/>
    <p:sldId id="318" r:id="rId11"/>
    <p:sldId id="352" r:id="rId12"/>
    <p:sldId id="320" r:id="rId13"/>
    <p:sldId id="322" r:id="rId14"/>
    <p:sldId id="353" r:id="rId15"/>
    <p:sldId id="354" r:id="rId16"/>
    <p:sldId id="338" r:id="rId17"/>
    <p:sldId id="340" r:id="rId18"/>
    <p:sldId id="339" r:id="rId19"/>
    <p:sldId id="257" r:id="rId20"/>
    <p:sldId id="302" r:id="rId21"/>
    <p:sldId id="303" r:id="rId22"/>
    <p:sldId id="304" r:id="rId23"/>
    <p:sldId id="306" r:id="rId24"/>
    <p:sldId id="307" r:id="rId25"/>
    <p:sldId id="342" r:id="rId26"/>
    <p:sldId id="343" r:id="rId27"/>
    <p:sldId id="344" r:id="rId28"/>
    <p:sldId id="345" r:id="rId29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FDB3838E-B690-49FB-AB25-7A2ADA2BD43E}">
          <p14:sldIdLst>
            <p14:sldId id="256"/>
            <p14:sldId id="271"/>
            <p14:sldId id="348"/>
            <p14:sldId id="349"/>
            <p14:sldId id="350"/>
            <p14:sldId id="351"/>
            <p14:sldId id="316"/>
            <p14:sldId id="317"/>
            <p14:sldId id="318"/>
            <p14:sldId id="352"/>
            <p14:sldId id="320"/>
            <p14:sldId id="322"/>
            <p14:sldId id="353"/>
            <p14:sldId id="354"/>
            <p14:sldId id="338"/>
            <p14:sldId id="340"/>
            <p14:sldId id="339"/>
            <p14:sldId id="257"/>
            <p14:sldId id="302"/>
            <p14:sldId id="303"/>
            <p14:sldId id="304"/>
            <p14:sldId id="306"/>
            <p14:sldId id="307"/>
            <p14:sldId id="342"/>
            <p14:sldId id="343"/>
            <p14:sldId id="344"/>
            <p14:sldId id="345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249" autoAdjust="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.xml"/><Relationship Id="rId2" Type="http://schemas.openxmlformats.org/officeDocument/2006/relationships/package" Target="../embeddings/Microsoft_Excel_Worksheet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2.xml"/><Relationship Id="rId2" Type="http://schemas.openxmlformats.org/officeDocument/2006/relationships/package" Target="../embeddings/Microsoft_Excel_Worksheet1.xlsx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3.xml"/><Relationship Id="rId2" Type="http://schemas.openxmlformats.org/officeDocument/2006/relationships/package" Target="../embeddings/Microsoft_Excel_Worksheet2.xlsx"/><Relationship Id="rId1" Type="http://schemas.openxmlformats.org/officeDocument/2006/relationships/themeOverride" Target="../theme/themeOverride3.xm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\\SRV2\MNB\FISCAL\Versenyk&#233;pess&#233;g\Output\Eln&#246;k\2017\Prezent&#225;ci&#243;k\AmCham\Inputok\adoek.xlsx" TargetMode="Externa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4.xml"/><Relationship Id="rId2" Type="http://schemas.openxmlformats.org/officeDocument/2006/relationships/oleObject" Target="../embeddings/oleObject1.bin"/><Relationship Id="rId1" Type="http://schemas.openxmlformats.org/officeDocument/2006/relationships/themeOverride" Target="../theme/themeOverride4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5.xml"/><Relationship Id="rId2" Type="http://schemas.microsoft.com/office/2011/relationships/chartColorStyle" Target="colors1.xml"/><Relationship Id="rId1" Type="http://schemas.microsoft.com/office/2011/relationships/chartStyle" Target="style1.xml"/><Relationship Id="rId5" Type="http://schemas.openxmlformats.org/officeDocument/2006/relationships/chartUserShapes" Target="../drawings/drawing5.xml"/><Relationship Id="rId4" Type="http://schemas.openxmlformats.org/officeDocument/2006/relationships/package" Target="../embeddings/Microsoft_Excel_Worksheet3.xlsx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6.xml"/><Relationship Id="rId1" Type="http://schemas.openxmlformats.org/officeDocument/2006/relationships/oleObject" Target="Microsoft%20PowerPoint%20programbeli%20%20diagram" TargetMode="External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7.xml"/><Relationship Id="rId1" Type="http://schemas.openxmlformats.org/officeDocument/2006/relationships/oleObject" Target="file:///\\srv3\Users$\stengerzs\L&#225;mfa_ford%20&#225;brak.xlsx" TargetMode="Externa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8.xml"/><Relationship Id="rId2" Type="http://schemas.openxmlformats.org/officeDocument/2006/relationships/package" Target="../embeddings/Microsoft_Excel_Worksheet4.xlsx"/><Relationship Id="rId1" Type="http://schemas.openxmlformats.org/officeDocument/2006/relationships/themeOverride" Target="../theme/themeOverride6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9.xml"/><Relationship Id="rId2" Type="http://schemas.openxmlformats.org/officeDocument/2006/relationships/package" Target="../embeddings/Microsoft_Excel_Worksheet5.xlsx"/><Relationship Id="rId1" Type="http://schemas.openxmlformats.org/officeDocument/2006/relationships/themeOverride" Target="../theme/themeOverride7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0.xml"/><Relationship Id="rId2" Type="http://schemas.openxmlformats.org/officeDocument/2006/relationships/package" Target="../embeddings/Microsoft_Excel_Worksheet6.xlsx"/><Relationship Id="rId1" Type="http://schemas.openxmlformats.org/officeDocument/2006/relationships/themeOverride" Target="../theme/themeOverride8.xml"/></Relationships>
</file>

<file path=ppt/charts/_rels/chart1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1.xml"/><Relationship Id="rId1" Type="http://schemas.openxmlformats.org/officeDocument/2006/relationships/oleObject" Target="file:///\\srv2\mnb\KKF\Konjunktura%20elemzo%20osztaly\_Common\KorczK\G&#233;za\AT_HU.xlsx" TargetMode="External"/></Relationships>
</file>

<file path=ppt/charts/_rels/chart1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2.xml"/><Relationship Id="rId1" Type="http://schemas.openxmlformats.org/officeDocument/2006/relationships/oleObject" Target="file:///\\srv2\mnb\KKF\Konjunktura%20elemzo%20osztaly\_Common\KorczK\G&#233;za\AT_HU.xlsx" TargetMode="External"/></Relationships>
</file>

<file path=ppt/charts/_rels/chart1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3.xml"/><Relationship Id="rId1" Type="http://schemas.openxmlformats.org/officeDocument/2006/relationships/oleObject" Target="file:///\\srv2\mnb\KKF\Konjunktura%20elemzo%20osztaly\_Common\KorczK\G&#233;za\AT_HU.xlsx" TargetMode="External"/></Relationships>
</file>

<file path=ppt/charts/_rels/chart1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4.xml"/><Relationship Id="rId1" Type="http://schemas.openxmlformats.org/officeDocument/2006/relationships/oleObject" Target="file:///\\Srv2\mnb\MPH\Fenntarthat&#243;%20Felz&#225;rk&#243;z&#225;si%20M&#369;hely\Sz&#243;felh&#337;_int&#233;zked&#233;sek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8.2586549707602708E-2"/>
          <c:y val="8.0296088514883748E-2"/>
          <c:w val="0.53294051588704972"/>
          <c:h val="0.7887260665479825"/>
        </c:manualLayout>
      </c:layout>
      <c:lineChart>
        <c:grouping val="standard"/>
        <c:varyColors val="0"/>
        <c:ser>
          <c:idx val="0"/>
          <c:order val="0"/>
          <c:tx>
            <c:strRef>
              <c:f>'c3-22'!$B$10</c:f>
              <c:strCache>
                <c:ptCount val="1"/>
                <c:pt idx="0">
                  <c:v>Participation</c:v>
                </c:pt>
              </c:strCache>
            </c:strRef>
          </c:tx>
          <c:spPr>
            <a:ln w="38100">
              <a:solidFill>
                <a:srgbClr val="009EE0"/>
              </a:solidFill>
            </a:ln>
          </c:spPr>
          <c:marker>
            <c:symbol val="none"/>
          </c:marker>
          <c:cat>
            <c:numRef>
              <c:f>'c3-22'!$A$11:$A$78</c:f>
              <c:numCache>
                <c:formatCode>m/d/yyyy</c:formatCode>
                <c:ptCount val="68"/>
                <c:pt idx="0">
                  <c:v>36892</c:v>
                </c:pt>
                <c:pt idx="1">
                  <c:v>36982</c:v>
                </c:pt>
                <c:pt idx="2">
                  <c:v>37073</c:v>
                </c:pt>
                <c:pt idx="3">
                  <c:v>37165</c:v>
                </c:pt>
                <c:pt idx="4">
                  <c:v>37257</c:v>
                </c:pt>
                <c:pt idx="5">
                  <c:v>37347</c:v>
                </c:pt>
                <c:pt idx="6">
                  <c:v>37438</c:v>
                </c:pt>
                <c:pt idx="7">
                  <c:v>37530</c:v>
                </c:pt>
                <c:pt idx="8">
                  <c:v>37622</c:v>
                </c:pt>
                <c:pt idx="9">
                  <c:v>37712</c:v>
                </c:pt>
                <c:pt idx="10">
                  <c:v>37803</c:v>
                </c:pt>
                <c:pt idx="11">
                  <c:v>37895</c:v>
                </c:pt>
                <c:pt idx="12">
                  <c:v>37987</c:v>
                </c:pt>
                <c:pt idx="13">
                  <c:v>38078</c:v>
                </c:pt>
                <c:pt idx="14">
                  <c:v>38169</c:v>
                </c:pt>
                <c:pt idx="15">
                  <c:v>38261</c:v>
                </c:pt>
                <c:pt idx="16">
                  <c:v>38353</c:v>
                </c:pt>
                <c:pt idx="17">
                  <c:v>38443</c:v>
                </c:pt>
                <c:pt idx="18">
                  <c:v>38534</c:v>
                </c:pt>
                <c:pt idx="19">
                  <c:v>38626</c:v>
                </c:pt>
                <c:pt idx="20">
                  <c:v>38718</c:v>
                </c:pt>
                <c:pt idx="21">
                  <c:v>38808</c:v>
                </c:pt>
                <c:pt idx="22">
                  <c:v>38899</c:v>
                </c:pt>
                <c:pt idx="23">
                  <c:v>38991</c:v>
                </c:pt>
                <c:pt idx="24">
                  <c:v>39083</c:v>
                </c:pt>
                <c:pt idx="25">
                  <c:v>39173</c:v>
                </c:pt>
                <c:pt idx="26">
                  <c:v>39264</c:v>
                </c:pt>
                <c:pt idx="27">
                  <c:v>39356</c:v>
                </c:pt>
                <c:pt idx="28">
                  <c:v>39448</c:v>
                </c:pt>
                <c:pt idx="29">
                  <c:v>39539</c:v>
                </c:pt>
                <c:pt idx="30">
                  <c:v>39630</c:v>
                </c:pt>
                <c:pt idx="31">
                  <c:v>39722</c:v>
                </c:pt>
                <c:pt idx="32">
                  <c:v>39814</c:v>
                </c:pt>
                <c:pt idx="33">
                  <c:v>39904</c:v>
                </c:pt>
                <c:pt idx="34">
                  <c:v>39995</c:v>
                </c:pt>
                <c:pt idx="35">
                  <c:v>40087</c:v>
                </c:pt>
                <c:pt idx="36">
                  <c:v>40179</c:v>
                </c:pt>
                <c:pt idx="37">
                  <c:v>40269</c:v>
                </c:pt>
                <c:pt idx="38">
                  <c:v>40360</c:v>
                </c:pt>
                <c:pt idx="39">
                  <c:v>40452</c:v>
                </c:pt>
                <c:pt idx="40">
                  <c:v>40544</c:v>
                </c:pt>
                <c:pt idx="41">
                  <c:v>40634</c:v>
                </c:pt>
                <c:pt idx="42">
                  <c:v>40725</c:v>
                </c:pt>
                <c:pt idx="43">
                  <c:v>40817</c:v>
                </c:pt>
                <c:pt idx="44">
                  <c:v>40909</c:v>
                </c:pt>
                <c:pt idx="45">
                  <c:v>41000</c:v>
                </c:pt>
                <c:pt idx="46">
                  <c:v>41091</c:v>
                </c:pt>
                <c:pt idx="47">
                  <c:v>41183</c:v>
                </c:pt>
                <c:pt idx="48">
                  <c:v>41275</c:v>
                </c:pt>
                <c:pt idx="49">
                  <c:v>41365</c:v>
                </c:pt>
                <c:pt idx="50">
                  <c:v>41456</c:v>
                </c:pt>
                <c:pt idx="51">
                  <c:v>41548</c:v>
                </c:pt>
                <c:pt idx="52">
                  <c:v>41640</c:v>
                </c:pt>
                <c:pt idx="53">
                  <c:v>41730</c:v>
                </c:pt>
                <c:pt idx="54">
                  <c:v>41821</c:v>
                </c:pt>
                <c:pt idx="55">
                  <c:v>41913</c:v>
                </c:pt>
                <c:pt idx="56">
                  <c:v>42005</c:v>
                </c:pt>
                <c:pt idx="57">
                  <c:v>42095</c:v>
                </c:pt>
                <c:pt idx="58">
                  <c:v>42186</c:v>
                </c:pt>
                <c:pt idx="59">
                  <c:v>42278</c:v>
                </c:pt>
                <c:pt idx="60">
                  <c:v>42370</c:v>
                </c:pt>
                <c:pt idx="61">
                  <c:v>42461</c:v>
                </c:pt>
                <c:pt idx="62">
                  <c:v>42552</c:v>
                </c:pt>
                <c:pt idx="63">
                  <c:v>42644</c:v>
                </c:pt>
                <c:pt idx="64">
                  <c:v>42736</c:v>
                </c:pt>
                <c:pt idx="65">
                  <c:v>42826</c:v>
                </c:pt>
                <c:pt idx="66">
                  <c:v>42917</c:v>
                </c:pt>
                <c:pt idx="67">
                  <c:v>43009</c:v>
                </c:pt>
              </c:numCache>
            </c:numRef>
          </c:cat>
          <c:val>
            <c:numRef>
              <c:f>'c3-22'!$B$11:$B$78</c:f>
              <c:numCache>
                <c:formatCode>0.00</c:formatCode>
                <c:ptCount val="68"/>
                <c:pt idx="0">
                  <c:v>4118.58</c:v>
                </c:pt>
                <c:pt idx="1">
                  <c:v>4108.71</c:v>
                </c:pt>
                <c:pt idx="2">
                  <c:v>4097.6099999999997</c:v>
                </c:pt>
                <c:pt idx="3">
                  <c:v>4093.86</c:v>
                </c:pt>
                <c:pt idx="4">
                  <c:v>4095.7</c:v>
                </c:pt>
                <c:pt idx="5">
                  <c:v>4102.66</c:v>
                </c:pt>
                <c:pt idx="6">
                  <c:v>4114.59</c:v>
                </c:pt>
                <c:pt idx="7">
                  <c:v>4129.42</c:v>
                </c:pt>
                <c:pt idx="8">
                  <c:v>4145.43</c:v>
                </c:pt>
                <c:pt idx="9">
                  <c:v>4159.41</c:v>
                </c:pt>
                <c:pt idx="10">
                  <c:v>4167.8999999999996</c:v>
                </c:pt>
                <c:pt idx="11">
                  <c:v>4166.91</c:v>
                </c:pt>
                <c:pt idx="12">
                  <c:v>4160.2</c:v>
                </c:pt>
                <c:pt idx="13">
                  <c:v>4155.8999999999996</c:v>
                </c:pt>
                <c:pt idx="14">
                  <c:v>4158.0600000000004</c:v>
                </c:pt>
                <c:pt idx="15">
                  <c:v>4167.92</c:v>
                </c:pt>
                <c:pt idx="16">
                  <c:v>4184.32</c:v>
                </c:pt>
                <c:pt idx="17">
                  <c:v>4199.9799999999996</c:v>
                </c:pt>
                <c:pt idx="18">
                  <c:v>4213.5600000000004</c:v>
                </c:pt>
                <c:pt idx="19">
                  <c:v>4226.84</c:v>
                </c:pt>
                <c:pt idx="20">
                  <c:v>4235.42</c:v>
                </c:pt>
                <c:pt idx="21">
                  <c:v>4241.59</c:v>
                </c:pt>
                <c:pt idx="22">
                  <c:v>4243.93</c:v>
                </c:pt>
                <c:pt idx="23">
                  <c:v>4238.92</c:v>
                </c:pt>
                <c:pt idx="24">
                  <c:v>4230.2700000000004</c:v>
                </c:pt>
                <c:pt idx="25">
                  <c:v>4218.7299999999996</c:v>
                </c:pt>
                <c:pt idx="26">
                  <c:v>4204.22</c:v>
                </c:pt>
                <c:pt idx="27">
                  <c:v>4189.93</c:v>
                </c:pt>
                <c:pt idx="28">
                  <c:v>4181.6400000000003</c:v>
                </c:pt>
                <c:pt idx="29">
                  <c:v>4177.3</c:v>
                </c:pt>
                <c:pt idx="30">
                  <c:v>4174.04</c:v>
                </c:pt>
                <c:pt idx="31">
                  <c:v>4173.51</c:v>
                </c:pt>
                <c:pt idx="32">
                  <c:v>4169.8100000000004</c:v>
                </c:pt>
                <c:pt idx="33">
                  <c:v>4166.5</c:v>
                </c:pt>
                <c:pt idx="34">
                  <c:v>4170.95</c:v>
                </c:pt>
                <c:pt idx="35">
                  <c:v>4178.96</c:v>
                </c:pt>
                <c:pt idx="36">
                  <c:v>4189.22</c:v>
                </c:pt>
                <c:pt idx="37">
                  <c:v>4199.17</c:v>
                </c:pt>
                <c:pt idx="38">
                  <c:v>4204.0600000000004</c:v>
                </c:pt>
                <c:pt idx="39">
                  <c:v>4207.3900000000003</c:v>
                </c:pt>
                <c:pt idx="40">
                  <c:v>4212.96</c:v>
                </c:pt>
                <c:pt idx="41">
                  <c:v>4221.47</c:v>
                </c:pt>
                <c:pt idx="42">
                  <c:v>4234.49</c:v>
                </c:pt>
                <c:pt idx="43">
                  <c:v>4251.18</c:v>
                </c:pt>
                <c:pt idx="44">
                  <c:v>4270.1899999999996</c:v>
                </c:pt>
                <c:pt idx="45">
                  <c:v>4290</c:v>
                </c:pt>
                <c:pt idx="46">
                  <c:v>4302.05</c:v>
                </c:pt>
                <c:pt idx="47">
                  <c:v>4308.82</c:v>
                </c:pt>
                <c:pt idx="48">
                  <c:v>4317.1899999999996</c:v>
                </c:pt>
                <c:pt idx="49">
                  <c:v>4326.9799999999996</c:v>
                </c:pt>
                <c:pt idx="50">
                  <c:v>4349.7</c:v>
                </c:pt>
                <c:pt idx="51">
                  <c:v>4379.74</c:v>
                </c:pt>
                <c:pt idx="52">
                  <c:v>4406.42</c:v>
                </c:pt>
                <c:pt idx="53">
                  <c:v>4431.67</c:v>
                </c:pt>
                <c:pt idx="54">
                  <c:v>4451.67</c:v>
                </c:pt>
                <c:pt idx="55">
                  <c:v>4469.6899999999996</c:v>
                </c:pt>
                <c:pt idx="56">
                  <c:v>4488.8599999999997</c:v>
                </c:pt>
                <c:pt idx="57">
                  <c:v>4508.1099999999997</c:v>
                </c:pt>
                <c:pt idx="58">
                  <c:v>4526.62</c:v>
                </c:pt>
                <c:pt idx="59">
                  <c:v>4544.3500000000004</c:v>
                </c:pt>
                <c:pt idx="60">
                  <c:v>4561.18</c:v>
                </c:pt>
                <c:pt idx="61">
                  <c:v>4577.67</c:v>
                </c:pt>
                <c:pt idx="62">
                  <c:v>4592.55</c:v>
                </c:pt>
                <c:pt idx="63">
                  <c:v>4602.8500000000004</c:v>
                </c:pt>
                <c:pt idx="64">
                  <c:v>4609.45</c:v>
                </c:pt>
                <c:pt idx="65">
                  <c:v>4612.08</c:v>
                </c:pt>
                <c:pt idx="66" formatCode="General">
                  <c:v>4612.1899999999996</c:v>
                </c:pt>
                <c:pt idx="67" formatCode="General">
                  <c:v>4613.5200000000004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9BA5-4B85-B39F-BCA4C806675B}"/>
            </c:ext>
          </c:extLst>
        </c:ser>
        <c:ser>
          <c:idx val="1"/>
          <c:order val="1"/>
          <c:tx>
            <c:strRef>
              <c:f>'c3-22'!$C$10</c:f>
              <c:strCache>
                <c:ptCount val="1"/>
                <c:pt idx="0">
                  <c:v>Employment</c:v>
                </c:pt>
              </c:strCache>
            </c:strRef>
          </c:tx>
          <c:spPr>
            <a:ln w="38100">
              <a:solidFill>
                <a:srgbClr val="F6A800"/>
              </a:solidFill>
              <a:prstDash val="solid"/>
            </a:ln>
          </c:spPr>
          <c:marker>
            <c:symbol val="none"/>
          </c:marker>
          <c:cat>
            <c:numRef>
              <c:f>'c3-22'!$A$11:$A$78</c:f>
              <c:numCache>
                <c:formatCode>m/d/yyyy</c:formatCode>
                <c:ptCount val="68"/>
                <c:pt idx="0">
                  <c:v>36892</c:v>
                </c:pt>
                <c:pt idx="1">
                  <c:v>36982</c:v>
                </c:pt>
                <c:pt idx="2">
                  <c:v>37073</c:v>
                </c:pt>
                <c:pt idx="3">
                  <c:v>37165</c:v>
                </c:pt>
                <c:pt idx="4">
                  <c:v>37257</c:v>
                </c:pt>
                <c:pt idx="5">
                  <c:v>37347</c:v>
                </c:pt>
                <c:pt idx="6">
                  <c:v>37438</c:v>
                </c:pt>
                <c:pt idx="7">
                  <c:v>37530</c:v>
                </c:pt>
                <c:pt idx="8">
                  <c:v>37622</c:v>
                </c:pt>
                <c:pt idx="9">
                  <c:v>37712</c:v>
                </c:pt>
                <c:pt idx="10">
                  <c:v>37803</c:v>
                </c:pt>
                <c:pt idx="11">
                  <c:v>37895</c:v>
                </c:pt>
                <c:pt idx="12">
                  <c:v>37987</c:v>
                </c:pt>
                <c:pt idx="13">
                  <c:v>38078</c:v>
                </c:pt>
                <c:pt idx="14">
                  <c:v>38169</c:v>
                </c:pt>
                <c:pt idx="15">
                  <c:v>38261</c:v>
                </c:pt>
                <c:pt idx="16">
                  <c:v>38353</c:v>
                </c:pt>
                <c:pt idx="17">
                  <c:v>38443</c:v>
                </c:pt>
                <c:pt idx="18">
                  <c:v>38534</c:v>
                </c:pt>
                <c:pt idx="19">
                  <c:v>38626</c:v>
                </c:pt>
                <c:pt idx="20">
                  <c:v>38718</c:v>
                </c:pt>
                <c:pt idx="21">
                  <c:v>38808</c:v>
                </c:pt>
                <c:pt idx="22">
                  <c:v>38899</c:v>
                </c:pt>
                <c:pt idx="23">
                  <c:v>38991</c:v>
                </c:pt>
                <c:pt idx="24">
                  <c:v>39083</c:v>
                </c:pt>
                <c:pt idx="25">
                  <c:v>39173</c:v>
                </c:pt>
                <c:pt idx="26">
                  <c:v>39264</c:v>
                </c:pt>
                <c:pt idx="27">
                  <c:v>39356</c:v>
                </c:pt>
                <c:pt idx="28">
                  <c:v>39448</c:v>
                </c:pt>
                <c:pt idx="29">
                  <c:v>39539</c:v>
                </c:pt>
                <c:pt idx="30">
                  <c:v>39630</c:v>
                </c:pt>
                <c:pt idx="31">
                  <c:v>39722</c:v>
                </c:pt>
                <c:pt idx="32">
                  <c:v>39814</c:v>
                </c:pt>
                <c:pt idx="33">
                  <c:v>39904</c:v>
                </c:pt>
                <c:pt idx="34">
                  <c:v>39995</c:v>
                </c:pt>
                <c:pt idx="35">
                  <c:v>40087</c:v>
                </c:pt>
                <c:pt idx="36">
                  <c:v>40179</c:v>
                </c:pt>
                <c:pt idx="37">
                  <c:v>40269</c:v>
                </c:pt>
                <c:pt idx="38">
                  <c:v>40360</c:v>
                </c:pt>
                <c:pt idx="39">
                  <c:v>40452</c:v>
                </c:pt>
                <c:pt idx="40">
                  <c:v>40544</c:v>
                </c:pt>
                <c:pt idx="41">
                  <c:v>40634</c:v>
                </c:pt>
                <c:pt idx="42">
                  <c:v>40725</c:v>
                </c:pt>
                <c:pt idx="43">
                  <c:v>40817</c:v>
                </c:pt>
                <c:pt idx="44">
                  <c:v>40909</c:v>
                </c:pt>
                <c:pt idx="45">
                  <c:v>41000</c:v>
                </c:pt>
                <c:pt idx="46">
                  <c:v>41091</c:v>
                </c:pt>
                <c:pt idx="47">
                  <c:v>41183</c:v>
                </c:pt>
                <c:pt idx="48">
                  <c:v>41275</c:v>
                </c:pt>
                <c:pt idx="49">
                  <c:v>41365</c:v>
                </c:pt>
                <c:pt idx="50">
                  <c:v>41456</c:v>
                </c:pt>
                <c:pt idx="51">
                  <c:v>41548</c:v>
                </c:pt>
                <c:pt idx="52">
                  <c:v>41640</c:v>
                </c:pt>
                <c:pt idx="53">
                  <c:v>41730</c:v>
                </c:pt>
                <c:pt idx="54">
                  <c:v>41821</c:v>
                </c:pt>
                <c:pt idx="55">
                  <c:v>41913</c:v>
                </c:pt>
                <c:pt idx="56">
                  <c:v>42005</c:v>
                </c:pt>
                <c:pt idx="57">
                  <c:v>42095</c:v>
                </c:pt>
                <c:pt idx="58">
                  <c:v>42186</c:v>
                </c:pt>
                <c:pt idx="59">
                  <c:v>42278</c:v>
                </c:pt>
                <c:pt idx="60">
                  <c:v>42370</c:v>
                </c:pt>
                <c:pt idx="61">
                  <c:v>42461</c:v>
                </c:pt>
                <c:pt idx="62">
                  <c:v>42552</c:v>
                </c:pt>
                <c:pt idx="63">
                  <c:v>42644</c:v>
                </c:pt>
                <c:pt idx="64">
                  <c:v>42736</c:v>
                </c:pt>
                <c:pt idx="65">
                  <c:v>42826</c:v>
                </c:pt>
                <c:pt idx="66">
                  <c:v>42917</c:v>
                </c:pt>
                <c:pt idx="67">
                  <c:v>43009</c:v>
                </c:pt>
              </c:numCache>
            </c:numRef>
          </c:cat>
          <c:val>
            <c:numRef>
              <c:f>'c3-22'!$C$11:$C$78</c:f>
              <c:numCache>
                <c:formatCode>0.00</c:formatCode>
                <c:ptCount val="68"/>
                <c:pt idx="0">
                  <c:v>3876.44</c:v>
                </c:pt>
                <c:pt idx="1">
                  <c:v>3873.26</c:v>
                </c:pt>
                <c:pt idx="2">
                  <c:v>3866.63</c:v>
                </c:pt>
                <c:pt idx="3">
                  <c:v>3864.67</c:v>
                </c:pt>
                <c:pt idx="4">
                  <c:v>3864.29</c:v>
                </c:pt>
                <c:pt idx="5">
                  <c:v>3867</c:v>
                </c:pt>
                <c:pt idx="6">
                  <c:v>3873.34</c:v>
                </c:pt>
                <c:pt idx="7">
                  <c:v>3883.15</c:v>
                </c:pt>
                <c:pt idx="8">
                  <c:v>3898.16</c:v>
                </c:pt>
                <c:pt idx="9">
                  <c:v>3913.65</c:v>
                </c:pt>
                <c:pt idx="10">
                  <c:v>3924.94</c:v>
                </c:pt>
                <c:pt idx="11">
                  <c:v>3925.46</c:v>
                </c:pt>
                <c:pt idx="12">
                  <c:v>3916.71</c:v>
                </c:pt>
                <c:pt idx="13">
                  <c:v>3906.17</c:v>
                </c:pt>
                <c:pt idx="14">
                  <c:v>3898.23</c:v>
                </c:pt>
                <c:pt idx="15">
                  <c:v>3894.81</c:v>
                </c:pt>
                <c:pt idx="16">
                  <c:v>3896.63</c:v>
                </c:pt>
                <c:pt idx="17">
                  <c:v>3900.35</c:v>
                </c:pt>
                <c:pt idx="18">
                  <c:v>3904.8</c:v>
                </c:pt>
                <c:pt idx="19">
                  <c:v>3913.28</c:v>
                </c:pt>
                <c:pt idx="20">
                  <c:v>3919.83</c:v>
                </c:pt>
                <c:pt idx="21">
                  <c:v>3924.41</c:v>
                </c:pt>
                <c:pt idx="22">
                  <c:v>3928.13</c:v>
                </c:pt>
                <c:pt idx="23">
                  <c:v>3925.82</c:v>
                </c:pt>
                <c:pt idx="24">
                  <c:v>3919.98</c:v>
                </c:pt>
                <c:pt idx="25">
                  <c:v>3908.63</c:v>
                </c:pt>
                <c:pt idx="26">
                  <c:v>3891.93</c:v>
                </c:pt>
                <c:pt idx="27">
                  <c:v>3874.53</c:v>
                </c:pt>
                <c:pt idx="28">
                  <c:v>3861.02</c:v>
                </c:pt>
                <c:pt idx="29">
                  <c:v>3851.6</c:v>
                </c:pt>
                <c:pt idx="30">
                  <c:v>3837.11</c:v>
                </c:pt>
                <c:pt idx="31">
                  <c:v>3817.59</c:v>
                </c:pt>
                <c:pt idx="32">
                  <c:v>3790.4</c:v>
                </c:pt>
                <c:pt idx="33">
                  <c:v>3760.63</c:v>
                </c:pt>
                <c:pt idx="34">
                  <c:v>3741.66</c:v>
                </c:pt>
                <c:pt idx="35">
                  <c:v>3730.23</c:v>
                </c:pt>
                <c:pt idx="36">
                  <c:v>3727.71</c:v>
                </c:pt>
                <c:pt idx="37">
                  <c:v>3730.86</c:v>
                </c:pt>
                <c:pt idx="38">
                  <c:v>3733.13</c:v>
                </c:pt>
                <c:pt idx="39">
                  <c:v>3738.21</c:v>
                </c:pt>
                <c:pt idx="40">
                  <c:v>3744.67</c:v>
                </c:pt>
                <c:pt idx="41">
                  <c:v>3752.9</c:v>
                </c:pt>
                <c:pt idx="42">
                  <c:v>3765.27</c:v>
                </c:pt>
                <c:pt idx="43">
                  <c:v>3779.76</c:v>
                </c:pt>
                <c:pt idx="44">
                  <c:v>3797.84</c:v>
                </c:pt>
                <c:pt idx="45">
                  <c:v>3817.34</c:v>
                </c:pt>
                <c:pt idx="46">
                  <c:v>3831.11</c:v>
                </c:pt>
                <c:pt idx="47">
                  <c:v>3844.31</c:v>
                </c:pt>
                <c:pt idx="48">
                  <c:v>3859.7</c:v>
                </c:pt>
                <c:pt idx="49">
                  <c:v>3880.32</c:v>
                </c:pt>
                <c:pt idx="50">
                  <c:v>3926.59</c:v>
                </c:pt>
                <c:pt idx="51">
                  <c:v>3982.31</c:v>
                </c:pt>
                <c:pt idx="52">
                  <c:v>4031.39</c:v>
                </c:pt>
                <c:pt idx="53">
                  <c:v>4079.46</c:v>
                </c:pt>
                <c:pt idx="54">
                  <c:v>4110.38</c:v>
                </c:pt>
                <c:pt idx="55">
                  <c:v>4135.3500000000004</c:v>
                </c:pt>
                <c:pt idx="56">
                  <c:v>4166.49</c:v>
                </c:pt>
                <c:pt idx="57">
                  <c:v>4196.43</c:v>
                </c:pt>
                <c:pt idx="58">
                  <c:v>4228.58</c:v>
                </c:pt>
                <c:pt idx="59">
                  <c:v>4263.8500000000004</c:v>
                </c:pt>
                <c:pt idx="60">
                  <c:v>4298.09</c:v>
                </c:pt>
                <c:pt idx="61">
                  <c:v>4332.93</c:v>
                </c:pt>
                <c:pt idx="62">
                  <c:v>4364.3</c:v>
                </c:pt>
                <c:pt idx="63">
                  <c:v>4386.8500000000004</c:v>
                </c:pt>
                <c:pt idx="64">
                  <c:v>4404.5</c:v>
                </c:pt>
                <c:pt idx="65">
                  <c:v>4416.97</c:v>
                </c:pt>
                <c:pt idx="66" formatCode="General">
                  <c:v>4421.54</c:v>
                </c:pt>
                <c:pt idx="67" formatCode="General">
                  <c:v>4425.38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9BA5-4B85-B39F-BCA4C806675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78307712"/>
        <c:axId val="78309248"/>
      </c:lineChart>
      <c:lineChart>
        <c:grouping val="standard"/>
        <c:varyColors val="0"/>
        <c:ser>
          <c:idx val="2"/>
          <c:order val="2"/>
          <c:tx>
            <c:strRef>
              <c:f>'c3-22'!$D$10</c:f>
              <c:strCache>
                <c:ptCount val="1"/>
                <c:pt idx="0">
                  <c:v>Unemployment (right axis)</c:v>
                </c:pt>
              </c:strCache>
            </c:strRef>
          </c:tx>
          <c:spPr>
            <a:ln w="38100">
              <a:solidFill>
                <a:srgbClr val="DA0000"/>
              </a:solidFill>
              <a:prstDash val="solid"/>
            </a:ln>
          </c:spPr>
          <c:marker>
            <c:symbol val="none"/>
          </c:marker>
          <c:cat>
            <c:numRef>
              <c:f>'c3-22'!$A$11:$A$78</c:f>
              <c:numCache>
                <c:formatCode>m/d/yyyy</c:formatCode>
                <c:ptCount val="68"/>
                <c:pt idx="0">
                  <c:v>36892</c:v>
                </c:pt>
                <c:pt idx="1">
                  <c:v>36982</c:v>
                </c:pt>
                <c:pt idx="2">
                  <c:v>37073</c:v>
                </c:pt>
                <c:pt idx="3">
                  <c:v>37165</c:v>
                </c:pt>
                <c:pt idx="4">
                  <c:v>37257</c:v>
                </c:pt>
                <c:pt idx="5">
                  <c:v>37347</c:v>
                </c:pt>
                <c:pt idx="6">
                  <c:v>37438</c:v>
                </c:pt>
                <c:pt idx="7">
                  <c:v>37530</c:v>
                </c:pt>
                <c:pt idx="8">
                  <c:v>37622</c:v>
                </c:pt>
                <c:pt idx="9">
                  <c:v>37712</c:v>
                </c:pt>
                <c:pt idx="10">
                  <c:v>37803</c:v>
                </c:pt>
                <c:pt idx="11">
                  <c:v>37895</c:v>
                </c:pt>
                <c:pt idx="12">
                  <c:v>37987</c:v>
                </c:pt>
                <c:pt idx="13">
                  <c:v>38078</c:v>
                </c:pt>
                <c:pt idx="14">
                  <c:v>38169</c:v>
                </c:pt>
                <c:pt idx="15">
                  <c:v>38261</c:v>
                </c:pt>
                <c:pt idx="16">
                  <c:v>38353</c:v>
                </c:pt>
                <c:pt idx="17">
                  <c:v>38443</c:v>
                </c:pt>
                <c:pt idx="18">
                  <c:v>38534</c:v>
                </c:pt>
                <c:pt idx="19">
                  <c:v>38626</c:v>
                </c:pt>
                <c:pt idx="20">
                  <c:v>38718</c:v>
                </c:pt>
                <c:pt idx="21">
                  <c:v>38808</c:v>
                </c:pt>
                <c:pt idx="22">
                  <c:v>38899</c:v>
                </c:pt>
                <c:pt idx="23">
                  <c:v>38991</c:v>
                </c:pt>
                <c:pt idx="24">
                  <c:v>39083</c:v>
                </c:pt>
                <c:pt idx="25">
                  <c:v>39173</c:v>
                </c:pt>
                <c:pt idx="26">
                  <c:v>39264</c:v>
                </c:pt>
                <c:pt idx="27">
                  <c:v>39356</c:v>
                </c:pt>
                <c:pt idx="28">
                  <c:v>39448</c:v>
                </c:pt>
                <c:pt idx="29">
                  <c:v>39539</c:v>
                </c:pt>
                <c:pt idx="30">
                  <c:v>39630</c:v>
                </c:pt>
                <c:pt idx="31">
                  <c:v>39722</c:v>
                </c:pt>
                <c:pt idx="32">
                  <c:v>39814</c:v>
                </c:pt>
                <c:pt idx="33">
                  <c:v>39904</c:v>
                </c:pt>
                <c:pt idx="34">
                  <c:v>39995</c:v>
                </c:pt>
                <c:pt idx="35">
                  <c:v>40087</c:v>
                </c:pt>
                <c:pt idx="36">
                  <c:v>40179</c:v>
                </c:pt>
                <c:pt idx="37">
                  <c:v>40269</c:v>
                </c:pt>
                <c:pt idx="38">
                  <c:v>40360</c:v>
                </c:pt>
                <c:pt idx="39">
                  <c:v>40452</c:v>
                </c:pt>
                <c:pt idx="40">
                  <c:v>40544</c:v>
                </c:pt>
                <c:pt idx="41">
                  <c:v>40634</c:v>
                </c:pt>
                <c:pt idx="42">
                  <c:v>40725</c:v>
                </c:pt>
                <c:pt idx="43">
                  <c:v>40817</c:v>
                </c:pt>
                <c:pt idx="44">
                  <c:v>40909</c:v>
                </c:pt>
                <c:pt idx="45">
                  <c:v>41000</c:v>
                </c:pt>
                <c:pt idx="46">
                  <c:v>41091</c:v>
                </c:pt>
                <c:pt idx="47">
                  <c:v>41183</c:v>
                </c:pt>
                <c:pt idx="48">
                  <c:v>41275</c:v>
                </c:pt>
                <c:pt idx="49">
                  <c:v>41365</c:v>
                </c:pt>
                <c:pt idx="50">
                  <c:v>41456</c:v>
                </c:pt>
                <c:pt idx="51">
                  <c:v>41548</c:v>
                </c:pt>
                <c:pt idx="52">
                  <c:v>41640</c:v>
                </c:pt>
                <c:pt idx="53">
                  <c:v>41730</c:v>
                </c:pt>
                <c:pt idx="54">
                  <c:v>41821</c:v>
                </c:pt>
                <c:pt idx="55">
                  <c:v>41913</c:v>
                </c:pt>
                <c:pt idx="56">
                  <c:v>42005</c:v>
                </c:pt>
                <c:pt idx="57">
                  <c:v>42095</c:v>
                </c:pt>
                <c:pt idx="58">
                  <c:v>42186</c:v>
                </c:pt>
                <c:pt idx="59">
                  <c:v>42278</c:v>
                </c:pt>
                <c:pt idx="60">
                  <c:v>42370</c:v>
                </c:pt>
                <c:pt idx="61">
                  <c:v>42461</c:v>
                </c:pt>
                <c:pt idx="62">
                  <c:v>42552</c:v>
                </c:pt>
                <c:pt idx="63">
                  <c:v>42644</c:v>
                </c:pt>
                <c:pt idx="64">
                  <c:v>42736</c:v>
                </c:pt>
                <c:pt idx="65">
                  <c:v>42826</c:v>
                </c:pt>
                <c:pt idx="66">
                  <c:v>42917</c:v>
                </c:pt>
                <c:pt idx="67">
                  <c:v>43009</c:v>
                </c:pt>
              </c:numCache>
            </c:numRef>
          </c:cat>
          <c:val>
            <c:numRef>
              <c:f>'c3-22'!$D$11:$D$78</c:f>
              <c:numCache>
                <c:formatCode>0.00</c:formatCode>
                <c:ptCount val="68"/>
                <c:pt idx="0">
                  <c:v>243.71</c:v>
                </c:pt>
                <c:pt idx="1">
                  <c:v>237.04</c:v>
                </c:pt>
                <c:pt idx="2">
                  <c:v>232.71</c:v>
                </c:pt>
                <c:pt idx="3">
                  <c:v>231.18</c:v>
                </c:pt>
                <c:pt idx="4">
                  <c:v>232.94</c:v>
                </c:pt>
                <c:pt idx="5">
                  <c:v>236.91</c:v>
                </c:pt>
                <c:pt idx="6">
                  <c:v>242.29</c:v>
                </c:pt>
                <c:pt idx="7">
                  <c:v>247.12</c:v>
                </c:pt>
                <c:pt idx="8">
                  <c:v>248.1</c:v>
                </c:pt>
                <c:pt idx="9">
                  <c:v>245.99</c:v>
                </c:pt>
                <c:pt idx="10">
                  <c:v>242.89</c:v>
                </c:pt>
                <c:pt idx="11">
                  <c:v>241.4</c:v>
                </c:pt>
                <c:pt idx="12">
                  <c:v>243.31</c:v>
                </c:pt>
                <c:pt idx="13">
                  <c:v>249.09</c:v>
                </c:pt>
                <c:pt idx="14">
                  <c:v>258.45999999999998</c:v>
                </c:pt>
                <c:pt idx="15">
                  <c:v>271.3</c:v>
                </c:pt>
                <c:pt idx="16">
                  <c:v>285.49</c:v>
                </c:pt>
                <c:pt idx="17">
                  <c:v>298.05</c:v>
                </c:pt>
                <c:pt idx="18">
                  <c:v>307.25</c:v>
                </c:pt>
                <c:pt idx="19">
                  <c:v>311.74</c:v>
                </c:pt>
                <c:pt idx="20">
                  <c:v>314.48</c:v>
                </c:pt>
                <c:pt idx="21">
                  <c:v>317.17</c:v>
                </c:pt>
                <c:pt idx="22">
                  <c:v>317.11</c:v>
                </c:pt>
                <c:pt idx="23">
                  <c:v>314.8</c:v>
                </c:pt>
                <c:pt idx="24">
                  <c:v>311.86</c:v>
                </c:pt>
                <c:pt idx="25">
                  <c:v>311.3</c:v>
                </c:pt>
                <c:pt idx="26">
                  <c:v>313.72000000000003</c:v>
                </c:pt>
                <c:pt idx="27">
                  <c:v>317.31</c:v>
                </c:pt>
                <c:pt idx="28">
                  <c:v>321.86</c:v>
                </c:pt>
                <c:pt idx="29">
                  <c:v>325.56</c:v>
                </c:pt>
                <c:pt idx="30">
                  <c:v>335.6</c:v>
                </c:pt>
                <c:pt idx="31">
                  <c:v>354.8</c:v>
                </c:pt>
                <c:pt idx="32">
                  <c:v>379.24</c:v>
                </c:pt>
                <c:pt idx="33">
                  <c:v>405.86</c:v>
                </c:pt>
                <c:pt idx="34">
                  <c:v>429.12</c:v>
                </c:pt>
                <c:pt idx="35">
                  <c:v>448.29</c:v>
                </c:pt>
                <c:pt idx="36">
                  <c:v>460.64</c:v>
                </c:pt>
                <c:pt idx="37">
                  <c:v>466.87</c:v>
                </c:pt>
                <c:pt idx="38">
                  <c:v>469.21</c:v>
                </c:pt>
                <c:pt idx="39">
                  <c:v>467.47</c:v>
                </c:pt>
                <c:pt idx="40">
                  <c:v>465.83</c:v>
                </c:pt>
                <c:pt idx="41">
                  <c:v>465.82</c:v>
                </c:pt>
                <c:pt idx="42">
                  <c:v>467.48</c:v>
                </c:pt>
                <c:pt idx="43">
                  <c:v>470.58</c:v>
                </c:pt>
                <c:pt idx="44">
                  <c:v>471.96</c:v>
                </c:pt>
                <c:pt idx="45">
                  <c:v>472.31</c:v>
                </c:pt>
                <c:pt idx="46">
                  <c:v>471.56</c:v>
                </c:pt>
                <c:pt idx="47">
                  <c:v>466.26</c:v>
                </c:pt>
                <c:pt idx="48">
                  <c:v>459.01</c:v>
                </c:pt>
                <c:pt idx="49">
                  <c:v>447.94</c:v>
                </c:pt>
                <c:pt idx="50">
                  <c:v>424.71</c:v>
                </c:pt>
                <c:pt idx="51">
                  <c:v>399.01</c:v>
                </c:pt>
                <c:pt idx="52">
                  <c:v>376.16</c:v>
                </c:pt>
                <c:pt idx="53">
                  <c:v>353.33</c:v>
                </c:pt>
                <c:pt idx="54">
                  <c:v>341.24</c:v>
                </c:pt>
                <c:pt idx="55">
                  <c:v>333.21</c:v>
                </c:pt>
                <c:pt idx="56">
                  <c:v>321.91000000000003</c:v>
                </c:pt>
                <c:pt idx="57">
                  <c:v>311.91000000000003</c:v>
                </c:pt>
                <c:pt idx="58">
                  <c:v>298.33999999999997</c:v>
                </c:pt>
                <c:pt idx="59">
                  <c:v>280.01</c:v>
                </c:pt>
                <c:pt idx="60">
                  <c:v>261.85000000000002</c:v>
                </c:pt>
                <c:pt idx="61">
                  <c:v>243.64</c:v>
                </c:pt>
                <c:pt idx="62">
                  <c:v>226.21</c:v>
                </c:pt>
                <c:pt idx="63">
                  <c:v>213.66</c:v>
                </c:pt>
                <c:pt idx="64">
                  <c:v>203.98</c:v>
                </c:pt>
                <c:pt idx="65">
                  <c:v>195.3</c:v>
                </c:pt>
                <c:pt idx="66" formatCode="General">
                  <c:v>191.49</c:v>
                </c:pt>
                <c:pt idx="67" formatCode="General">
                  <c:v>189.36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9BA5-4B85-B39F-BCA4C806675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78468224"/>
        <c:axId val="78310784"/>
      </c:lineChart>
      <c:dateAx>
        <c:axId val="78307712"/>
        <c:scaling>
          <c:orientation val="minMax"/>
          <c:max val="43070"/>
        </c:scaling>
        <c:delete val="0"/>
        <c:axPos val="b"/>
        <c:numFmt formatCode="yyyy" sourceLinked="0"/>
        <c:majorTickMark val="out"/>
        <c:minorTickMark val="none"/>
        <c:tickLblPos val="low"/>
        <c:spPr>
          <a:ln w="25400">
            <a:solidFill>
              <a:srgbClr val="48A0AE">
                <a:lumMod val="50000"/>
              </a:srgbClr>
            </a:solidFill>
            <a:prstDash val="solid"/>
          </a:ln>
        </c:spPr>
        <c:txPr>
          <a:bodyPr rot="-5400000" vert="horz"/>
          <a:lstStyle/>
          <a:p>
            <a:pPr>
              <a:defRPr/>
            </a:pPr>
            <a:endParaRPr lang="hu-HU"/>
          </a:p>
        </c:txPr>
        <c:crossAx val="78309248"/>
        <c:crosses val="autoZero"/>
        <c:auto val="1"/>
        <c:lblOffset val="100"/>
        <c:baseTimeUnit val="months"/>
        <c:majorUnit val="12"/>
        <c:majorTimeUnit val="months"/>
        <c:minorUnit val="1"/>
      </c:dateAx>
      <c:valAx>
        <c:axId val="78309248"/>
        <c:scaling>
          <c:orientation val="minMax"/>
          <c:max val="4800"/>
          <c:min val="3400"/>
        </c:scaling>
        <c:delete val="0"/>
        <c:axPos val="l"/>
        <c:majorGridlines>
          <c:spPr>
            <a:ln>
              <a:solidFill>
                <a:sysClr val="window" lastClr="FFFFFF">
                  <a:lumMod val="85000"/>
                </a:sysClr>
              </a:solidFill>
              <a:prstDash val="sysDash"/>
            </a:ln>
          </c:spPr>
        </c:majorGridlines>
        <c:numFmt formatCode="0" sourceLinked="0"/>
        <c:majorTickMark val="out"/>
        <c:minorTickMark val="none"/>
        <c:tickLblPos val="nextTo"/>
        <c:spPr>
          <a:ln w="3175">
            <a:solidFill>
              <a:sysClr val="window" lastClr="FFFFFF">
                <a:lumMod val="50000"/>
              </a:sysClr>
            </a:solidFill>
            <a:prstDash val="solid"/>
          </a:ln>
        </c:spPr>
        <c:crossAx val="78307712"/>
        <c:crosses val="autoZero"/>
        <c:crossBetween val="between"/>
      </c:valAx>
      <c:valAx>
        <c:axId val="78310784"/>
        <c:scaling>
          <c:orientation val="minMax"/>
          <c:min val="150"/>
        </c:scaling>
        <c:delete val="0"/>
        <c:axPos val="r"/>
        <c:numFmt formatCode="#,##0" sourceLinked="0"/>
        <c:majorTickMark val="out"/>
        <c:minorTickMark val="none"/>
        <c:tickLblPos val="nextTo"/>
        <c:spPr>
          <a:noFill/>
          <a:ln w="3175">
            <a:solidFill>
              <a:sysClr val="window" lastClr="FFFFFF">
                <a:lumMod val="50000"/>
              </a:sysClr>
            </a:solidFill>
            <a:prstDash val="solid"/>
          </a:ln>
        </c:spPr>
        <c:txPr>
          <a:bodyPr/>
          <a:lstStyle/>
          <a:p>
            <a:pPr algn="ctr">
              <a:defRPr/>
            </a:pPr>
            <a:endParaRPr lang="hu-HU"/>
          </a:p>
        </c:txPr>
        <c:crossAx val="78468224"/>
        <c:crosses val="max"/>
        <c:crossBetween val="between"/>
      </c:valAx>
      <c:dateAx>
        <c:axId val="78468224"/>
        <c:scaling>
          <c:orientation val="minMax"/>
        </c:scaling>
        <c:delete val="1"/>
        <c:axPos val="b"/>
        <c:numFmt formatCode="m/d/yyyy" sourceLinked="1"/>
        <c:majorTickMark val="out"/>
        <c:minorTickMark val="none"/>
        <c:tickLblPos val="none"/>
        <c:crossAx val="78310784"/>
        <c:crosses val="autoZero"/>
        <c:auto val="1"/>
        <c:lblOffset val="100"/>
        <c:baseTimeUnit val="months"/>
      </c:dateAx>
      <c:spPr>
        <a:pattFill>
          <a:fgClr>
            <a:srgbClr val="FFFFFF"/>
          </a:fgClr>
          <a:bgClr>
            <a:srgbClr val="FFFFFF"/>
          </a:bgClr>
        </a:pattFill>
        <a:ln w="25400">
          <a:noFill/>
        </a:ln>
      </c:spPr>
    </c:plotArea>
    <c:plotVisOnly val="1"/>
    <c:dispBlanksAs val="gap"/>
    <c:showDLblsOverMax val="0"/>
  </c:chart>
  <c:spPr>
    <a:noFill/>
    <a:ln w="25400">
      <a:noFill/>
    </a:ln>
  </c:spPr>
  <c:txPr>
    <a:bodyPr/>
    <a:lstStyle/>
    <a:p>
      <a:pPr>
        <a:defRPr sz="1600" b="0" i="0" baseline="0">
          <a:solidFill>
            <a:schemeClr val="tx1"/>
          </a:solidFill>
          <a:latin typeface="Calibri"/>
          <a:ea typeface="Calibri"/>
          <a:cs typeface="Calibri"/>
        </a:defRPr>
      </a:pPr>
      <a:endParaRPr lang="hu-HU"/>
    </a:p>
  </c:txPr>
  <c:externalData r:id="rId2">
    <c:autoUpdate val="0"/>
  </c:externalData>
  <c:userShapes r:id="rId3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7.3636583073549269E-2"/>
          <c:y val="0.11361417217245201"/>
          <c:w val="0.91753425627711094"/>
          <c:h val="0.86122641584075665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data3!$B$53</c:f>
              <c:strCache>
                <c:ptCount val="1"/>
                <c:pt idx="0">
                  <c:v>Munkát terhelő adók</c:v>
                </c:pt>
              </c:strCache>
            </c:strRef>
          </c:tx>
          <c:spPr>
            <a:solidFill>
              <a:srgbClr val="DA0000">
                <a:lumMod val="60000"/>
                <a:lumOff val="40000"/>
              </a:srgbClr>
            </a:solidFill>
            <a:ln>
              <a:noFill/>
            </a:ln>
            <a:effectLst/>
          </c:spPr>
          <c:invertIfNegative val="0"/>
          <c:cat>
            <c:numRef>
              <c:f>data3!$C$3:$K$3</c:f>
              <c:numCache>
                <c:formatCode>General</c:formatCode>
                <c:ptCount val="9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</c:numCache>
            </c:numRef>
          </c:cat>
          <c:val>
            <c:numRef>
              <c:f>data3!$C$53:$K$53</c:f>
              <c:numCache>
                <c:formatCode>0.0</c:formatCode>
                <c:ptCount val="9"/>
                <c:pt idx="0">
                  <c:v>0</c:v>
                </c:pt>
                <c:pt idx="1">
                  <c:v>-1.7219271553095925</c:v>
                </c:pt>
                <c:pt idx="2">
                  <c:v>-1.4951343327511455</c:v>
                </c:pt>
                <c:pt idx="3">
                  <c:v>-1.7905469825664346</c:v>
                </c:pt>
                <c:pt idx="4">
                  <c:v>-1.8214110391133369</c:v>
                </c:pt>
                <c:pt idx="5">
                  <c:v>-1.7390557072100254</c:v>
                </c:pt>
                <c:pt idx="6">
                  <c:v>-2.0847162767945711</c:v>
                </c:pt>
                <c:pt idx="7">
                  <c:v>-3.539865434747389</c:v>
                </c:pt>
                <c:pt idx="8">
                  <c:v>-4.0894775436401876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7FD-417A-AA05-8BDE7FA9CC6D}"/>
            </c:ext>
          </c:extLst>
        </c:ser>
        <c:ser>
          <c:idx val="2"/>
          <c:order val="1"/>
          <c:tx>
            <c:strRef>
              <c:f>data3!$B$55</c:f>
              <c:strCache>
                <c:ptCount val="1"/>
                <c:pt idx="0">
                  <c:v>Tőkeadók</c:v>
                </c:pt>
              </c:strCache>
            </c:strRef>
          </c:tx>
          <c:spPr>
            <a:pattFill prst="dkDnDiag">
              <a:fgClr>
                <a:srgbClr val="DA0000">
                  <a:lumMod val="60000"/>
                  <a:lumOff val="40000"/>
                </a:srgbClr>
              </a:fgClr>
              <a:bgClr>
                <a:sysClr val="window" lastClr="FFFFFF"/>
              </a:bgClr>
            </a:pattFill>
            <a:ln>
              <a:noFill/>
            </a:ln>
            <a:effectLst/>
          </c:spPr>
          <c:invertIfNegative val="0"/>
          <c:cat>
            <c:numRef>
              <c:f>data3!$C$3:$K$3</c:f>
              <c:numCache>
                <c:formatCode>General</c:formatCode>
                <c:ptCount val="9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</c:numCache>
            </c:numRef>
          </c:cat>
          <c:val>
            <c:numRef>
              <c:f>data3!$C$55:$K$55</c:f>
              <c:numCache>
                <c:formatCode>0.0</c:formatCode>
                <c:ptCount val="9"/>
                <c:pt idx="0">
                  <c:v>-0.44303493699673996</c:v>
                </c:pt>
                <c:pt idx="1">
                  <c:v>-0.73416488902846488</c:v>
                </c:pt>
                <c:pt idx="2">
                  <c:v>-0.69927368555793457</c:v>
                </c:pt>
                <c:pt idx="3">
                  <c:v>-0.75570082091591118</c:v>
                </c:pt>
                <c:pt idx="4">
                  <c:v>-0.79582409442688407</c:v>
                </c:pt>
                <c:pt idx="5">
                  <c:v>-0.96935854379457598</c:v>
                </c:pt>
                <c:pt idx="6">
                  <c:v>-0.943648253494899</c:v>
                </c:pt>
                <c:pt idx="7">
                  <c:v>-1.3182144256346058</c:v>
                </c:pt>
                <c:pt idx="8">
                  <c:v>-1.3182144256346058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67FD-417A-AA05-8BDE7FA9CC6D}"/>
            </c:ext>
          </c:extLst>
        </c:ser>
        <c:ser>
          <c:idx val="1"/>
          <c:order val="2"/>
          <c:tx>
            <c:strRef>
              <c:f>data3!$B$58</c:f>
              <c:strCache>
                <c:ptCount val="1"/>
                <c:pt idx="0">
                  <c:v>Fogyasztási adók</c:v>
                </c:pt>
              </c:strCache>
            </c:strRef>
          </c:tx>
          <c:spPr>
            <a:solidFill>
              <a:srgbClr val="0C2148">
                <a:lumMod val="75000"/>
                <a:lumOff val="25000"/>
              </a:srgbClr>
            </a:solidFill>
            <a:ln>
              <a:noFill/>
            </a:ln>
            <a:effectLst/>
          </c:spPr>
          <c:invertIfNegative val="0"/>
          <c:cat>
            <c:numRef>
              <c:f>data3!$C$3:$K$3</c:f>
              <c:numCache>
                <c:formatCode>General</c:formatCode>
                <c:ptCount val="9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</c:numCache>
            </c:numRef>
          </c:cat>
          <c:val>
            <c:numRef>
              <c:f>data3!$C$58:$K$58</c:f>
              <c:numCache>
                <c:formatCode>0.0</c:formatCode>
                <c:ptCount val="9"/>
                <c:pt idx="0">
                  <c:v>4.3694320661424868E-5</c:v>
                </c:pt>
                <c:pt idx="1">
                  <c:v>0.11249776062293781</c:v>
                </c:pt>
                <c:pt idx="2">
                  <c:v>1.0941431736893632</c:v>
                </c:pt>
                <c:pt idx="3">
                  <c:v>1.0777117120029627</c:v>
                </c:pt>
                <c:pt idx="4">
                  <c:v>1.0864743747237924</c:v>
                </c:pt>
                <c:pt idx="5">
                  <c:v>1.0864743747237924</c:v>
                </c:pt>
                <c:pt idx="6">
                  <c:v>0.94935282645884866</c:v>
                </c:pt>
                <c:pt idx="7">
                  <c:v>0.81192207265219363</c:v>
                </c:pt>
                <c:pt idx="8">
                  <c:v>0.8296514955197033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67FD-417A-AA05-8BDE7FA9CC6D}"/>
            </c:ext>
          </c:extLst>
        </c:ser>
        <c:ser>
          <c:idx val="3"/>
          <c:order val="3"/>
          <c:tx>
            <c:strRef>
              <c:f>data3!$B$56</c:f>
              <c:strCache>
                <c:ptCount val="1"/>
                <c:pt idx="0">
                  <c:v>Szektorspecifikus fogyasztási adók </c:v>
                </c:pt>
              </c:strCache>
            </c:strRef>
          </c:tx>
          <c:spPr>
            <a:solidFill>
              <a:srgbClr val="0C2148">
                <a:lumMod val="50000"/>
                <a:lumOff val="50000"/>
              </a:srgbClr>
            </a:solidFill>
            <a:ln>
              <a:noFill/>
            </a:ln>
            <a:effectLst/>
          </c:spPr>
          <c:invertIfNegative val="0"/>
          <c:val>
            <c:numRef>
              <c:f>data3!$C$56:$K$56</c:f>
              <c:numCache>
                <c:formatCode>0.0</c:formatCode>
                <c:ptCount val="9"/>
                <c:pt idx="0">
                  <c:v>0</c:v>
                </c:pt>
                <c:pt idx="1">
                  <c:v>0</c:v>
                </c:pt>
                <c:pt idx="2">
                  <c:v>0.13036836841649654</c:v>
                </c:pt>
                <c:pt idx="3">
                  <c:v>1.1804372864004729</c:v>
                </c:pt>
                <c:pt idx="4">
                  <c:v>1.1927106073712996</c:v>
                </c:pt>
                <c:pt idx="5">
                  <c:v>0.94114202037412742</c:v>
                </c:pt>
                <c:pt idx="6">
                  <c:v>0.90611069200460892</c:v>
                </c:pt>
                <c:pt idx="7">
                  <c:v>0.88467383115866594</c:v>
                </c:pt>
                <c:pt idx="8">
                  <c:v>0.84386446726022135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67FD-417A-AA05-8BDE7FA9CC6D}"/>
            </c:ext>
          </c:extLst>
        </c:ser>
        <c:ser>
          <c:idx val="4"/>
          <c:order val="4"/>
          <c:tx>
            <c:strRef>
              <c:f>data3!$B$57</c:f>
              <c:strCache>
                <c:ptCount val="1"/>
                <c:pt idx="0">
                  <c:v>Szektorspecifikus tőkeadók</c:v>
                </c:pt>
              </c:strCache>
            </c:strRef>
          </c:tx>
          <c:spPr>
            <a:pattFill prst="dkUpDiag">
              <a:fgClr>
                <a:srgbClr val="0C2148">
                  <a:lumMod val="50000"/>
                  <a:lumOff val="50000"/>
                </a:srgbClr>
              </a:fgClr>
              <a:bgClr>
                <a:sysClr val="window" lastClr="FFFFFF"/>
              </a:bgClr>
            </a:patt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2.5086231451497253E-3"/>
                  <c:y val="-0.10295851609152883"/>
                </c:manualLayout>
              </c:layout>
              <c:dLblPos val="ctr"/>
              <c:showLegendKey val="0"/>
              <c:showVal val="0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67FD-417A-AA05-8BDE7FA9CC6D}"/>
                </c:ext>
              </c:extLst>
            </c:dLbl>
            <c:dLbl>
              <c:idx val="1"/>
              <c:layout>
                <c:manualLayout>
                  <c:x val="5.0172462902994272E-3"/>
                  <c:y val="-0.10949965650266871"/>
                </c:manualLayout>
              </c:layout>
              <c:spPr>
                <a:solidFill>
                  <a:sysClr val="window" lastClr="FFFFFF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400" b="0" i="0" u="none" strike="noStrike" kern="1200" baseline="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pPr>
                  <a:endParaRPr lang="hu-HU"/>
                </a:p>
              </c:txPr>
              <c:dLblPos val="ctr"/>
              <c:showLegendKey val="0"/>
              <c:showVal val="0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9.6431473699555445E-2"/>
                      <c:h val="6.5852348993288581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67FD-417A-AA05-8BDE7FA9CC6D}"/>
                </c:ext>
              </c:extLst>
            </c:dLbl>
            <c:dLbl>
              <c:idx val="2"/>
              <c:layout>
                <c:manualLayout>
                  <c:x val="0"/>
                  <c:y val="-8.1956560799027633E-2"/>
                </c:manualLayout>
              </c:layout>
              <c:dLblPos val="ctr"/>
              <c:showLegendKey val="0"/>
              <c:showVal val="0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67FD-417A-AA05-8BDE7FA9CC6D}"/>
                </c:ext>
              </c:extLst>
            </c:dLbl>
            <c:dLbl>
              <c:idx val="3"/>
              <c:layout>
                <c:manualLayout>
                  <c:x val="2.5086231451497713E-3"/>
                  <c:y val="-7.8149553453469328E-2"/>
                </c:manualLayout>
              </c:layout>
              <c:dLblPos val="ctr"/>
              <c:showLegendKey val="0"/>
              <c:showVal val="0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67FD-417A-AA05-8BDE7FA9CC6D}"/>
                </c:ext>
              </c:extLst>
            </c:dLbl>
            <c:dLbl>
              <c:idx val="4"/>
              <c:layout>
                <c:manualLayout>
                  <c:x val="-9.1981786074048092E-17"/>
                  <c:y val="-6.6984304814247206E-2"/>
                </c:manualLayout>
              </c:layout>
              <c:dLblPos val="ctr"/>
              <c:showLegendKey val="0"/>
              <c:showVal val="0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67FD-417A-AA05-8BDE7FA9CC6D}"/>
                </c:ext>
              </c:extLst>
            </c:dLbl>
            <c:dLbl>
              <c:idx val="5"/>
              <c:layout>
                <c:manualLayout>
                  <c:x val="0"/>
                  <c:y val="-6.7372192569888495E-2"/>
                </c:manualLayout>
              </c:layout>
              <c:dLblPos val="ctr"/>
              <c:showLegendKey val="0"/>
              <c:showVal val="0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67FD-417A-AA05-8BDE7FA9CC6D}"/>
                </c:ext>
              </c:extLst>
            </c:dLbl>
            <c:dLbl>
              <c:idx val="6"/>
              <c:layout>
                <c:manualLayout>
                  <c:x val="2.5086231451496334E-3"/>
                  <c:y val="-6.0695238598530911E-2"/>
                </c:manualLayout>
              </c:layout>
              <c:dLblPos val="ctr"/>
              <c:showLegendKey val="0"/>
              <c:showVal val="0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67FD-417A-AA05-8BDE7FA9CC6D}"/>
                </c:ext>
              </c:extLst>
            </c:dLbl>
            <c:dLbl>
              <c:idx val="7"/>
              <c:layout>
                <c:manualLayout>
                  <c:x val="7.525869435449084E-3"/>
                  <c:y val="-5.9832584685303621E-2"/>
                </c:manualLayout>
              </c:layout>
              <c:dLblPos val="ctr"/>
              <c:showLegendKey val="0"/>
              <c:showVal val="0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67FD-417A-AA05-8BDE7FA9CC6D}"/>
                </c:ext>
              </c:extLst>
            </c:dLbl>
            <c:dLbl>
              <c:idx val="8"/>
              <c:layout>
                <c:manualLayout>
                  <c:x val="0"/>
                  <c:y val="-5.1927495640226203E-2"/>
                </c:manualLayout>
              </c:layout>
              <c:dLblPos val="ctr"/>
              <c:showLegendKey val="0"/>
              <c:showVal val="0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67FD-417A-AA05-8BDE7FA9CC6D}"/>
                </c:ext>
              </c:extLst>
            </c:dLbl>
            <c:spPr>
              <a:solidFill>
                <a:sysClr val="window" lastClr="FFFFFF"/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/>
                    </a:solidFill>
                    <a:latin typeface="Calibri" panose="020F0502020204030204" pitchFamily="34" charset="0"/>
                    <a:ea typeface="+mn-ea"/>
                    <a:cs typeface="+mn-cs"/>
                  </a:defRPr>
                </a:pPr>
                <a:endParaRPr lang="hu-HU"/>
              </a:p>
            </c:txPr>
            <c:dLblPos val="inBase"/>
            <c:showLegendKey val="0"/>
            <c:showVal val="0"/>
            <c:showCatName val="1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data3!$C$57:$K$57</c:f>
              <c:numCache>
                <c:formatCode>0.0</c:formatCode>
                <c:ptCount val="9"/>
                <c:pt idx="0">
                  <c:v>1.2958334963948031</c:v>
                </c:pt>
                <c:pt idx="1">
                  <c:v>1.3324947713770687</c:v>
                </c:pt>
                <c:pt idx="2">
                  <c:v>0.89388121687538191</c:v>
                </c:pt>
                <c:pt idx="3">
                  <c:v>0.856016737483275</c:v>
                </c:pt>
                <c:pt idx="4">
                  <c:v>0.7362157728415315</c:v>
                </c:pt>
                <c:pt idx="5">
                  <c:v>0.72681357544114567</c:v>
                </c:pt>
                <c:pt idx="6">
                  <c:v>0.49821568230940727</c:v>
                </c:pt>
                <c:pt idx="7">
                  <c:v>0.45404910013567407</c:v>
                </c:pt>
                <c:pt idx="8">
                  <c:v>0.385373014279419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D-67FD-417A-AA05-8BDE7FA9CC6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0"/>
        <c:overlap val="100"/>
        <c:axId val="111814912"/>
        <c:axId val="111841280"/>
      </c:barChart>
      <c:barChart>
        <c:barDir val="col"/>
        <c:grouping val="stacked"/>
        <c:varyColors val="0"/>
        <c:ser>
          <c:idx val="5"/>
          <c:order val="5"/>
          <c:spPr>
            <a:noFill/>
            <a:ln>
              <a:noFill/>
            </a:ln>
            <a:effectLst/>
          </c:spPr>
          <c:invertIfNegative val="0"/>
          <c:val>
            <c:numLit>
              <c:formatCode>General</c:formatCode>
              <c:ptCount val="1"/>
              <c:pt idx="0">
                <c:v>1</c:v>
              </c:pt>
            </c:numLit>
          </c:val>
          <c:extLst>
            <c:ext xmlns:c16="http://schemas.microsoft.com/office/drawing/2014/chart" uri="{C3380CC4-5D6E-409C-BE32-E72D297353CC}">
              <c16:uniqueId val="{0000000E-67FD-417A-AA05-8BDE7FA9CC6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0"/>
        <c:overlap val="100"/>
        <c:axId val="111844352"/>
        <c:axId val="111842816"/>
      </c:barChart>
      <c:catAx>
        <c:axId val="11181491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high"/>
        <c:spPr>
          <a:noFill/>
          <a:ln w="25400" cap="flat" cmpd="sng" algn="ctr">
            <a:solidFill>
              <a:srgbClr val="48A0AE">
                <a:lumMod val="50000"/>
              </a:srgbClr>
            </a:solidFill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1600" b="0" i="0" u="none" strike="noStrike" kern="1200" baseline="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+mn-cs"/>
              </a:defRPr>
            </a:pPr>
            <a:endParaRPr lang="hu-HU"/>
          </a:p>
        </c:txPr>
        <c:crossAx val="111841280"/>
        <c:crosses val="autoZero"/>
        <c:auto val="1"/>
        <c:lblAlgn val="ctr"/>
        <c:lblOffset val="100"/>
        <c:noMultiLvlLbl val="0"/>
      </c:catAx>
      <c:valAx>
        <c:axId val="111841280"/>
        <c:scaling>
          <c:orientation val="minMax"/>
        </c:scaling>
        <c:delete val="0"/>
        <c:axPos val="l"/>
        <c:majorGridlines>
          <c:spPr>
            <a:ln w="12700" cap="flat" cmpd="sng" algn="ctr">
              <a:solidFill>
                <a:sysClr val="window" lastClr="FFFFFF">
                  <a:lumMod val="85000"/>
                </a:sysClr>
              </a:solidFill>
              <a:prstDash val="sysDash"/>
              <a:round/>
            </a:ln>
            <a:effectLst/>
          </c:spPr>
        </c:majorGridlines>
        <c:numFmt formatCode="0" sourceLinked="0"/>
        <c:majorTickMark val="out"/>
        <c:minorTickMark val="none"/>
        <c:tickLblPos val="nextTo"/>
        <c:spPr>
          <a:noFill/>
          <a:ln>
            <a:solidFill>
              <a:sysClr val="window" lastClr="FFFFFF">
                <a:lumMod val="50000"/>
              </a:sys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pPr>
            <a:endParaRPr lang="hu-HU"/>
          </a:p>
        </c:txPr>
        <c:crossAx val="111814912"/>
        <c:crosses val="autoZero"/>
        <c:crossBetween val="between"/>
      </c:valAx>
      <c:valAx>
        <c:axId val="111842816"/>
        <c:scaling>
          <c:orientation val="minMax"/>
          <c:max val="4"/>
          <c:min val="-6"/>
        </c:scaling>
        <c:delete val="0"/>
        <c:axPos val="r"/>
        <c:numFmt formatCode="#,##0" sourceLinked="0"/>
        <c:majorTickMark val="out"/>
        <c:minorTickMark val="none"/>
        <c:tickLblPos val="nextTo"/>
        <c:spPr>
          <a:noFill/>
          <a:ln>
            <a:solidFill>
              <a:sysClr val="window" lastClr="FFFFFF">
                <a:lumMod val="50000"/>
              </a:sys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pPr>
            <a:endParaRPr lang="hu-HU"/>
          </a:p>
        </c:txPr>
        <c:crossAx val="111844352"/>
        <c:crosses val="max"/>
        <c:crossBetween val="between"/>
      </c:valAx>
      <c:catAx>
        <c:axId val="111844352"/>
        <c:scaling>
          <c:orientation val="minMax"/>
        </c:scaling>
        <c:delete val="1"/>
        <c:axPos val="b"/>
        <c:majorTickMark val="out"/>
        <c:minorTickMark val="none"/>
        <c:tickLblPos val="nextTo"/>
        <c:crossAx val="111842816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b"/>
      <c:legendEntry>
        <c:idx val="5"/>
        <c:delete val="1"/>
      </c:legendEntry>
      <c:layout>
        <c:manualLayout>
          <c:xMode val="edge"/>
          <c:yMode val="edge"/>
          <c:x val="6.1687968208097452E-2"/>
          <c:y val="0.74732233914204083"/>
          <c:w val="0.65149754851649333"/>
          <c:h val="0.23884420400920309"/>
        </c:manualLayout>
      </c:layout>
      <c:overlay val="0"/>
      <c:spPr>
        <a:solidFill>
          <a:sysClr val="window" lastClr="FFFFFF"/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/>
              </a:solidFill>
              <a:latin typeface="Calibri" panose="020F0502020204030204" pitchFamily="34" charset="0"/>
              <a:ea typeface="+mn-ea"/>
              <a:cs typeface="+mn-cs"/>
            </a:defRPr>
          </a:pPr>
          <a:endParaRPr lang="hu-HU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 sz="1600" baseline="0">
          <a:solidFill>
            <a:schemeClr val="bg1">
              <a:lumMod val="65000"/>
            </a:schemeClr>
          </a:solidFill>
          <a:latin typeface="Calibri" panose="020F0502020204030204" pitchFamily="34" charset="0"/>
        </a:defRPr>
      </a:pPr>
      <a:endParaRPr lang="hu-HU"/>
    </a:p>
  </c:txPr>
  <c:externalData r:id="rId2">
    <c:autoUpdate val="0"/>
  </c:externalData>
  <c:userShapes r:id="rId3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5.1332944177675262E-2"/>
          <c:y val="0.12621402841488735"/>
          <c:w val="0.39270269447755363"/>
          <c:h val="0.65070079346544896"/>
        </c:manualLayout>
      </c:layout>
      <c:lineChart>
        <c:grouping val="standard"/>
        <c:varyColors val="0"/>
        <c:ser>
          <c:idx val="0"/>
          <c:order val="0"/>
          <c:tx>
            <c:strRef>
              <c:f>marginális!$A$10</c:f>
              <c:strCache>
                <c:ptCount val="1"/>
                <c:pt idx="0">
                  <c:v>Csehország</c:v>
                </c:pt>
              </c:strCache>
            </c:strRef>
          </c:tx>
          <c:spPr>
            <a:ln w="28575" cap="rnd">
              <a:solidFill>
                <a:sysClr val="window" lastClr="FFFFFF">
                  <a:lumMod val="65000"/>
                </a:sysClr>
              </a:solidFill>
              <a:prstDash val="sysDash"/>
              <a:round/>
            </a:ln>
            <a:effectLst/>
          </c:spPr>
          <c:marker>
            <c:symbol val="none"/>
          </c:marker>
          <c:cat>
            <c:strRef>
              <c:f>marginális!$B$4:$T$4</c:f>
              <c:strCache>
                <c:ptCount val="19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2010</c:v>
                </c:pt>
                <c:pt idx="11">
                  <c:v>2011</c:v>
                </c:pt>
                <c:pt idx="12">
                  <c:v>2012</c:v>
                </c:pt>
                <c:pt idx="13">
                  <c:v>2013</c:v>
                </c:pt>
                <c:pt idx="14">
                  <c:v>2014</c:v>
                </c:pt>
                <c:pt idx="15">
                  <c:v>2015</c:v>
                </c:pt>
                <c:pt idx="16">
                  <c:v>2016</c:v>
                </c:pt>
                <c:pt idx="17">
                  <c:v>2017</c:v>
                </c:pt>
                <c:pt idx="18">
                  <c:v>2018</c:v>
                </c:pt>
              </c:strCache>
            </c:strRef>
          </c:cat>
          <c:val>
            <c:numRef>
              <c:f>marginális!$B$10:$T$10</c:f>
              <c:numCache>
                <c:formatCode>0.0</c:formatCode>
                <c:ptCount val="19"/>
                <c:pt idx="0">
                  <c:v>48.148147999999999</c:v>
                </c:pt>
                <c:pt idx="1">
                  <c:v>48.148147999999999</c:v>
                </c:pt>
                <c:pt idx="2">
                  <c:v>48.148147999999999</c:v>
                </c:pt>
                <c:pt idx="3">
                  <c:v>48.148147999999999</c:v>
                </c:pt>
                <c:pt idx="4">
                  <c:v>48.148147999999999</c:v>
                </c:pt>
                <c:pt idx="5">
                  <c:v>48.148147999999999</c:v>
                </c:pt>
                <c:pt idx="6">
                  <c:v>47.5</c:v>
                </c:pt>
                <c:pt idx="7">
                  <c:v>51.388888999999999</c:v>
                </c:pt>
                <c:pt idx="8">
                  <c:v>50.185184999999997</c:v>
                </c:pt>
                <c:pt idx="9">
                  <c:v>48.582090000000001</c:v>
                </c:pt>
                <c:pt idx="10">
                  <c:v>48.582090000000001</c:v>
                </c:pt>
                <c:pt idx="11">
                  <c:v>48.582090000000001</c:v>
                </c:pt>
                <c:pt idx="12">
                  <c:v>48.582090000000001</c:v>
                </c:pt>
                <c:pt idx="13">
                  <c:v>48.582090000000001</c:v>
                </c:pt>
                <c:pt idx="14">
                  <c:v>48.582090000000001</c:v>
                </c:pt>
                <c:pt idx="15">
                  <c:v>48.582090000000001</c:v>
                </c:pt>
                <c:pt idx="16">
                  <c:v>48.582090000000001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D214-49F0-A62E-F6076357AFCB}"/>
            </c:ext>
          </c:extLst>
        </c:ser>
        <c:ser>
          <c:idx val="3"/>
          <c:order val="2"/>
          <c:tx>
            <c:strRef>
              <c:f>marginális!$A$31</c:f>
              <c:strCache>
                <c:ptCount val="1"/>
                <c:pt idx="0">
                  <c:v>Szlovákia</c:v>
                </c:pt>
              </c:strCache>
            </c:strRef>
          </c:tx>
          <c:spPr>
            <a:ln w="28575" cap="rnd">
              <a:solidFill>
                <a:sysClr val="window" lastClr="FFFFFF">
                  <a:lumMod val="65000"/>
                </a:sysClr>
              </a:solidFill>
              <a:round/>
            </a:ln>
            <a:effectLst/>
          </c:spPr>
          <c:marker>
            <c:symbol val="none"/>
          </c:marker>
          <c:cat>
            <c:strRef>
              <c:f>marginális!$B$4:$T$4</c:f>
              <c:strCache>
                <c:ptCount val="19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2010</c:v>
                </c:pt>
                <c:pt idx="11">
                  <c:v>2011</c:v>
                </c:pt>
                <c:pt idx="12">
                  <c:v>2012</c:v>
                </c:pt>
                <c:pt idx="13">
                  <c:v>2013</c:v>
                </c:pt>
                <c:pt idx="14">
                  <c:v>2014</c:v>
                </c:pt>
                <c:pt idx="15">
                  <c:v>2015</c:v>
                </c:pt>
                <c:pt idx="16">
                  <c:v>2016</c:v>
                </c:pt>
                <c:pt idx="17">
                  <c:v>2017</c:v>
                </c:pt>
                <c:pt idx="18">
                  <c:v>2018</c:v>
                </c:pt>
              </c:strCache>
            </c:strRef>
          </c:cat>
          <c:val>
            <c:numRef>
              <c:f>marginális!$B$31:$T$31</c:f>
              <c:numCache>
                <c:formatCode>0.0</c:formatCode>
                <c:ptCount val="19"/>
                <c:pt idx="0">
                  <c:v>48.985506999999998</c:v>
                </c:pt>
                <c:pt idx="1">
                  <c:v>49.449275</c:v>
                </c:pt>
                <c:pt idx="2">
                  <c:v>49.522430999999997</c:v>
                </c:pt>
                <c:pt idx="3">
                  <c:v>49.522430999999997</c:v>
                </c:pt>
                <c:pt idx="4">
                  <c:v>48.116864</c:v>
                </c:pt>
                <c:pt idx="5">
                  <c:v>44.416798999999997</c:v>
                </c:pt>
                <c:pt idx="6">
                  <c:v>44.416798999999997</c:v>
                </c:pt>
                <c:pt idx="7">
                  <c:v>44.416798999999997</c:v>
                </c:pt>
                <c:pt idx="8">
                  <c:v>44.416798999999997</c:v>
                </c:pt>
                <c:pt idx="9">
                  <c:v>44.416798999999997</c:v>
                </c:pt>
                <c:pt idx="10">
                  <c:v>44.416798999999997</c:v>
                </c:pt>
                <c:pt idx="11">
                  <c:v>44.416798999999997</c:v>
                </c:pt>
                <c:pt idx="12">
                  <c:v>45.142722999999997</c:v>
                </c:pt>
                <c:pt idx="13">
                  <c:v>46.535060999999999</c:v>
                </c:pt>
                <c:pt idx="14">
                  <c:v>46.535060999999999</c:v>
                </c:pt>
                <c:pt idx="15">
                  <c:v>46.535060999999999</c:v>
                </c:pt>
                <c:pt idx="16">
                  <c:v>46.535060999999999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D214-49F0-A62E-F6076357AFCB}"/>
            </c:ext>
          </c:extLst>
        </c:ser>
        <c:ser>
          <c:idx val="2"/>
          <c:order val="3"/>
          <c:tx>
            <c:strRef>
              <c:f>marginális!$A$29</c:f>
              <c:strCache>
                <c:ptCount val="1"/>
                <c:pt idx="0">
                  <c:v>Lengyelország</c:v>
                </c:pt>
              </c:strCache>
            </c:strRef>
          </c:tx>
          <c:spPr>
            <a:ln w="28575" cap="rnd">
              <a:solidFill>
                <a:sysClr val="window" lastClr="FFFFFF">
                  <a:lumMod val="65000"/>
                </a:sysClr>
              </a:solidFill>
              <a:prstDash val="sysDot"/>
              <a:round/>
            </a:ln>
            <a:effectLst/>
          </c:spPr>
          <c:marker>
            <c:symbol val="none"/>
          </c:marker>
          <c:cat>
            <c:strRef>
              <c:f>marginális!$B$4:$T$4</c:f>
              <c:strCache>
                <c:ptCount val="19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2010</c:v>
                </c:pt>
                <c:pt idx="11">
                  <c:v>2011</c:v>
                </c:pt>
                <c:pt idx="12">
                  <c:v>2012</c:v>
                </c:pt>
                <c:pt idx="13">
                  <c:v>2013</c:v>
                </c:pt>
                <c:pt idx="14">
                  <c:v>2014</c:v>
                </c:pt>
                <c:pt idx="15">
                  <c:v>2015</c:v>
                </c:pt>
                <c:pt idx="16">
                  <c:v>2016</c:v>
                </c:pt>
                <c:pt idx="17">
                  <c:v>2017</c:v>
                </c:pt>
                <c:pt idx="18">
                  <c:v>2018</c:v>
                </c:pt>
              </c:strCache>
            </c:strRef>
          </c:cat>
          <c:val>
            <c:numRef>
              <c:f>marginális!$B$29:$T$29</c:f>
              <c:numCache>
                <c:formatCode>0.0</c:formatCode>
                <c:ptCount val="19"/>
                <c:pt idx="0">
                  <c:v>40.480231000000003</c:v>
                </c:pt>
                <c:pt idx="1">
                  <c:v>40.480231000000003</c:v>
                </c:pt>
                <c:pt idx="2">
                  <c:v>40.480231000000003</c:v>
                </c:pt>
                <c:pt idx="3">
                  <c:v>40.689841999999999</c:v>
                </c:pt>
                <c:pt idx="4">
                  <c:v>40.863791999999997</c:v>
                </c:pt>
                <c:pt idx="5">
                  <c:v>41.037742000000001</c:v>
                </c:pt>
                <c:pt idx="6">
                  <c:v>41.186520999999999</c:v>
                </c:pt>
                <c:pt idx="7">
                  <c:v>40.336181000000003</c:v>
                </c:pt>
                <c:pt idx="8">
                  <c:v>36.864727000000002</c:v>
                </c:pt>
                <c:pt idx="9">
                  <c:v>36.112938999999997</c:v>
                </c:pt>
                <c:pt idx="10">
                  <c:v>36.112938999999997</c:v>
                </c:pt>
                <c:pt idx="11">
                  <c:v>36.112938999999997</c:v>
                </c:pt>
                <c:pt idx="12">
                  <c:v>37.207084999999999</c:v>
                </c:pt>
                <c:pt idx="13">
                  <c:v>37.207084999999999</c:v>
                </c:pt>
                <c:pt idx="14">
                  <c:v>37.207084999999999</c:v>
                </c:pt>
                <c:pt idx="15">
                  <c:v>37.207084999999999</c:v>
                </c:pt>
                <c:pt idx="16">
                  <c:v>37.207084999999999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D214-49F0-A62E-F6076357AFC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12118016"/>
        <c:axId val="112132096"/>
      </c:lineChart>
      <c:lineChart>
        <c:grouping val="standard"/>
        <c:varyColors val="0"/>
        <c:ser>
          <c:idx val="1"/>
          <c:order val="1"/>
          <c:tx>
            <c:strRef>
              <c:f>marginális!$A$17</c:f>
              <c:strCache>
                <c:ptCount val="1"/>
                <c:pt idx="0">
                  <c:v>Magyarország</c:v>
                </c:pt>
              </c:strCache>
            </c:strRef>
          </c:tx>
          <c:spPr>
            <a:ln w="38100" cap="rnd">
              <a:solidFill>
                <a:srgbClr val="009EE0"/>
              </a:solidFill>
              <a:round/>
            </a:ln>
            <a:effectLst/>
          </c:spPr>
          <c:marker>
            <c:symbol val="none"/>
          </c:marker>
          <c:val>
            <c:numRef>
              <c:f>marginális!$B$17:$T$17</c:f>
              <c:numCache>
                <c:formatCode>0.0</c:formatCode>
                <c:ptCount val="19"/>
                <c:pt idx="0">
                  <c:v>77.090908999999996</c:v>
                </c:pt>
                <c:pt idx="1">
                  <c:v>63.468634999999999</c:v>
                </c:pt>
                <c:pt idx="2">
                  <c:v>76.404494</c:v>
                </c:pt>
                <c:pt idx="3">
                  <c:v>76.310861000000003</c:v>
                </c:pt>
                <c:pt idx="4">
                  <c:v>77.153558000000004</c:v>
                </c:pt>
                <c:pt idx="5">
                  <c:v>77.153558000000004</c:v>
                </c:pt>
                <c:pt idx="6">
                  <c:v>76.279650000000004</c:v>
                </c:pt>
                <c:pt idx="7">
                  <c:v>64.794006999999993</c:v>
                </c:pt>
                <c:pt idx="8">
                  <c:v>71.535580999999993</c:v>
                </c:pt>
                <c:pt idx="9">
                  <c:v>71.535580999999993</c:v>
                </c:pt>
                <c:pt idx="10">
                  <c:v>64.070038999999994</c:v>
                </c:pt>
                <c:pt idx="11">
                  <c:v>63.470816999999997</c:v>
                </c:pt>
                <c:pt idx="12">
                  <c:v>52.389105000000001</c:v>
                </c:pt>
                <c:pt idx="13">
                  <c:v>49.027237</c:v>
                </c:pt>
                <c:pt idx="14">
                  <c:v>49.027237</c:v>
                </c:pt>
                <c:pt idx="15">
                  <c:v>49.027237</c:v>
                </c:pt>
                <c:pt idx="16">
                  <c:v>48.249026999999998</c:v>
                </c:pt>
                <c:pt idx="17">
                  <c:v>46.154000000000003</c:v>
                </c:pt>
                <c:pt idx="18">
                  <c:v>45.040999999999997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D214-49F0-A62E-F6076357AFC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12135168"/>
        <c:axId val="112133632"/>
      </c:lineChart>
      <c:catAx>
        <c:axId val="11211801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25400" cap="flat" cmpd="sng" algn="ctr">
            <a:solidFill>
              <a:srgbClr val="48A0AE">
                <a:lumMod val="50000"/>
              </a:srgbClr>
            </a:solidFill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1600" b="0" i="0" u="none" strike="noStrik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pPr>
            <a:endParaRPr lang="hu-HU"/>
          </a:p>
        </c:txPr>
        <c:crossAx val="112132096"/>
        <c:crosses val="autoZero"/>
        <c:auto val="1"/>
        <c:lblAlgn val="ctr"/>
        <c:lblOffset val="100"/>
        <c:tickLblSkip val="2"/>
        <c:noMultiLvlLbl val="0"/>
      </c:catAx>
      <c:valAx>
        <c:axId val="112132096"/>
        <c:scaling>
          <c:orientation val="minMax"/>
          <c:max val="80"/>
          <c:min val="30"/>
        </c:scaling>
        <c:delete val="0"/>
        <c:axPos val="l"/>
        <c:majorGridlines>
          <c:spPr>
            <a:ln w="9525" cap="flat" cmpd="sng" algn="ctr">
              <a:solidFill>
                <a:sysClr val="window" lastClr="FFFFFF">
                  <a:lumMod val="75000"/>
                </a:sysClr>
              </a:solidFill>
              <a:prstDash val="sysDash"/>
              <a:round/>
            </a:ln>
            <a:effectLst/>
          </c:spPr>
        </c:majorGridlines>
        <c:numFmt formatCode="0" sourceLinked="0"/>
        <c:majorTickMark val="out"/>
        <c:minorTickMark val="none"/>
        <c:tickLblPos val="nextTo"/>
        <c:spPr>
          <a:noFill/>
          <a:ln>
            <a:solidFill>
              <a:sysClr val="window" lastClr="FFFFFF">
                <a:lumMod val="50000"/>
              </a:sys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pPr>
            <a:endParaRPr lang="hu-HU"/>
          </a:p>
        </c:txPr>
        <c:crossAx val="112118016"/>
        <c:crosses val="autoZero"/>
        <c:crossBetween val="midCat"/>
        <c:majorUnit val="10"/>
      </c:valAx>
      <c:valAx>
        <c:axId val="112133632"/>
        <c:scaling>
          <c:orientation val="minMax"/>
          <c:max val="80"/>
          <c:min val="30"/>
        </c:scaling>
        <c:delete val="0"/>
        <c:axPos val="r"/>
        <c:numFmt formatCode="0" sourceLinked="0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noFill/>
                <a:latin typeface="Calibri" panose="020F0502020204030204" pitchFamily="34" charset="0"/>
                <a:ea typeface="+mn-ea"/>
                <a:cs typeface="+mn-cs"/>
              </a:defRPr>
            </a:pPr>
            <a:endParaRPr lang="hu-HU"/>
          </a:p>
        </c:txPr>
        <c:crossAx val="112135168"/>
        <c:crosses val="max"/>
        <c:crossBetween val="midCat"/>
        <c:majorUnit val="10"/>
      </c:valAx>
      <c:catAx>
        <c:axId val="112135168"/>
        <c:scaling>
          <c:orientation val="minMax"/>
        </c:scaling>
        <c:delete val="0"/>
        <c:axPos val="t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noFill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noFill/>
                <a:latin typeface="Calibri" panose="020F0502020204030204" pitchFamily="34" charset="0"/>
                <a:ea typeface="+mn-ea"/>
                <a:cs typeface="+mn-cs"/>
              </a:defRPr>
            </a:pPr>
            <a:endParaRPr lang="hu-HU"/>
          </a:p>
        </c:txPr>
        <c:crossAx val="112133632"/>
        <c:crosses val="max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4.4935390991780733E-2"/>
          <c:y val="0.92817313963579706"/>
          <c:w val="0.89735904139849421"/>
          <c:h val="5.303217412724091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/>
              </a:solidFill>
              <a:latin typeface="Calibri" panose="020F0502020204030204" pitchFamily="34" charset="0"/>
              <a:ea typeface="+mn-ea"/>
              <a:cs typeface="+mn-cs"/>
            </a:defRPr>
          </a:pPr>
          <a:endParaRPr lang="hu-HU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 sz="1600" baseline="0">
          <a:solidFill>
            <a:schemeClr val="bg1">
              <a:lumMod val="65000"/>
            </a:schemeClr>
          </a:solidFill>
          <a:latin typeface="Calibri" panose="020F0502020204030204" pitchFamily="34" charset="0"/>
        </a:defRPr>
      </a:pPr>
      <a:endParaRPr lang="hu-HU"/>
    </a:p>
  </c:txPr>
  <c:externalData r:id="rId2">
    <c:autoUpdate val="0"/>
  </c:externalData>
  <c:userShapes r:id="rId3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0886917569184401"/>
          <c:y val="6.8358267126150674E-2"/>
          <c:w val="0.81227652310873799"/>
          <c:h val="0.73966879384482687"/>
        </c:manualLayout>
      </c:layout>
      <c:lineChart>
        <c:grouping val="standard"/>
        <c:varyColors val="0"/>
        <c:ser>
          <c:idx val="0"/>
          <c:order val="0"/>
          <c:tx>
            <c:strRef>
              <c:f>marginális!$A$51</c:f>
              <c:strCache>
                <c:ptCount val="1"/>
                <c:pt idx="0">
                  <c:v>Csehország</c:v>
                </c:pt>
              </c:strCache>
            </c:strRef>
          </c:tx>
          <c:spPr>
            <a:ln w="28575" cap="rnd">
              <a:solidFill>
                <a:schemeClr val="bg1">
                  <a:lumMod val="65000"/>
                </a:schemeClr>
              </a:solidFill>
              <a:prstDash val="sysDash"/>
              <a:round/>
            </a:ln>
            <a:effectLst/>
          </c:spPr>
          <c:marker>
            <c:symbol val="none"/>
          </c:marker>
          <c:cat>
            <c:strRef>
              <c:f>marginális!$B$45:$T$45</c:f>
              <c:strCache>
                <c:ptCount val="19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2010</c:v>
                </c:pt>
                <c:pt idx="11">
                  <c:v>2011</c:v>
                </c:pt>
                <c:pt idx="12">
                  <c:v>2012</c:v>
                </c:pt>
                <c:pt idx="13">
                  <c:v>2013</c:v>
                </c:pt>
                <c:pt idx="14">
                  <c:v>2014</c:v>
                </c:pt>
                <c:pt idx="15">
                  <c:v>2015</c:v>
                </c:pt>
                <c:pt idx="16">
                  <c:v>2016</c:v>
                </c:pt>
                <c:pt idx="17">
                  <c:v>2017</c:v>
                </c:pt>
                <c:pt idx="18">
                  <c:v>2018</c:v>
                </c:pt>
              </c:strCache>
            </c:strRef>
          </c:cat>
          <c:val>
            <c:numRef>
              <c:f>marginális!$B$51:$T$51</c:f>
              <c:numCache>
                <c:formatCode>0.0</c:formatCode>
                <c:ptCount val="19"/>
                <c:pt idx="0">
                  <c:v>48.148147999999999</c:v>
                </c:pt>
                <c:pt idx="1">
                  <c:v>48.148147999999999</c:v>
                </c:pt>
                <c:pt idx="2">
                  <c:v>51.388888999999999</c:v>
                </c:pt>
                <c:pt idx="3">
                  <c:v>51.388888999999999</c:v>
                </c:pt>
                <c:pt idx="4">
                  <c:v>51.388888999999999</c:v>
                </c:pt>
                <c:pt idx="5">
                  <c:v>51.388888999999999</c:v>
                </c:pt>
                <c:pt idx="6">
                  <c:v>55.925925999999997</c:v>
                </c:pt>
                <c:pt idx="7">
                  <c:v>55.925925999999997</c:v>
                </c:pt>
                <c:pt idx="8">
                  <c:v>50.185184999999997</c:v>
                </c:pt>
                <c:pt idx="9">
                  <c:v>48.582090000000001</c:v>
                </c:pt>
                <c:pt idx="10">
                  <c:v>48.582090000000001</c:v>
                </c:pt>
                <c:pt idx="11">
                  <c:v>48.582090000000001</c:v>
                </c:pt>
                <c:pt idx="12">
                  <c:v>48.582090000000001</c:v>
                </c:pt>
                <c:pt idx="13">
                  <c:v>48.582090000000001</c:v>
                </c:pt>
                <c:pt idx="14">
                  <c:v>48.582090000000001</c:v>
                </c:pt>
                <c:pt idx="15">
                  <c:v>48.582090000000001</c:v>
                </c:pt>
                <c:pt idx="16">
                  <c:v>48.582090000000001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97E4-484B-A9C3-10DF381DC5CD}"/>
            </c:ext>
          </c:extLst>
        </c:ser>
        <c:ser>
          <c:idx val="2"/>
          <c:order val="2"/>
          <c:tx>
            <c:strRef>
              <c:f>marginális!$A$70</c:f>
              <c:strCache>
                <c:ptCount val="1"/>
                <c:pt idx="0">
                  <c:v>Lengyelország</c:v>
                </c:pt>
              </c:strCache>
            </c:strRef>
          </c:tx>
          <c:spPr>
            <a:ln w="28575" cap="rnd">
              <a:solidFill>
                <a:schemeClr val="bg1">
                  <a:lumMod val="65000"/>
                </a:schemeClr>
              </a:solidFill>
              <a:prstDash val="sysDot"/>
              <a:round/>
            </a:ln>
            <a:effectLst/>
          </c:spPr>
          <c:marker>
            <c:symbol val="none"/>
          </c:marker>
          <c:cat>
            <c:strRef>
              <c:f>marginális!$B$45:$T$45</c:f>
              <c:strCache>
                <c:ptCount val="19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2010</c:v>
                </c:pt>
                <c:pt idx="11">
                  <c:v>2011</c:v>
                </c:pt>
                <c:pt idx="12">
                  <c:v>2012</c:v>
                </c:pt>
                <c:pt idx="13">
                  <c:v>2013</c:v>
                </c:pt>
                <c:pt idx="14">
                  <c:v>2014</c:v>
                </c:pt>
                <c:pt idx="15">
                  <c:v>2015</c:v>
                </c:pt>
                <c:pt idx="16">
                  <c:v>2016</c:v>
                </c:pt>
                <c:pt idx="17">
                  <c:v>2017</c:v>
                </c:pt>
                <c:pt idx="18">
                  <c:v>2018</c:v>
                </c:pt>
              </c:strCache>
            </c:strRef>
          </c:cat>
          <c:val>
            <c:numRef>
              <c:f>marginális!$B$70:$T$70</c:f>
              <c:numCache>
                <c:formatCode>0.0</c:formatCode>
                <c:ptCount val="19"/>
                <c:pt idx="0">
                  <c:v>40.480231000000003</c:v>
                </c:pt>
                <c:pt idx="1">
                  <c:v>40.480231000000003</c:v>
                </c:pt>
                <c:pt idx="2">
                  <c:v>40.480231000000003</c:v>
                </c:pt>
                <c:pt idx="3">
                  <c:v>40.689841999999999</c:v>
                </c:pt>
                <c:pt idx="4">
                  <c:v>40.863791999999997</c:v>
                </c:pt>
                <c:pt idx="5">
                  <c:v>41.037742000000001</c:v>
                </c:pt>
                <c:pt idx="6">
                  <c:v>48.843584</c:v>
                </c:pt>
                <c:pt idx="7">
                  <c:v>40.336181000000003</c:v>
                </c:pt>
                <c:pt idx="8">
                  <c:v>45.134390000000003</c:v>
                </c:pt>
                <c:pt idx="9">
                  <c:v>36.112938999999997</c:v>
                </c:pt>
                <c:pt idx="10">
                  <c:v>36.112938999999997</c:v>
                </c:pt>
                <c:pt idx="11">
                  <c:v>36.112938999999997</c:v>
                </c:pt>
                <c:pt idx="12">
                  <c:v>37.207084999999999</c:v>
                </c:pt>
                <c:pt idx="13">
                  <c:v>37.207084999999999</c:v>
                </c:pt>
                <c:pt idx="14">
                  <c:v>37.207084999999999</c:v>
                </c:pt>
                <c:pt idx="15">
                  <c:v>37.207084999999999</c:v>
                </c:pt>
                <c:pt idx="16">
                  <c:v>37.207084999999999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97E4-484B-A9C3-10DF381DC5CD}"/>
            </c:ext>
          </c:extLst>
        </c:ser>
        <c:ser>
          <c:idx val="3"/>
          <c:order val="3"/>
          <c:tx>
            <c:strRef>
              <c:f>marginális!$A$72</c:f>
              <c:strCache>
                <c:ptCount val="1"/>
                <c:pt idx="0">
                  <c:v>Szlovákia</c:v>
                </c:pt>
              </c:strCache>
            </c:strRef>
          </c:tx>
          <c:spPr>
            <a:ln w="28575" cap="rnd">
              <a:solidFill>
                <a:schemeClr val="bg1">
                  <a:lumMod val="65000"/>
                </a:schemeClr>
              </a:solidFill>
              <a:round/>
            </a:ln>
            <a:effectLst/>
          </c:spPr>
          <c:marker>
            <c:symbol val="none"/>
          </c:marker>
          <c:cat>
            <c:strRef>
              <c:f>marginális!$B$45:$T$45</c:f>
              <c:strCache>
                <c:ptCount val="19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2010</c:v>
                </c:pt>
                <c:pt idx="11">
                  <c:v>2011</c:v>
                </c:pt>
                <c:pt idx="12">
                  <c:v>2012</c:v>
                </c:pt>
                <c:pt idx="13">
                  <c:v>2013</c:v>
                </c:pt>
                <c:pt idx="14">
                  <c:v>2014</c:v>
                </c:pt>
                <c:pt idx="15">
                  <c:v>2015</c:v>
                </c:pt>
                <c:pt idx="16">
                  <c:v>2016</c:v>
                </c:pt>
                <c:pt idx="17">
                  <c:v>2017</c:v>
                </c:pt>
                <c:pt idx="18">
                  <c:v>2018</c:v>
                </c:pt>
              </c:strCache>
            </c:strRef>
          </c:cat>
          <c:val>
            <c:numRef>
              <c:f>marginális!$B$72:$T$72</c:f>
              <c:numCache>
                <c:formatCode>0.0</c:formatCode>
                <c:ptCount val="19"/>
                <c:pt idx="0">
                  <c:v>52.173912999999999</c:v>
                </c:pt>
                <c:pt idx="1">
                  <c:v>52.608696000000002</c:v>
                </c:pt>
                <c:pt idx="2">
                  <c:v>54.570188000000002</c:v>
                </c:pt>
                <c:pt idx="3">
                  <c:v>53.029586000000002</c:v>
                </c:pt>
                <c:pt idx="4">
                  <c:v>46.626731999999997</c:v>
                </c:pt>
                <c:pt idx="5">
                  <c:v>42.769972000000003</c:v>
                </c:pt>
                <c:pt idx="6">
                  <c:v>42.769972000000003</c:v>
                </c:pt>
                <c:pt idx="7">
                  <c:v>42.769972000000003</c:v>
                </c:pt>
                <c:pt idx="8">
                  <c:v>42.769972000000003</c:v>
                </c:pt>
                <c:pt idx="9">
                  <c:v>42.769972000000003</c:v>
                </c:pt>
                <c:pt idx="10">
                  <c:v>42.769972000000003</c:v>
                </c:pt>
                <c:pt idx="11">
                  <c:v>42.769972000000003</c:v>
                </c:pt>
                <c:pt idx="12">
                  <c:v>43.527175</c:v>
                </c:pt>
                <c:pt idx="13">
                  <c:v>46.535060999999999</c:v>
                </c:pt>
                <c:pt idx="14">
                  <c:v>46.535060999999999</c:v>
                </c:pt>
                <c:pt idx="15">
                  <c:v>46.535060999999999</c:v>
                </c:pt>
                <c:pt idx="16">
                  <c:v>46.535060999999999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97E4-484B-A9C3-10DF381DC5C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28073728"/>
        <c:axId val="128075264"/>
      </c:lineChart>
      <c:lineChart>
        <c:grouping val="standard"/>
        <c:varyColors val="0"/>
        <c:ser>
          <c:idx val="1"/>
          <c:order val="1"/>
          <c:tx>
            <c:strRef>
              <c:f>marginális!$A$58</c:f>
              <c:strCache>
                <c:ptCount val="1"/>
                <c:pt idx="0">
                  <c:v>Magyarország</c:v>
                </c:pt>
              </c:strCache>
            </c:strRef>
          </c:tx>
          <c:spPr>
            <a:ln w="38100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val>
            <c:numRef>
              <c:f>marginális!$B$58:$T$58</c:f>
              <c:numCache>
                <c:formatCode>0.0</c:formatCode>
                <c:ptCount val="19"/>
                <c:pt idx="0">
                  <c:v>64</c:v>
                </c:pt>
                <c:pt idx="1">
                  <c:v>63.468634999999999</c:v>
                </c:pt>
                <c:pt idx="2">
                  <c:v>58.426966</c:v>
                </c:pt>
                <c:pt idx="3">
                  <c:v>62.827714999999998</c:v>
                </c:pt>
                <c:pt idx="4">
                  <c:v>63.670411999999999</c:v>
                </c:pt>
                <c:pt idx="5">
                  <c:v>63.670411999999999</c:v>
                </c:pt>
                <c:pt idx="6">
                  <c:v>62.796503999999999</c:v>
                </c:pt>
                <c:pt idx="7">
                  <c:v>64.794006999999993</c:v>
                </c:pt>
                <c:pt idx="8">
                  <c:v>64.794006999999993</c:v>
                </c:pt>
                <c:pt idx="9">
                  <c:v>64.794008000000005</c:v>
                </c:pt>
                <c:pt idx="10">
                  <c:v>67.035019000000005</c:v>
                </c:pt>
                <c:pt idx="11">
                  <c:v>51.610894999999999</c:v>
                </c:pt>
                <c:pt idx="12">
                  <c:v>52.389105000000001</c:v>
                </c:pt>
                <c:pt idx="13">
                  <c:v>49.027237</c:v>
                </c:pt>
                <c:pt idx="14">
                  <c:v>49.027237</c:v>
                </c:pt>
                <c:pt idx="15">
                  <c:v>49.027237</c:v>
                </c:pt>
                <c:pt idx="16">
                  <c:v>48.249026999999998</c:v>
                </c:pt>
                <c:pt idx="17">
                  <c:v>46.154000000000003</c:v>
                </c:pt>
                <c:pt idx="18">
                  <c:v>45.267000000000003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97E4-484B-A9C3-10DF381DC5C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28086784"/>
        <c:axId val="128076800"/>
      </c:lineChart>
      <c:catAx>
        <c:axId val="12807372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25400" cap="flat" cmpd="sng" algn="ctr">
            <a:solidFill>
              <a:schemeClr val="accent2">
                <a:lumMod val="50000"/>
              </a:schemeClr>
            </a:solidFill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1600" b="0" i="0" u="none" strike="noStrik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pPr>
            <a:endParaRPr lang="hu-HU"/>
          </a:p>
        </c:txPr>
        <c:crossAx val="128075264"/>
        <c:crosses val="autoZero"/>
        <c:auto val="1"/>
        <c:lblAlgn val="ctr"/>
        <c:lblOffset val="100"/>
        <c:tickLblSkip val="2"/>
        <c:noMultiLvlLbl val="0"/>
      </c:catAx>
      <c:valAx>
        <c:axId val="128075264"/>
        <c:scaling>
          <c:orientation val="minMax"/>
          <c:max val="80"/>
          <c:min val="30"/>
        </c:scaling>
        <c:delete val="1"/>
        <c:axPos val="l"/>
        <c:majorGridlines>
          <c:spPr>
            <a:ln w="9525" cap="flat" cmpd="sng" algn="ctr">
              <a:solidFill>
                <a:schemeClr val="bg1">
                  <a:lumMod val="75000"/>
                </a:schemeClr>
              </a:solidFill>
              <a:prstDash val="sysDash"/>
              <a:round/>
            </a:ln>
            <a:effectLst/>
          </c:spPr>
        </c:majorGridlines>
        <c:numFmt formatCode="0" sourceLinked="0"/>
        <c:majorTickMark val="out"/>
        <c:minorTickMark val="none"/>
        <c:tickLblPos val="nextTo"/>
        <c:crossAx val="128073728"/>
        <c:crosses val="autoZero"/>
        <c:crossBetween val="midCat"/>
        <c:majorUnit val="10"/>
      </c:valAx>
      <c:valAx>
        <c:axId val="128076800"/>
        <c:scaling>
          <c:orientation val="minMax"/>
          <c:max val="80"/>
          <c:min val="30"/>
        </c:scaling>
        <c:delete val="0"/>
        <c:axPos val="r"/>
        <c:numFmt formatCode="0" sourceLinked="0"/>
        <c:majorTickMark val="out"/>
        <c:minorTickMark val="none"/>
        <c:tickLblPos val="nextTo"/>
        <c:spPr>
          <a:noFill/>
          <a:ln>
            <a:solidFill>
              <a:schemeClr val="bg1">
                <a:lumMod val="50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pPr>
            <a:endParaRPr lang="hu-HU"/>
          </a:p>
        </c:txPr>
        <c:crossAx val="128086784"/>
        <c:crosses val="max"/>
        <c:crossBetween val="midCat"/>
        <c:majorUnit val="10"/>
      </c:valAx>
      <c:catAx>
        <c:axId val="128086784"/>
        <c:scaling>
          <c:orientation val="minMax"/>
        </c:scaling>
        <c:delete val="0"/>
        <c:axPos val="t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noFill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" b="0" i="0" u="none" strike="noStrike" kern="1200" baseline="0">
                <a:solidFill>
                  <a:schemeClr val="bg1"/>
                </a:solidFill>
                <a:latin typeface="Trebuchet MS" panose="020B0603020202020204" pitchFamily="34" charset="0"/>
                <a:ea typeface="+mn-ea"/>
                <a:cs typeface="+mn-cs"/>
              </a:defRPr>
            </a:pPr>
            <a:endParaRPr lang="hu-HU"/>
          </a:p>
        </c:txPr>
        <c:crossAx val="128076800"/>
        <c:crosses val="max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 sz="1600">
          <a:solidFill>
            <a:sysClr val="windowText" lastClr="000000"/>
          </a:solidFill>
          <a:latin typeface="Trebuchet MS" panose="020B0603020202020204" pitchFamily="34" charset="0"/>
        </a:defRPr>
      </a:pPr>
      <a:endParaRPr lang="hu-HU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5.4543840142871586E-2"/>
          <c:y val="6.8964525328112772E-2"/>
          <c:w val="0.90424456519284946"/>
          <c:h val="0.74936281347135247"/>
        </c:manualLayout>
      </c:layout>
      <c:barChart>
        <c:barDir val="col"/>
        <c:grouping val="stacked"/>
        <c:varyColors val="0"/>
        <c:ser>
          <c:idx val="1"/>
          <c:order val="0"/>
          <c:tx>
            <c:v>Elsődleges egyenleg</c:v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Pt>
            <c:idx val="14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1-2C8F-48D3-8916-453C690E91BA}"/>
              </c:ext>
            </c:extLst>
          </c:dPt>
          <c:cat>
            <c:numRef>
              <c:f>'[Microsoft PowerPoint programbeli  diagram]ábrához'!$H$2:$AA$2</c:f>
              <c:numCache>
                <c:formatCode>General</c:formatCode>
                <c:ptCount val="20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2010</c:v>
                </c:pt>
                <c:pt idx="11">
                  <c:v>2011</c:v>
                </c:pt>
                <c:pt idx="12">
                  <c:v>2012</c:v>
                </c:pt>
                <c:pt idx="13">
                  <c:v>2013</c:v>
                </c:pt>
                <c:pt idx="14">
                  <c:v>2014</c:v>
                </c:pt>
                <c:pt idx="15">
                  <c:v>2015</c:v>
                </c:pt>
                <c:pt idx="16">
                  <c:v>2016</c:v>
                </c:pt>
                <c:pt idx="17">
                  <c:v>2017</c:v>
                </c:pt>
                <c:pt idx="18">
                  <c:v>2018</c:v>
                </c:pt>
                <c:pt idx="19">
                  <c:v>2019</c:v>
                </c:pt>
              </c:numCache>
            </c:numRef>
          </c:cat>
          <c:val>
            <c:numRef>
              <c:f>'[Microsoft PowerPoint programbeli  diagram]ábrához'!$H$13:$AA$13</c:f>
              <c:numCache>
                <c:formatCode>0.0</c:formatCode>
                <c:ptCount val="20"/>
                <c:pt idx="0">
                  <c:v>1.7187994613363196</c:v>
                </c:pt>
                <c:pt idx="1">
                  <c:v>-8.7780545911333815E-2</c:v>
                </c:pt>
                <c:pt idx="2">
                  <c:v>-5.2572372678490638</c:v>
                </c:pt>
                <c:pt idx="3">
                  <c:v>-3.4532725413213012</c:v>
                </c:pt>
                <c:pt idx="4">
                  <c:v>-2.395774069262206</c:v>
                </c:pt>
                <c:pt idx="5">
                  <c:v>-4.0254868376959445</c:v>
                </c:pt>
                <c:pt idx="6">
                  <c:v>-5.6770641098963903</c:v>
                </c:pt>
                <c:pt idx="7">
                  <c:v>-1.2942688094421646</c:v>
                </c:pt>
                <c:pt idx="8">
                  <c:v>2.5373589329557725E-3</c:v>
                </c:pt>
                <c:pt idx="9">
                  <c:v>-0.59066542681207224</c:v>
                </c:pt>
                <c:pt idx="10">
                  <c:v>-0.72355152044663784</c:v>
                </c:pt>
                <c:pt idx="11">
                  <c:v>-1.724635468199931</c:v>
                </c:pt>
                <c:pt idx="12">
                  <c:v>1.6115005338232113</c:v>
                </c:pt>
                <c:pt idx="13">
                  <c:v>1.3607468913442435</c:v>
                </c:pt>
                <c:pt idx="14">
                  <c:v>0.77781313241638295</c:v>
                </c:pt>
                <c:pt idx="15">
                  <c:v>1.1463744409121794</c:v>
                </c:pt>
                <c:pt idx="16">
                  <c:v>0.99774910296524211</c:v>
                </c:pt>
                <c:pt idx="17">
                  <c:v>0.99842768120180159</c:v>
                </c:pt>
                <c:pt idx="18">
                  <c:v>0.18395316575161993</c:v>
                </c:pt>
                <c:pt idx="19">
                  <c:v>0.43053533007799094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2C8F-48D3-8916-453C690E91BA}"/>
            </c:ext>
          </c:extLst>
        </c:ser>
        <c:ser>
          <c:idx val="2"/>
          <c:order val="1"/>
          <c:tx>
            <c:v>Nettó kamatkiadások</c:v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cat>
            <c:numRef>
              <c:f>'[Microsoft PowerPoint programbeli  diagram]ábrához'!$H$2:$AA$2</c:f>
              <c:numCache>
                <c:formatCode>General</c:formatCode>
                <c:ptCount val="20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2010</c:v>
                </c:pt>
                <c:pt idx="11">
                  <c:v>2011</c:v>
                </c:pt>
                <c:pt idx="12">
                  <c:v>2012</c:v>
                </c:pt>
                <c:pt idx="13">
                  <c:v>2013</c:v>
                </c:pt>
                <c:pt idx="14">
                  <c:v>2014</c:v>
                </c:pt>
                <c:pt idx="15">
                  <c:v>2015</c:v>
                </c:pt>
                <c:pt idx="16">
                  <c:v>2016</c:v>
                </c:pt>
                <c:pt idx="17">
                  <c:v>2017</c:v>
                </c:pt>
                <c:pt idx="18">
                  <c:v>2018</c:v>
                </c:pt>
                <c:pt idx="19">
                  <c:v>2019</c:v>
                </c:pt>
              </c:numCache>
            </c:numRef>
          </c:cat>
          <c:val>
            <c:numRef>
              <c:f>'[Microsoft PowerPoint programbeli  diagram]ábrához'!$H$37:$AA$37</c:f>
              <c:numCache>
                <c:formatCode>0.0</c:formatCode>
                <c:ptCount val="20"/>
                <c:pt idx="0">
                  <c:v>-4.7454568416624507</c:v>
                </c:pt>
                <c:pt idx="1">
                  <c:v>-3.9612146830035977</c:v>
                </c:pt>
                <c:pt idx="2">
                  <c:v>-3.5693145570018956</c:v>
                </c:pt>
                <c:pt idx="3">
                  <c:v>-3.6629291164735642</c:v>
                </c:pt>
                <c:pt idx="4">
                  <c:v>-3.9311262469034172</c:v>
                </c:pt>
                <c:pt idx="5">
                  <c:v>-3.7584685734143974</c:v>
                </c:pt>
                <c:pt idx="6">
                  <c:v>-3.6079463718388092</c:v>
                </c:pt>
                <c:pt idx="7">
                  <c:v>-3.7418535530895496</c:v>
                </c:pt>
                <c:pt idx="8">
                  <c:v>-3.6207302960288859</c:v>
                </c:pt>
                <c:pt idx="9">
                  <c:v>-3.96930830070339</c:v>
                </c:pt>
                <c:pt idx="10">
                  <c:v>-3.7714568357829625</c:v>
                </c:pt>
                <c:pt idx="11">
                  <c:v>-3.7092573741020027</c:v>
                </c:pt>
                <c:pt idx="12">
                  <c:v>-3.9126072614966567</c:v>
                </c:pt>
                <c:pt idx="13">
                  <c:v>-3.9817224652815204</c:v>
                </c:pt>
                <c:pt idx="14">
                  <c:v>-3.5245026365888075</c:v>
                </c:pt>
                <c:pt idx="15">
                  <c:v>-3.1399155074219891</c:v>
                </c:pt>
                <c:pt idx="16">
                  <c:v>-2.8512831470405087</c:v>
                </c:pt>
                <c:pt idx="17">
                  <c:v>-2.5818612012691662</c:v>
                </c:pt>
                <c:pt idx="18">
                  <c:v>-2.4013159876020187</c:v>
                </c:pt>
                <c:pt idx="19">
                  <c:v>-2.2619787529152782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2C8F-48D3-8916-453C690E91B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0"/>
        <c:overlap val="100"/>
        <c:axId val="128279296"/>
        <c:axId val="128281216"/>
      </c:barChart>
      <c:lineChart>
        <c:grouping val="standard"/>
        <c:varyColors val="0"/>
        <c:ser>
          <c:idx val="0"/>
          <c:order val="2"/>
          <c:tx>
            <c:v>ESA-egyenleg</c:v>
          </c:tx>
          <c:spPr>
            <a:ln w="41275" cap="rnd">
              <a:solidFill>
                <a:srgbClr val="00B0F0"/>
              </a:solidFill>
              <a:round/>
            </a:ln>
            <a:effectLst/>
          </c:spPr>
          <c:marker>
            <c:symbol val="circle"/>
            <c:size val="12"/>
            <c:spPr>
              <a:solidFill>
                <a:schemeClr val="bg1"/>
              </a:solidFill>
              <a:ln w="19050">
                <a:solidFill>
                  <a:srgbClr val="00B0F0"/>
                </a:solidFill>
              </a:ln>
              <a:effectLst/>
            </c:spPr>
          </c:marker>
          <c:dPt>
            <c:idx val="0"/>
            <c:marker>
              <c:spPr>
                <a:solidFill>
                  <a:schemeClr val="bg1"/>
                </a:solidFill>
                <a:ln w="19050">
                  <a:solidFill>
                    <a:srgbClr val="FF0000"/>
                  </a:solidFill>
                </a:ln>
                <a:effectLst/>
              </c:spPr>
            </c:marker>
            <c:bubble3D val="0"/>
            <c:extLst>
              <c:ext xmlns:c16="http://schemas.microsoft.com/office/drawing/2014/chart" uri="{C3380CC4-5D6E-409C-BE32-E72D297353CC}">
                <c16:uniqueId val="{00000004-2C8F-48D3-8916-453C690E91BA}"/>
              </c:ext>
            </c:extLst>
          </c:dPt>
          <c:dPt>
            <c:idx val="1"/>
            <c:marker>
              <c:spPr>
                <a:solidFill>
                  <a:schemeClr val="bg1"/>
                </a:solidFill>
                <a:ln w="19050">
                  <a:solidFill>
                    <a:srgbClr val="FF0000"/>
                  </a:solidFill>
                </a:ln>
                <a:effectLst/>
              </c:spPr>
            </c:marker>
            <c:bubble3D val="0"/>
            <c:spPr>
              <a:ln w="41275" cap="rnd">
                <a:solidFill>
                  <a:srgbClr val="FF0000"/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6-2C8F-48D3-8916-453C690E91BA}"/>
              </c:ext>
            </c:extLst>
          </c:dPt>
          <c:dPt>
            <c:idx val="2"/>
            <c:marker>
              <c:spPr>
                <a:solidFill>
                  <a:schemeClr val="bg1"/>
                </a:solidFill>
                <a:ln w="19050">
                  <a:solidFill>
                    <a:srgbClr val="FF0000"/>
                  </a:solidFill>
                </a:ln>
                <a:effectLst/>
              </c:spPr>
            </c:marker>
            <c:bubble3D val="0"/>
            <c:spPr>
              <a:ln w="41275" cap="rnd">
                <a:solidFill>
                  <a:srgbClr val="FF0000"/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8-2C8F-48D3-8916-453C690E91BA}"/>
              </c:ext>
            </c:extLst>
          </c:dPt>
          <c:dPt>
            <c:idx val="3"/>
            <c:marker>
              <c:spPr>
                <a:solidFill>
                  <a:schemeClr val="bg1"/>
                </a:solidFill>
                <a:ln w="19050">
                  <a:solidFill>
                    <a:srgbClr val="FF0000"/>
                  </a:solidFill>
                </a:ln>
                <a:effectLst/>
              </c:spPr>
            </c:marker>
            <c:bubble3D val="0"/>
            <c:spPr>
              <a:ln w="41275" cap="rnd">
                <a:solidFill>
                  <a:srgbClr val="FF0000"/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A-2C8F-48D3-8916-453C690E91BA}"/>
              </c:ext>
            </c:extLst>
          </c:dPt>
          <c:dPt>
            <c:idx val="4"/>
            <c:marker>
              <c:spPr>
                <a:solidFill>
                  <a:schemeClr val="bg1"/>
                </a:solidFill>
                <a:ln w="19050">
                  <a:solidFill>
                    <a:srgbClr val="FF0000"/>
                  </a:solidFill>
                </a:ln>
                <a:effectLst/>
              </c:spPr>
            </c:marker>
            <c:bubble3D val="0"/>
            <c:spPr>
              <a:ln w="41275" cap="rnd">
                <a:solidFill>
                  <a:srgbClr val="FF0000"/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C-2C8F-48D3-8916-453C690E91BA}"/>
              </c:ext>
            </c:extLst>
          </c:dPt>
          <c:dPt>
            <c:idx val="5"/>
            <c:marker>
              <c:spPr>
                <a:solidFill>
                  <a:schemeClr val="bg1"/>
                </a:solidFill>
                <a:ln w="19050">
                  <a:solidFill>
                    <a:srgbClr val="FF0000"/>
                  </a:solidFill>
                </a:ln>
                <a:effectLst/>
              </c:spPr>
            </c:marker>
            <c:bubble3D val="0"/>
            <c:spPr>
              <a:ln w="41275" cap="rnd">
                <a:solidFill>
                  <a:srgbClr val="FF0000"/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E-2C8F-48D3-8916-453C690E91BA}"/>
              </c:ext>
            </c:extLst>
          </c:dPt>
          <c:dPt>
            <c:idx val="6"/>
            <c:marker>
              <c:spPr>
                <a:solidFill>
                  <a:schemeClr val="bg1"/>
                </a:solidFill>
                <a:ln w="19050">
                  <a:solidFill>
                    <a:srgbClr val="FF0000"/>
                  </a:solidFill>
                </a:ln>
                <a:effectLst/>
              </c:spPr>
            </c:marker>
            <c:bubble3D val="0"/>
            <c:spPr>
              <a:ln w="41275" cap="rnd">
                <a:solidFill>
                  <a:srgbClr val="FF0000"/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10-2C8F-48D3-8916-453C690E91BA}"/>
              </c:ext>
            </c:extLst>
          </c:dPt>
          <c:dPt>
            <c:idx val="7"/>
            <c:marker>
              <c:spPr>
                <a:solidFill>
                  <a:schemeClr val="bg1"/>
                </a:solidFill>
                <a:ln w="19050">
                  <a:solidFill>
                    <a:srgbClr val="FF0000"/>
                  </a:solidFill>
                </a:ln>
                <a:effectLst/>
              </c:spPr>
            </c:marker>
            <c:bubble3D val="0"/>
            <c:spPr>
              <a:ln w="41275" cap="rnd">
                <a:solidFill>
                  <a:srgbClr val="FF0000"/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12-2C8F-48D3-8916-453C690E91BA}"/>
              </c:ext>
            </c:extLst>
          </c:dPt>
          <c:dPt>
            <c:idx val="8"/>
            <c:marker>
              <c:spPr>
                <a:solidFill>
                  <a:schemeClr val="bg1"/>
                </a:solidFill>
                <a:ln w="19050">
                  <a:solidFill>
                    <a:srgbClr val="FF0000"/>
                  </a:solidFill>
                </a:ln>
                <a:effectLst/>
              </c:spPr>
            </c:marker>
            <c:bubble3D val="0"/>
            <c:spPr>
              <a:ln w="41275" cap="rnd">
                <a:solidFill>
                  <a:srgbClr val="FF0000"/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14-2C8F-48D3-8916-453C690E91BA}"/>
              </c:ext>
            </c:extLst>
          </c:dPt>
          <c:dPt>
            <c:idx val="9"/>
            <c:marker>
              <c:spPr>
                <a:solidFill>
                  <a:schemeClr val="bg1"/>
                </a:solidFill>
                <a:ln w="19050">
                  <a:solidFill>
                    <a:srgbClr val="FF0000"/>
                  </a:solidFill>
                </a:ln>
                <a:effectLst/>
              </c:spPr>
            </c:marker>
            <c:bubble3D val="0"/>
            <c:spPr>
              <a:ln w="41275" cap="rnd">
                <a:solidFill>
                  <a:srgbClr val="FF0000"/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16-2C8F-48D3-8916-453C690E91BA}"/>
              </c:ext>
            </c:extLst>
          </c:dPt>
          <c:dPt>
            <c:idx val="10"/>
            <c:marker>
              <c:spPr>
                <a:solidFill>
                  <a:schemeClr val="bg1"/>
                </a:solidFill>
                <a:ln w="19050">
                  <a:solidFill>
                    <a:srgbClr val="FF0000"/>
                  </a:solidFill>
                </a:ln>
                <a:effectLst/>
              </c:spPr>
            </c:marker>
            <c:bubble3D val="0"/>
            <c:spPr>
              <a:ln w="41275" cap="rnd">
                <a:solidFill>
                  <a:srgbClr val="FF0000"/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18-2C8F-48D3-8916-453C690E91BA}"/>
              </c:ext>
            </c:extLst>
          </c:dPt>
          <c:dPt>
            <c:idx val="11"/>
            <c:marker>
              <c:spPr>
                <a:solidFill>
                  <a:schemeClr val="bg1"/>
                </a:solidFill>
                <a:ln w="19050">
                  <a:solidFill>
                    <a:srgbClr val="FF0000"/>
                  </a:solidFill>
                </a:ln>
                <a:effectLst/>
              </c:spPr>
            </c:marker>
            <c:bubble3D val="0"/>
            <c:spPr>
              <a:ln w="41275" cap="rnd">
                <a:solidFill>
                  <a:srgbClr val="FF0000"/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1A-2C8F-48D3-8916-453C690E91BA}"/>
              </c:ext>
            </c:extLst>
          </c:dPt>
          <c:dPt>
            <c:idx val="12"/>
            <c:marker>
              <c:spPr>
                <a:solidFill>
                  <a:schemeClr val="bg1"/>
                </a:solidFill>
                <a:ln w="19050">
                  <a:solidFill>
                    <a:srgbClr val="0C2148"/>
                  </a:solidFill>
                </a:ln>
                <a:effectLst/>
              </c:spPr>
            </c:marker>
            <c:bubble3D val="0"/>
            <c:spPr>
              <a:ln w="41275" cap="rnd">
                <a:solidFill>
                  <a:srgbClr val="0C2148"/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19-F418-483F-9CDD-DDD5D20D72D5}"/>
              </c:ext>
            </c:extLst>
          </c:dPt>
          <c:dPt>
            <c:idx val="13"/>
            <c:marker>
              <c:spPr>
                <a:solidFill>
                  <a:schemeClr val="bg1"/>
                </a:solidFill>
                <a:ln w="19050">
                  <a:solidFill>
                    <a:srgbClr val="0C2148"/>
                  </a:solidFill>
                </a:ln>
                <a:effectLst/>
              </c:spPr>
            </c:marker>
            <c:bubble3D val="0"/>
            <c:spPr>
              <a:ln w="41275" cap="rnd">
                <a:solidFill>
                  <a:srgbClr val="0C2148"/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1B-F418-483F-9CDD-DDD5D20D72D5}"/>
              </c:ext>
            </c:extLst>
          </c:dPt>
          <c:dPt>
            <c:idx val="14"/>
            <c:marker>
              <c:spPr>
                <a:solidFill>
                  <a:schemeClr val="bg1"/>
                </a:solidFill>
                <a:ln w="19050">
                  <a:solidFill>
                    <a:srgbClr val="0C2148"/>
                  </a:solidFill>
                </a:ln>
                <a:effectLst/>
              </c:spPr>
            </c:marker>
            <c:bubble3D val="0"/>
            <c:spPr>
              <a:ln w="41275" cap="rnd">
                <a:solidFill>
                  <a:srgbClr val="0C2148"/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1D-F418-483F-9CDD-DDD5D20D72D5}"/>
              </c:ext>
            </c:extLst>
          </c:dPt>
          <c:dPt>
            <c:idx val="15"/>
            <c:marker>
              <c:spPr>
                <a:solidFill>
                  <a:schemeClr val="bg1"/>
                </a:solidFill>
                <a:ln w="19050">
                  <a:solidFill>
                    <a:srgbClr val="0C2148"/>
                  </a:solidFill>
                </a:ln>
                <a:effectLst/>
              </c:spPr>
            </c:marker>
            <c:bubble3D val="0"/>
            <c:spPr>
              <a:ln w="41275" cap="rnd">
                <a:solidFill>
                  <a:srgbClr val="0C2148"/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1F-F418-483F-9CDD-DDD5D20D72D5}"/>
              </c:ext>
            </c:extLst>
          </c:dPt>
          <c:dPt>
            <c:idx val="16"/>
            <c:marker>
              <c:spPr>
                <a:solidFill>
                  <a:schemeClr val="bg1"/>
                </a:solidFill>
                <a:ln w="19050">
                  <a:solidFill>
                    <a:srgbClr val="0C2148"/>
                  </a:solidFill>
                </a:ln>
                <a:effectLst/>
              </c:spPr>
            </c:marker>
            <c:bubble3D val="0"/>
            <c:spPr>
              <a:ln w="41275" cap="rnd">
                <a:solidFill>
                  <a:srgbClr val="0C2148"/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21-F418-483F-9CDD-DDD5D20D72D5}"/>
              </c:ext>
            </c:extLst>
          </c:dPt>
          <c:dPt>
            <c:idx val="17"/>
            <c:marker>
              <c:spPr>
                <a:solidFill>
                  <a:schemeClr val="bg1"/>
                </a:solidFill>
                <a:ln w="19050">
                  <a:solidFill>
                    <a:srgbClr val="0C2148"/>
                  </a:solidFill>
                </a:ln>
                <a:effectLst/>
              </c:spPr>
            </c:marker>
            <c:bubble3D val="0"/>
            <c:spPr>
              <a:ln w="41275" cap="rnd">
                <a:solidFill>
                  <a:srgbClr val="0C2148"/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23-F418-483F-9CDD-DDD5D20D72D5}"/>
              </c:ext>
            </c:extLst>
          </c:dPt>
          <c:dPt>
            <c:idx val="18"/>
            <c:marker>
              <c:spPr>
                <a:solidFill>
                  <a:schemeClr val="bg1"/>
                </a:solidFill>
                <a:ln w="19050">
                  <a:solidFill>
                    <a:srgbClr val="0C2148"/>
                  </a:solidFill>
                </a:ln>
                <a:effectLst/>
              </c:spPr>
            </c:marker>
            <c:bubble3D val="0"/>
            <c:spPr>
              <a:ln w="41275" cap="rnd">
                <a:solidFill>
                  <a:srgbClr val="0C2148"/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25-F418-483F-9CDD-DDD5D20D72D5}"/>
              </c:ext>
            </c:extLst>
          </c:dPt>
          <c:dPt>
            <c:idx val="19"/>
            <c:marker>
              <c:spPr>
                <a:solidFill>
                  <a:schemeClr val="bg1"/>
                </a:solidFill>
                <a:ln w="19050">
                  <a:solidFill>
                    <a:srgbClr val="0C2148"/>
                  </a:solidFill>
                </a:ln>
                <a:effectLst/>
              </c:spPr>
            </c:marker>
            <c:bubble3D val="0"/>
            <c:spPr>
              <a:ln w="41275" cap="rnd">
                <a:solidFill>
                  <a:srgbClr val="0C2148"/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27-F418-483F-9CDD-DDD5D20D72D5}"/>
              </c:ext>
            </c:extLst>
          </c:dPt>
          <c:cat>
            <c:numRef>
              <c:f>'[Microsoft PowerPoint programbeli  diagram]ábrához'!$H$2:$AA$2</c:f>
              <c:numCache>
                <c:formatCode>General</c:formatCode>
                <c:ptCount val="20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2010</c:v>
                </c:pt>
                <c:pt idx="11">
                  <c:v>2011</c:v>
                </c:pt>
                <c:pt idx="12">
                  <c:v>2012</c:v>
                </c:pt>
                <c:pt idx="13">
                  <c:v>2013</c:v>
                </c:pt>
                <c:pt idx="14">
                  <c:v>2014</c:v>
                </c:pt>
                <c:pt idx="15">
                  <c:v>2015</c:v>
                </c:pt>
                <c:pt idx="16">
                  <c:v>2016</c:v>
                </c:pt>
                <c:pt idx="17">
                  <c:v>2017</c:v>
                </c:pt>
                <c:pt idx="18">
                  <c:v>2018</c:v>
                </c:pt>
                <c:pt idx="19">
                  <c:v>2019</c:v>
                </c:pt>
              </c:numCache>
            </c:numRef>
          </c:cat>
          <c:val>
            <c:numRef>
              <c:f>'[Microsoft PowerPoint programbeli  diagram]ábrához'!$H$7:$AA$7</c:f>
              <c:numCache>
                <c:formatCode>0.0</c:formatCode>
                <c:ptCount val="20"/>
                <c:pt idx="0">
                  <c:v>-3.0266573803261312</c:v>
                </c:pt>
                <c:pt idx="1">
                  <c:v>-4.048995228914932</c:v>
                </c:pt>
                <c:pt idx="2">
                  <c:v>-8.8265518248509593</c:v>
                </c:pt>
                <c:pt idx="3">
                  <c:v>-7.1162016577948659</c:v>
                </c:pt>
                <c:pt idx="4">
                  <c:v>-6.3269003161656237</c:v>
                </c:pt>
                <c:pt idx="5">
                  <c:v>-7.7839554111103419</c:v>
                </c:pt>
                <c:pt idx="6">
                  <c:v>-9.2850104817351991</c:v>
                </c:pt>
                <c:pt idx="7">
                  <c:v>-5.0361223625317137</c:v>
                </c:pt>
                <c:pt idx="8">
                  <c:v>-3.6181929370959298</c:v>
                </c:pt>
                <c:pt idx="9">
                  <c:v>-4.5599737275154624</c:v>
                </c:pt>
                <c:pt idx="10">
                  <c:v>-4.4950083562295999</c:v>
                </c:pt>
                <c:pt idx="11">
                  <c:v>-5.4338928423019333</c:v>
                </c:pt>
                <c:pt idx="12">
                  <c:v>-2.3011067276734454</c:v>
                </c:pt>
                <c:pt idx="13">
                  <c:v>-2.6209755739372764</c:v>
                </c:pt>
                <c:pt idx="14">
                  <c:v>-2.7466895041724242</c:v>
                </c:pt>
                <c:pt idx="15">
                  <c:v>-1.9935410665098099</c:v>
                </c:pt>
                <c:pt idx="16">
                  <c:v>-1.8535340440752663</c:v>
                </c:pt>
                <c:pt idx="17">
                  <c:v>-1.8</c:v>
                </c:pt>
                <c:pt idx="18">
                  <c:v>-2.4</c:v>
                </c:pt>
                <c:pt idx="19">
                  <c:v>-1.9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1B-2C8F-48D3-8916-453C690E91BA}"/>
            </c:ext>
          </c:extLst>
        </c:ser>
        <c:ser>
          <c:idx val="3"/>
          <c:order val="3"/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diamond"/>
            <c:size val="13"/>
            <c:spPr>
              <a:solidFill>
                <a:schemeClr val="bg2"/>
              </a:solidFill>
              <a:ln w="9525">
                <a:solidFill>
                  <a:schemeClr val="bg2"/>
                </a:solidFill>
              </a:ln>
              <a:effectLst/>
            </c:spPr>
          </c:marker>
          <c:val>
            <c:numRef>
              <c:f>'[Microsoft PowerPoint programbeli  diagram]ábrához'!$H$44:$AA$44</c:f>
              <c:numCache>
                <c:formatCode>General</c:formatCode>
                <c:ptCount val="20"/>
                <c:pt idx="11">
                  <c:v>4.3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1C-2C8F-48D3-8916-453C690E91B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28284544"/>
        <c:axId val="128283008"/>
      </c:lineChart>
      <c:dateAx>
        <c:axId val="12827929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noFill/>
          <a:ln w="9525" cap="flat" cmpd="sng" algn="ctr">
            <a:solidFill>
              <a:schemeClr val="bg1">
                <a:lumMod val="50000"/>
              </a:schemeClr>
            </a:solidFill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1400" b="0" i="0" u="none" strike="noStrike" kern="1200" baseline="0">
                <a:solidFill>
                  <a:sysClr val="windowText" lastClr="000000"/>
                </a:solidFill>
                <a:latin typeface="Calibri" panose="020F0502020204030204" pitchFamily="34" charset="0"/>
                <a:ea typeface="+mn-ea"/>
                <a:cs typeface="+mn-cs"/>
              </a:defRPr>
            </a:pPr>
            <a:endParaRPr lang="hu-HU"/>
          </a:p>
        </c:txPr>
        <c:crossAx val="128281216"/>
        <c:crosses val="autoZero"/>
        <c:auto val="0"/>
        <c:lblOffset val="100"/>
        <c:baseTimeUnit val="days"/>
        <c:majorUnit val="1"/>
        <c:majorTimeUnit val="days"/>
        <c:minorUnit val="1"/>
      </c:dateAx>
      <c:valAx>
        <c:axId val="128281216"/>
        <c:scaling>
          <c:orientation val="minMax"/>
          <c:max val="6"/>
          <c:min val="-10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75000"/>
                </a:schemeClr>
              </a:solidFill>
              <a:prstDash val="sysDash"/>
              <a:round/>
            </a:ln>
            <a:effectLst/>
          </c:spPr>
        </c:majorGridlines>
        <c:numFmt formatCode="0" sourceLinked="0"/>
        <c:majorTickMark val="out"/>
        <c:minorTickMark val="none"/>
        <c:tickLblPos val="nextTo"/>
        <c:spPr>
          <a:noFill/>
          <a:ln>
            <a:solidFill>
              <a:schemeClr val="bg1">
                <a:lumMod val="50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ysClr val="windowText" lastClr="000000"/>
                </a:solidFill>
                <a:latin typeface="Calibri" panose="020F0502020204030204" pitchFamily="34" charset="0"/>
                <a:ea typeface="+mn-ea"/>
                <a:cs typeface="+mn-cs"/>
              </a:defRPr>
            </a:pPr>
            <a:endParaRPr lang="hu-HU"/>
          </a:p>
        </c:txPr>
        <c:crossAx val="128279296"/>
        <c:crosses val="autoZero"/>
        <c:crossBetween val="between"/>
        <c:majorUnit val="2"/>
      </c:valAx>
      <c:valAx>
        <c:axId val="128283008"/>
        <c:scaling>
          <c:orientation val="minMax"/>
          <c:max val="6"/>
          <c:min val="-10"/>
        </c:scaling>
        <c:delete val="0"/>
        <c:axPos val="r"/>
        <c:numFmt formatCode="0" sourceLinked="0"/>
        <c:majorTickMark val="out"/>
        <c:minorTickMark val="none"/>
        <c:tickLblPos val="nextTo"/>
        <c:spPr>
          <a:noFill/>
          <a:ln>
            <a:solidFill>
              <a:schemeClr val="bg1">
                <a:lumMod val="50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ysClr val="windowText" lastClr="000000"/>
                </a:solidFill>
                <a:latin typeface="Calibri" panose="020F0502020204030204" pitchFamily="34" charset="0"/>
                <a:ea typeface="+mn-ea"/>
                <a:cs typeface="+mn-cs"/>
              </a:defRPr>
            </a:pPr>
            <a:endParaRPr lang="hu-HU"/>
          </a:p>
        </c:txPr>
        <c:crossAx val="128284544"/>
        <c:crosses val="max"/>
        <c:crossBetween val="between"/>
        <c:majorUnit val="2"/>
      </c:valAx>
      <c:catAx>
        <c:axId val="128284544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128283008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b"/>
      <c:legendEntry>
        <c:idx val="3"/>
        <c:delete val="1"/>
      </c:legendEntry>
      <c:layout>
        <c:manualLayout>
          <c:xMode val="edge"/>
          <c:yMode val="edge"/>
          <c:x val="2.9399057176834956E-2"/>
          <c:y val="0.94691220452996594"/>
          <c:w val="0.91325332564648809"/>
          <c:h val="5.10293598315443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ysClr val="windowText" lastClr="000000"/>
              </a:solidFill>
              <a:latin typeface="Calibri" panose="020F0502020204030204" pitchFamily="34" charset="0"/>
              <a:ea typeface="+mn-ea"/>
              <a:cs typeface="+mn-cs"/>
            </a:defRPr>
          </a:pPr>
          <a:endParaRPr lang="hu-HU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 sz="1400" baseline="0">
          <a:solidFill>
            <a:sysClr val="windowText" lastClr="000000"/>
          </a:solidFill>
          <a:latin typeface="Calibri" panose="020F0502020204030204" pitchFamily="34" charset="0"/>
        </a:defRPr>
      </a:pPr>
      <a:endParaRPr lang="hu-HU"/>
    </a:p>
  </c:txPr>
  <c:externalData r:id="rId2">
    <c:autoUpdate val="0"/>
  </c:externalData>
  <c:userShapes r:id="rId3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5.9398463788666159E-2"/>
          <c:y val="7.1639880952380955E-2"/>
          <c:w val="0.88120307242266771"/>
          <c:h val="0.65155952380952376"/>
        </c:manualLayout>
      </c:layout>
      <c:barChart>
        <c:barDir val="col"/>
        <c:grouping val="clustered"/>
        <c:varyColors val="0"/>
        <c:ser>
          <c:idx val="0"/>
          <c:order val="0"/>
          <c:spPr>
            <a:solidFill>
              <a:srgbClr val="48A0AE">
                <a:lumMod val="60000"/>
                <a:lumOff val="40000"/>
              </a:srgbClr>
            </a:solidFill>
            <a:ln>
              <a:noFill/>
            </a:ln>
            <a:effectLst/>
          </c:spPr>
          <c:invertIfNegative val="0"/>
          <c:dPt>
            <c:idx val="14"/>
            <c:invertIfNegative val="0"/>
            <c:bubble3D val="0"/>
            <c:spPr>
              <a:solidFill>
                <a:srgbClr val="DA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F460-4977-B4D8-9357037284A7}"/>
              </c:ext>
            </c:extLst>
          </c:dPt>
          <c:dPt>
            <c:idx val="24"/>
            <c:invertIfNegative val="0"/>
            <c:bubble3D val="0"/>
            <c:spPr>
              <a:solidFill>
                <a:srgbClr val="009EE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F460-4977-B4D8-9357037284A7}"/>
              </c:ext>
            </c:extLst>
          </c:dPt>
          <c:cat>
            <c:strRef>
              <c:f>Adatok!$A$3:$A$31</c:f>
              <c:strCache>
                <c:ptCount val="29"/>
                <c:pt idx="0">
                  <c:v>Ciprus</c:v>
                </c:pt>
                <c:pt idx="1">
                  <c:v>Szlovénia</c:v>
                </c:pt>
                <c:pt idx="2">
                  <c:v>Spanyolország</c:v>
                </c:pt>
                <c:pt idx="3">
                  <c:v>Görögország</c:v>
                </c:pt>
                <c:pt idx="4">
                  <c:v>Portugália</c:v>
                </c:pt>
                <c:pt idx="5">
                  <c:v>Horvátország</c:v>
                </c:pt>
                <c:pt idx="6">
                  <c:v>Olaszország</c:v>
                </c:pt>
                <c:pt idx="7">
                  <c:v>Finnország</c:v>
                </c:pt>
                <c:pt idx="8">
                  <c:v>Franciaország</c:v>
                </c:pt>
                <c:pt idx="9">
                  <c:v>Bulgária</c:v>
                </c:pt>
                <c:pt idx="10">
                  <c:v>Egyesült Királyság</c:v>
                </c:pt>
                <c:pt idx="11">
                  <c:v>Szlovákia</c:v>
                </c:pt>
                <c:pt idx="12">
                  <c:v>Románia</c:v>
                </c:pt>
                <c:pt idx="13">
                  <c:v>Belgium</c:v>
                </c:pt>
                <c:pt idx="14">
                  <c:v>EU28</c:v>
                </c:pt>
                <c:pt idx="15">
                  <c:v>Litvánia</c:v>
                </c:pt>
                <c:pt idx="16">
                  <c:v>Svédország</c:v>
                </c:pt>
                <c:pt idx="17">
                  <c:v>Észtország</c:v>
                </c:pt>
                <c:pt idx="18">
                  <c:v>Hollandia</c:v>
                </c:pt>
                <c:pt idx="19">
                  <c:v>Ausztria</c:v>
                </c:pt>
                <c:pt idx="20">
                  <c:v>Luxemburg</c:v>
                </c:pt>
                <c:pt idx="21">
                  <c:v>Lengyelország</c:v>
                </c:pt>
                <c:pt idx="22">
                  <c:v>Csehország</c:v>
                </c:pt>
                <c:pt idx="23">
                  <c:v>Dánia</c:v>
                </c:pt>
                <c:pt idx="24">
                  <c:v>Magyarország</c:v>
                </c:pt>
                <c:pt idx="25">
                  <c:v>Lettország</c:v>
                </c:pt>
                <c:pt idx="26">
                  <c:v>Málta</c:v>
                </c:pt>
                <c:pt idx="27">
                  <c:v>Németország</c:v>
                </c:pt>
                <c:pt idx="28">
                  <c:v>Írország</c:v>
                </c:pt>
              </c:strCache>
            </c:strRef>
          </c:cat>
          <c:val>
            <c:numRef>
              <c:f>Adatok!$B$3:$B$31</c:f>
              <c:numCache>
                <c:formatCode>General</c:formatCode>
                <c:ptCount val="29"/>
                <c:pt idx="0">
                  <c:v>50.8</c:v>
                </c:pt>
                <c:pt idx="1">
                  <c:v>40.1</c:v>
                </c:pt>
                <c:pt idx="2">
                  <c:v>38.9</c:v>
                </c:pt>
                <c:pt idx="3">
                  <c:v>34.6</c:v>
                </c:pt>
                <c:pt idx="4">
                  <c:v>33.9</c:v>
                </c:pt>
                <c:pt idx="5">
                  <c:v>24.7</c:v>
                </c:pt>
                <c:pt idx="6">
                  <c:v>16.600000000000001</c:v>
                </c:pt>
                <c:pt idx="7">
                  <c:v>16</c:v>
                </c:pt>
                <c:pt idx="8">
                  <c:v>14.9</c:v>
                </c:pt>
                <c:pt idx="9">
                  <c:v>13.7</c:v>
                </c:pt>
                <c:pt idx="10">
                  <c:v>12.7</c:v>
                </c:pt>
                <c:pt idx="11">
                  <c:v>10.6</c:v>
                </c:pt>
                <c:pt idx="12">
                  <c:v>7.4</c:v>
                </c:pt>
                <c:pt idx="13">
                  <c:v>6</c:v>
                </c:pt>
                <c:pt idx="14">
                  <c:v>4.9000000000000004</c:v>
                </c:pt>
                <c:pt idx="15">
                  <c:v>3.9</c:v>
                </c:pt>
                <c:pt idx="16">
                  <c:v>3.6</c:v>
                </c:pt>
                <c:pt idx="17">
                  <c:v>2.8</c:v>
                </c:pt>
                <c:pt idx="18">
                  <c:v>2.5</c:v>
                </c:pt>
                <c:pt idx="19">
                  <c:v>1.2</c:v>
                </c:pt>
                <c:pt idx="20">
                  <c:v>1</c:v>
                </c:pt>
                <c:pt idx="21">
                  <c:v>1</c:v>
                </c:pt>
                <c:pt idx="22">
                  <c:v>-0.6</c:v>
                </c:pt>
                <c:pt idx="23">
                  <c:v>-4.9000000000000004</c:v>
                </c:pt>
                <c:pt idx="24">
                  <c:v>-5.8</c:v>
                </c:pt>
                <c:pt idx="25">
                  <c:v>-6.2</c:v>
                </c:pt>
                <c:pt idx="26">
                  <c:v>-9.9</c:v>
                </c:pt>
                <c:pt idx="27">
                  <c:v>-12.8</c:v>
                </c:pt>
                <c:pt idx="28">
                  <c:v>-13.3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F460-4977-B4D8-9357037284A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5"/>
        <c:axId val="128715392"/>
        <c:axId val="128717184"/>
      </c:barChart>
      <c:barChart>
        <c:barDir val="col"/>
        <c:grouping val="clustered"/>
        <c:varyColors val="0"/>
        <c:ser>
          <c:idx val="1"/>
          <c:order val="1"/>
          <c:spPr>
            <a:noFill/>
            <a:ln>
              <a:noFill/>
            </a:ln>
            <a:effectLst/>
          </c:spPr>
          <c:invertIfNegative val="0"/>
          <c:cat>
            <c:strRef>
              <c:f>Adatok!$A$3:$A$31</c:f>
              <c:strCache>
                <c:ptCount val="29"/>
                <c:pt idx="0">
                  <c:v>Ciprus</c:v>
                </c:pt>
                <c:pt idx="1">
                  <c:v>Szlovénia</c:v>
                </c:pt>
                <c:pt idx="2">
                  <c:v>Spanyolország</c:v>
                </c:pt>
                <c:pt idx="3">
                  <c:v>Görögország</c:v>
                </c:pt>
                <c:pt idx="4">
                  <c:v>Portugália</c:v>
                </c:pt>
                <c:pt idx="5">
                  <c:v>Horvátország</c:v>
                </c:pt>
                <c:pt idx="6">
                  <c:v>Olaszország</c:v>
                </c:pt>
                <c:pt idx="7">
                  <c:v>Finnország</c:v>
                </c:pt>
                <c:pt idx="8">
                  <c:v>Franciaország</c:v>
                </c:pt>
                <c:pt idx="9">
                  <c:v>Bulgária</c:v>
                </c:pt>
                <c:pt idx="10">
                  <c:v>Egyesült Királyság</c:v>
                </c:pt>
                <c:pt idx="11">
                  <c:v>Szlovákia</c:v>
                </c:pt>
                <c:pt idx="12">
                  <c:v>Románia</c:v>
                </c:pt>
                <c:pt idx="13">
                  <c:v>Belgium</c:v>
                </c:pt>
                <c:pt idx="14">
                  <c:v>EU28</c:v>
                </c:pt>
                <c:pt idx="15">
                  <c:v>Litvánia</c:v>
                </c:pt>
                <c:pt idx="16">
                  <c:v>Svédország</c:v>
                </c:pt>
                <c:pt idx="17">
                  <c:v>Észtország</c:v>
                </c:pt>
                <c:pt idx="18">
                  <c:v>Hollandia</c:v>
                </c:pt>
                <c:pt idx="19">
                  <c:v>Ausztria</c:v>
                </c:pt>
                <c:pt idx="20">
                  <c:v>Luxemburg</c:v>
                </c:pt>
                <c:pt idx="21">
                  <c:v>Lengyelország</c:v>
                </c:pt>
                <c:pt idx="22">
                  <c:v>Csehország</c:v>
                </c:pt>
                <c:pt idx="23">
                  <c:v>Dánia</c:v>
                </c:pt>
                <c:pt idx="24">
                  <c:v>Magyarország</c:v>
                </c:pt>
                <c:pt idx="25">
                  <c:v>Lettország</c:v>
                </c:pt>
                <c:pt idx="26">
                  <c:v>Málta</c:v>
                </c:pt>
                <c:pt idx="27">
                  <c:v>Németország</c:v>
                </c:pt>
                <c:pt idx="28">
                  <c:v>Írország</c:v>
                </c:pt>
              </c:strCache>
            </c:strRef>
          </c:cat>
          <c:val>
            <c:numRef>
              <c:f>Adatok!$C$3:$C$31</c:f>
              <c:numCache>
                <c:formatCode>General</c:formatCode>
                <c:ptCount val="29"/>
                <c:pt idx="0">
                  <c:v>25</c:v>
                </c:pt>
                <c:pt idx="1">
                  <c:v>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F460-4977-B4D8-9357037284A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28720256"/>
        <c:axId val="128718720"/>
      </c:barChart>
      <c:catAx>
        <c:axId val="12871539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noFill/>
          <a:ln w="25400" cap="flat" cmpd="sng" algn="ctr">
            <a:solidFill>
              <a:srgbClr val="48A0AE">
                <a:lumMod val="50000"/>
              </a:srgbClr>
            </a:solidFill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1100" b="0" i="0" u="none" strike="noStrik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pPr>
            <a:endParaRPr lang="hu-HU"/>
          </a:p>
        </c:txPr>
        <c:crossAx val="128717184"/>
        <c:crosses val="autoZero"/>
        <c:auto val="0"/>
        <c:lblAlgn val="ctr"/>
        <c:lblOffset val="100"/>
        <c:noMultiLvlLbl val="0"/>
      </c:catAx>
      <c:valAx>
        <c:axId val="12871718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ysClr val="window" lastClr="FFFFFF">
                  <a:lumMod val="75000"/>
                </a:sysClr>
              </a:solidFill>
              <a:prstDash val="sysDash"/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>
            <a:solidFill>
              <a:sysClr val="window" lastClr="FFFFFF">
                <a:lumMod val="50000"/>
              </a:sys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pPr>
            <a:endParaRPr lang="hu-HU"/>
          </a:p>
        </c:txPr>
        <c:crossAx val="128715392"/>
        <c:crosses val="autoZero"/>
        <c:crossBetween val="between"/>
      </c:valAx>
      <c:valAx>
        <c:axId val="128718720"/>
        <c:scaling>
          <c:orientation val="minMax"/>
          <c:max val="60"/>
          <c:min val="-20"/>
        </c:scaling>
        <c:delete val="0"/>
        <c:axPos val="r"/>
        <c:numFmt formatCode="General" sourceLinked="1"/>
        <c:majorTickMark val="out"/>
        <c:minorTickMark val="none"/>
        <c:tickLblPos val="nextTo"/>
        <c:spPr>
          <a:noFill/>
          <a:ln>
            <a:solidFill>
              <a:sysClr val="window" lastClr="FFFFFF">
                <a:lumMod val="50000"/>
              </a:sys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pPr>
            <a:endParaRPr lang="hu-HU"/>
          </a:p>
        </c:txPr>
        <c:crossAx val="128720256"/>
        <c:crosses val="max"/>
        <c:crossBetween val="between"/>
      </c:valAx>
      <c:catAx>
        <c:axId val="128720256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128718720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 sz="1100" baseline="0">
          <a:solidFill>
            <a:schemeClr val="tx1"/>
          </a:solidFill>
          <a:latin typeface="Calibri" panose="020F0502020204030204" pitchFamily="34" charset="0"/>
        </a:defRPr>
      </a:pPr>
      <a:endParaRPr lang="hu-HU"/>
    </a:p>
  </c:txPr>
  <c:externalData r:id="rId4">
    <c:autoUpdate val="0"/>
  </c:externalData>
  <c:userShapes r:id="rId5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879395523994391E-2"/>
          <c:y val="0.10932148048901064"/>
          <c:w val="0.92241208952011222"/>
          <c:h val="0.72668674951023282"/>
        </c:manualLayout>
      </c:layout>
      <c:areaChart>
        <c:grouping val="standard"/>
        <c:varyColors val="0"/>
        <c:ser>
          <c:idx val="2"/>
          <c:order val="3"/>
          <c:tx>
            <c:v>Kumulált megtakarítás (jobb tengely)</c:v>
          </c:tx>
          <c:spPr>
            <a:solidFill>
              <a:srgbClr val="009EE0"/>
            </a:solidFill>
          </c:spPr>
          <c:val>
            <c:numRef>
              <c:f>'[Microsoft PowerPoint programbeli  diagram]adat_3'!$P$33:$T$33</c:f>
              <c:numCache>
                <c:formatCode>0.0</c:formatCode>
                <c:ptCount val="5"/>
                <c:pt idx="0">
                  <c:v>3.575268374328644E-2</c:v>
                </c:pt>
                <c:pt idx="1">
                  <c:v>0.56275305626960037</c:v>
                </c:pt>
                <c:pt idx="2">
                  <c:v>1.5953835504273153</c:v>
                </c:pt>
                <c:pt idx="3">
                  <c:v>3.0438164510659478</c:v>
                </c:pt>
                <c:pt idx="4">
                  <c:v>4.7706832136260644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65E-43E8-8961-80878CA809C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28513536"/>
        <c:axId val="128512000"/>
      </c:areaChart>
      <c:barChart>
        <c:barDir val="col"/>
        <c:grouping val="clustered"/>
        <c:varyColors val="0"/>
        <c:ser>
          <c:idx val="1"/>
          <c:order val="0"/>
          <c:tx>
            <c:v>Éves megtakarítás</c:v>
          </c:tx>
          <c:spPr>
            <a:solidFill>
              <a:srgbClr val="0C2148"/>
            </a:solidFill>
          </c:spPr>
          <c:invertIfNegative val="0"/>
          <c:dPt>
            <c:idx val="4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1-965E-43E8-8961-80878CA809C0}"/>
              </c:ext>
            </c:extLst>
          </c:dPt>
          <c:cat>
            <c:strRef>
              <c:f>'[Microsoft PowerPoint programbeli  diagram]adat_3'!$P$29:$V$29</c:f>
              <c:strCache>
                <c:ptCount val="7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6">
                  <c:v>Kumulált megtakarítás</c:v>
                </c:pt>
              </c:strCache>
            </c:strRef>
          </c:cat>
          <c:val>
            <c:numRef>
              <c:f>'[Microsoft PowerPoint programbeli  diagram]adat_3'!$P$30:$T$30</c:f>
              <c:numCache>
                <c:formatCode>0.0</c:formatCode>
                <c:ptCount val="5"/>
                <c:pt idx="0">
                  <c:v>3.575268374328644E-2</c:v>
                </c:pt>
                <c:pt idx="1">
                  <c:v>0.52700037252631393</c:v>
                </c:pt>
                <c:pt idx="2">
                  <c:v>1.0326304941577149</c:v>
                </c:pt>
                <c:pt idx="3">
                  <c:v>1.4484329006386325</c:v>
                </c:pt>
                <c:pt idx="4">
                  <c:v>1.7268667625601166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965E-43E8-8961-80878CA809C0}"/>
            </c:ext>
          </c:extLst>
        </c:ser>
        <c:ser>
          <c:idx val="0"/>
          <c:order val="1"/>
          <c:tx>
            <c:v>x</c:v>
          </c:tx>
          <c:invertIfNegative val="0"/>
          <c:val>
            <c:numLit>
              <c:formatCode>General</c:formatCode>
              <c:ptCount val="1"/>
              <c:pt idx="0">
                <c:v>0</c:v>
              </c:pt>
            </c:numLit>
          </c:val>
          <c:extLst>
            <c:ext xmlns:c16="http://schemas.microsoft.com/office/drawing/2014/chart" uri="{C3380CC4-5D6E-409C-BE32-E72D297353CC}">
              <c16:uniqueId val="{00000003-965E-43E8-8961-80878CA809C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28500480"/>
        <c:axId val="128502016"/>
      </c:barChart>
      <c:barChart>
        <c:barDir val="col"/>
        <c:grouping val="stacked"/>
        <c:varyColors val="0"/>
        <c:ser>
          <c:idx val="3"/>
          <c:order val="2"/>
          <c:tx>
            <c:v>x</c:v>
          </c:tx>
          <c:invertIfNegative val="0"/>
          <c:val>
            <c:numLit>
              <c:formatCode>General</c:formatCode>
              <c:ptCount val="1"/>
              <c:pt idx="0">
                <c:v>0</c:v>
              </c:pt>
            </c:numLit>
          </c:val>
          <c:extLst>
            <c:ext xmlns:c16="http://schemas.microsoft.com/office/drawing/2014/chart" uri="{C3380CC4-5D6E-409C-BE32-E72D297353CC}">
              <c16:uniqueId val="{00000004-965E-43E8-8961-80878CA809C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28513536"/>
        <c:axId val="128512000"/>
      </c:barChart>
      <c:catAx>
        <c:axId val="12850048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hu-HU"/>
          </a:p>
        </c:txPr>
        <c:crossAx val="128502016"/>
        <c:crosses val="autoZero"/>
        <c:auto val="1"/>
        <c:lblAlgn val="ctr"/>
        <c:lblOffset val="100"/>
        <c:noMultiLvlLbl val="0"/>
      </c:catAx>
      <c:valAx>
        <c:axId val="128502016"/>
        <c:scaling>
          <c:orientation val="minMax"/>
          <c:max val="2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  <a:prstDash val="sysDash"/>
            </a:ln>
          </c:spPr>
        </c:majorGridlines>
        <c:numFmt formatCode="0.0" sourceLinked="1"/>
        <c:majorTickMark val="out"/>
        <c:minorTickMark val="none"/>
        <c:tickLblPos val="nextTo"/>
        <c:crossAx val="128500480"/>
        <c:crosses val="autoZero"/>
        <c:crossBetween val="between"/>
        <c:majorUnit val="0.4"/>
      </c:valAx>
      <c:valAx>
        <c:axId val="128512000"/>
        <c:scaling>
          <c:orientation val="minMax"/>
          <c:max val="5"/>
          <c:min val="0"/>
        </c:scaling>
        <c:delete val="0"/>
        <c:axPos val="r"/>
        <c:numFmt formatCode="#,##0.0" sourceLinked="0"/>
        <c:majorTickMark val="out"/>
        <c:minorTickMark val="none"/>
        <c:tickLblPos val="nextTo"/>
        <c:crossAx val="128513536"/>
        <c:crosses val="max"/>
        <c:crossBetween val="between"/>
        <c:majorUnit val="1"/>
      </c:valAx>
      <c:catAx>
        <c:axId val="128513536"/>
        <c:scaling>
          <c:orientation val="minMax"/>
        </c:scaling>
        <c:delete val="1"/>
        <c:axPos val="b"/>
        <c:majorTickMark val="out"/>
        <c:minorTickMark val="none"/>
        <c:tickLblPos val="nextTo"/>
        <c:crossAx val="128512000"/>
        <c:crosses val="autoZero"/>
        <c:auto val="1"/>
        <c:lblAlgn val="ctr"/>
        <c:lblOffset val="100"/>
        <c:noMultiLvlLbl val="0"/>
      </c:catAx>
      <c:spPr>
        <a:ln>
          <a:noFill/>
        </a:ln>
      </c:spPr>
    </c:plotArea>
    <c:legend>
      <c:legendPos val="b"/>
      <c:legendEntry>
        <c:idx val="2"/>
        <c:delete val="1"/>
      </c:legendEntry>
      <c:legendEntry>
        <c:idx val="3"/>
        <c:delete val="1"/>
      </c:legendEntry>
      <c:layout>
        <c:manualLayout>
          <c:xMode val="edge"/>
          <c:yMode val="edge"/>
          <c:x val="0"/>
          <c:y val="0.94268440169007595"/>
          <c:w val="0.99610037344338642"/>
          <c:h val="5.5223349236073735E-2"/>
        </c:manualLayout>
      </c:layout>
      <c:overlay val="0"/>
    </c:legend>
    <c:plotVisOnly val="1"/>
    <c:dispBlanksAs val="gap"/>
    <c:showDLblsOverMax val="0"/>
  </c:chart>
  <c:spPr>
    <a:ln>
      <a:noFill/>
    </a:ln>
  </c:spPr>
  <c:txPr>
    <a:bodyPr/>
    <a:lstStyle/>
    <a:p>
      <a:pPr>
        <a:defRPr sz="1100" b="0">
          <a:latin typeface="+mn-lt"/>
        </a:defRPr>
      </a:pPr>
      <a:endParaRPr lang="hu-HU"/>
    </a:p>
  </c:txPr>
  <c:externalData r:id="rId1">
    <c:autoUpdate val="0"/>
  </c:externalData>
  <c:userShapes r:id="rId2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6.9629410658138727E-2"/>
          <c:y val="6.9182130301597422E-2"/>
          <c:w val="0.87659280299568776"/>
          <c:h val="0.73461264932413473"/>
        </c:manualLayout>
      </c:layout>
      <c:lineChart>
        <c:grouping val="standard"/>
        <c:varyColors val="0"/>
        <c:ser>
          <c:idx val="1"/>
          <c:order val="0"/>
          <c:tx>
            <c:strRef>
              <c:f>napi!$K$2</c:f>
              <c:strCache>
                <c:ptCount val="1"/>
                <c:pt idx="0">
                  <c:v>Alapkamat</c:v>
                </c:pt>
              </c:strCache>
            </c:strRef>
          </c:tx>
          <c:spPr>
            <a:ln>
              <a:solidFill>
                <a:srgbClr val="00B0F0"/>
              </a:solidFill>
            </a:ln>
          </c:spPr>
          <c:marker>
            <c:symbol val="none"/>
          </c:marker>
          <c:cat>
            <c:numRef>
              <c:f>napi!$B$2503:$B$4439</c:f>
              <c:numCache>
                <c:formatCode>m/d/yyyy</c:formatCode>
                <c:ptCount val="1937"/>
                <c:pt idx="0">
                  <c:v>40182</c:v>
                </c:pt>
                <c:pt idx="1">
                  <c:v>40183</c:v>
                </c:pt>
                <c:pt idx="2">
                  <c:v>40184</c:v>
                </c:pt>
                <c:pt idx="3">
                  <c:v>40185</c:v>
                </c:pt>
                <c:pt idx="4">
                  <c:v>40186</c:v>
                </c:pt>
                <c:pt idx="5">
                  <c:v>40189</c:v>
                </c:pt>
                <c:pt idx="6">
                  <c:v>40190</c:v>
                </c:pt>
                <c:pt idx="7">
                  <c:v>40191</c:v>
                </c:pt>
                <c:pt idx="8">
                  <c:v>40192</c:v>
                </c:pt>
                <c:pt idx="9">
                  <c:v>40193</c:v>
                </c:pt>
                <c:pt idx="10">
                  <c:v>40196</c:v>
                </c:pt>
                <c:pt idx="11">
                  <c:v>40197</c:v>
                </c:pt>
                <c:pt idx="12">
                  <c:v>40198</c:v>
                </c:pt>
                <c:pt idx="13">
                  <c:v>40199</c:v>
                </c:pt>
                <c:pt idx="14">
                  <c:v>40200</c:v>
                </c:pt>
                <c:pt idx="15">
                  <c:v>40203</c:v>
                </c:pt>
                <c:pt idx="16">
                  <c:v>40204</c:v>
                </c:pt>
                <c:pt idx="17">
                  <c:v>40205</c:v>
                </c:pt>
                <c:pt idx="18">
                  <c:v>40206</c:v>
                </c:pt>
                <c:pt idx="19">
                  <c:v>40207</c:v>
                </c:pt>
                <c:pt idx="20">
                  <c:v>40210</c:v>
                </c:pt>
                <c:pt idx="21">
                  <c:v>40211</c:v>
                </c:pt>
                <c:pt idx="22">
                  <c:v>40212</c:v>
                </c:pt>
                <c:pt idx="23">
                  <c:v>40213</c:v>
                </c:pt>
                <c:pt idx="24">
                  <c:v>40214</c:v>
                </c:pt>
                <c:pt idx="25">
                  <c:v>40217</c:v>
                </c:pt>
                <c:pt idx="26">
                  <c:v>40218</c:v>
                </c:pt>
                <c:pt idx="27">
                  <c:v>40219</c:v>
                </c:pt>
                <c:pt idx="28">
                  <c:v>40220</c:v>
                </c:pt>
                <c:pt idx="29">
                  <c:v>40221</c:v>
                </c:pt>
                <c:pt idx="30">
                  <c:v>40224</c:v>
                </c:pt>
                <c:pt idx="31">
                  <c:v>40225</c:v>
                </c:pt>
                <c:pt idx="32">
                  <c:v>40226</c:v>
                </c:pt>
                <c:pt idx="33">
                  <c:v>40227</c:v>
                </c:pt>
                <c:pt idx="34">
                  <c:v>40228</c:v>
                </c:pt>
                <c:pt idx="35">
                  <c:v>40231</c:v>
                </c:pt>
                <c:pt idx="36">
                  <c:v>40232</c:v>
                </c:pt>
                <c:pt idx="37">
                  <c:v>40233</c:v>
                </c:pt>
                <c:pt idx="38">
                  <c:v>40234</c:v>
                </c:pt>
                <c:pt idx="39">
                  <c:v>40235</c:v>
                </c:pt>
                <c:pt idx="40">
                  <c:v>40238</c:v>
                </c:pt>
                <c:pt idx="41">
                  <c:v>40239</c:v>
                </c:pt>
                <c:pt idx="42">
                  <c:v>40240</c:v>
                </c:pt>
                <c:pt idx="43">
                  <c:v>40241</c:v>
                </c:pt>
                <c:pt idx="44">
                  <c:v>40242</c:v>
                </c:pt>
                <c:pt idx="45">
                  <c:v>40245</c:v>
                </c:pt>
                <c:pt idx="46">
                  <c:v>40246</c:v>
                </c:pt>
                <c:pt idx="47">
                  <c:v>40247</c:v>
                </c:pt>
                <c:pt idx="48">
                  <c:v>40248</c:v>
                </c:pt>
                <c:pt idx="49">
                  <c:v>40249</c:v>
                </c:pt>
                <c:pt idx="50">
                  <c:v>40253</c:v>
                </c:pt>
                <c:pt idx="51">
                  <c:v>40254</c:v>
                </c:pt>
                <c:pt idx="52">
                  <c:v>40255</c:v>
                </c:pt>
                <c:pt idx="53">
                  <c:v>40256</c:v>
                </c:pt>
                <c:pt idx="54">
                  <c:v>40259</c:v>
                </c:pt>
                <c:pt idx="55">
                  <c:v>40260</c:v>
                </c:pt>
                <c:pt idx="56">
                  <c:v>40261</c:v>
                </c:pt>
                <c:pt idx="57">
                  <c:v>40262</c:v>
                </c:pt>
                <c:pt idx="58">
                  <c:v>40263</c:v>
                </c:pt>
                <c:pt idx="59">
                  <c:v>40266</c:v>
                </c:pt>
                <c:pt idx="60">
                  <c:v>40267</c:v>
                </c:pt>
                <c:pt idx="61">
                  <c:v>40268</c:v>
                </c:pt>
                <c:pt idx="62">
                  <c:v>40269</c:v>
                </c:pt>
                <c:pt idx="63">
                  <c:v>40270</c:v>
                </c:pt>
                <c:pt idx="64">
                  <c:v>40274</c:v>
                </c:pt>
                <c:pt idx="65">
                  <c:v>40275</c:v>
                </c:pt>
                <c:pt idx="66">
                  <c:v>40276</c:v>
                </c:pt>
                <c:pt idx="67">
                  <c:v>40277</c:v>
                </c:pt>
                <c:pt idx="68">
                  <c:v>40280</c:v>
                </c:pt>
                <c:pt idx="69">
                  <c:v>40281</c:v>
                </c:pt>
                <c:pt idx="70">
                  <c:v>40282</c:v>
                </c:pt>
                <c:pt idx="71">
                  <c:v>40283</c:v>
                </c:pt>
                <c:pt idx="72">
                  <c:v>40284</c:v>
                </c:pt>
                <c:pt idx="73">
                  <c:v>40287</c:v>
                </c:pt>
                <c:pt idx="74">
                  <c:v>40288</c:v>
                </c:pt>
                <c:pt idx="75">
                  <c:v>40289</c:v>
                </c:pt>
                <c:pt idx="76">
                  <c:v>40290</c:v>
                </c:pt>
                <c:pt idx="77">
                  <c:v>40291</c:v>
                </c:pt>
                <c:pt idx="78">
                  <c:v>40294</c:v>
                </c:pt>
                <c:pt idx="79">
                  <c:v>40295</c:v>
                </c:pt>
                <c:pt idx="80">
                  <c:v>40296</c:v>
                </c:pt>
                <c:pt idx="81">
                  <c:v>40297</c:v>
                </c:pt>
                <c:pt idx="82">
                  <c:v>40298</c:v>
                </c:pt>
                <c:pt idx="83">
                  <c:v>40301</c:v>
                </c:pt>
                <c:pt idx="84">
                  <c:v>40302</c:v>
                </c:pt>
                <c:pt idx="85">
                  <c:v>40303</c:v>
                </c:pt>
                <c:pt idx="86">
                  <c:v>40304</c:v>
                </c:pt>
                <c:pt idx="87">
                  <c:v>40305</c:v>
                </c:pt>
                <c:pt idx="88">
                  <c:v>40308</c:v>
                </c:pt>
                <c:pt idx="89">
                  <c:v>40309</c:v>
                </c:pt>
                <c:pt idx="90">
                  <c:v>40310</c:v>
                </c:pt>
                <c:pt idx="91">
                  <c:v>40311</c:v>
                </c:pt>
                <c:pt idx="92">
                  <c:v>40312</c:v>
                </c:pt>
                <c:pt idx="93">
                  <c:v>40315</c:v>
                </c:pt>
                <c:pt idx="94">
                  <c:v>40316</c:v>
                </c:pt>
                <c:pt idx="95">
                  <c:v>40317</c:v>
                </c:pt>
                <c:pt idx="96">
                  <c:v>40318</c:v>
                </c:pt>
                <c:pt idx="97">
                  <c:v>40319</c:v>
                </c:pt>
                <c:pt idx="98">
                  <c:v>40323</c:v>
                </c:pt>
                <c:pt idx="99">
                  <c:v>40324</c:v>
                </c:pt>
                <c:pt idx="100">
                  <c:v>40325</c:v>
                </c:pt>
                <c:pt idx="101">
                  <c:v>40326</c:v>
                </c:pt>
                <c:pt idx="102">
                  <c:v>40329</c:v>
                </c:pt>
                <c:pt idx="103">
                  <c:v>40330</c:v>
                </c:pt>
                <c:pt idx="104">
                  <c:v>40331</c:v>
                </c:pt>
                <c:pt idx="105">
                  <c:v>40332</c:v>
                </c:pt>
                <c:pt idx="106">
                  <c:v>40333</c:v>
                </c:pt>
                <c:pt idx="107">
                  <c:v>40336</c:v>
                </c:pt>
                <c:pt idx="108">
                  <c:v>40337</c:v>
                </c:pt>
                <c:pt idx="109">
                  <c:v>40338</c:v>
                </c:pt>
                <c:pt idx="110">
                  <c:v>40339</c:v>
                </c:pt>
                <c:pt idx="111">
                  <c:v>40340</c:v>
                </c:pt>
                <c:pt idx="112">
                  <c:v>40343</c:v>
                </c:pt>
                <c:pt idx="113">
                  <c:v>40344</c:v>
                </c:pt>
                <c:pt idx="114">
                  <c:v>40345</c:v>
                </c:pt>
                <c:pt idx="115">
                  <c:v>40346</c:v>
                </c:pt>
                <c:pt idx="116">
                  <c:v>40347</c:v>
                </c:pt>
                <c:pt idx="117">
                  <c:v>40350</c:v>
                </c:pt>
                <c:pt idx="118">
                  <c:v>40351</c:v>
                </c:pt>
                <c:pt idx="119">
                  <c:v>40352</c:v>
                </c:pt>
                <c:pt idx="120">
                  <c:v>40353</c:v>
                </c:pt>
                <c:pt idx="121">
                  <c:v>40354</c:v>
                </c:pt>
                <c:pt idx="122">
                  <c:v>40357</c:v>
                </c:pt>
                <c:pt idx="123">
                  <c:v>40358</c:v>
                </c:pt>
                <c:pt idx="124">
                  <c:v>40359</c:v>
                </c:pt>
                <c:pt idx="125">
                  <c:v>40360</c:v>
                </c:pt>
                <c:pt idx="126">
                  <c:v>40361</c:v>
                </c:pt>
                <c:pt idx="127">
                  <c:v>40364</c:v>
                </c:pt>
                <c:pt idx="128">
                  <c:v>40365</c:v>
                </c:pt>
                <c:pt idx="129">
                  <c:v>40366</c:v>
                </c:pt>
                <c:pt idx="130">
                  <c:v>40367</c:v>
                </c:pt>
                <c:pt idx="131">
                  <c:v>40368</c:v>
                </c:pt>
                <c:pt idx="132">
                  <c:v>40371</c:v>
                </c:pt>
                <c:pt idx="133">
                  <c:v>40372</c:v>
                </c:pt>
                <c:pt idx="134">
                  <c:v>40373</c:v>
                </c:pt>
                <c:pt idx="135">
                  <c:v>40374</c:v>
                </c:pt>
                <c:pt idx="136">
                  <c:v>40375</c:v>
                </c:pt>
                <c:pt idx="137">
                  <c:v>40378</c:v>
                </c:pt>
                <c:pt idx="138">
                  <c:v>40379</c:v>
                </c:pt>
                <c:pt idx="139">
                  <c:v>40380</c:v>
                </c:pt>
                <c:pt idx="140">
                  <c:v>40381</c:v>
                </c:pt>
                <c:pt idx="141">
                  <c:v>40382</c:v>
                </c:pt>
                <c:pt idx="142">
                  <c:v>40385</c:v>
                </c:pt>
                <c:pt idx="143">
                  <c:v>40386</c:v>
                </c:pt>
                <c:pt idx="144">
                  <c:v>40387</c:v>
                </c:pt>
                <c:pt idx="145">
                  <c:v>40388</c:v>
                </c:pt>
                <c:pt idx="146">
                  <c:v>40389</c:v>
                </c:pt>
                <c:pt idx="147">
                  <c:v>40392</c:v>
                </c:pt>
                <c:pt idx="148">
                  <c:v>40393</c:v>
                </c:pt>
                <c:pt idx="149">
                  <c:v>40394</c:v>
                </c:pt>
                <c:pt idx="150">
                  <c:v>40395</c:v>
                </c:pt>
                <c:pt idx="151">
                  <c:v>40396</c:v>
                </c:pt>
                <c:pt idx="152">
                  <c:v>40399</c:v>
                </c:pt>
                <c:pt idx="153">
                  <c:v>40400</c:v>
                </c:pt>
                <c:pt idx="154">
                  <c:v>40401</c:v>
                </c:pt>
                <c:pt idx="155">
                  <c:v>40402</c:v>
                </c:pt>
                <c:pt idx="156">
                  <c:v>40403</c:v>
                </c:pt>
                <c:pt idx="157">
                  <c:v>40406</c:v>
                </c:pt>
                <c:pt idx="158">
                  <c:v>40407</c:v>
                </c:pt>
                <c:pt idx="159">
                  <c:v>40408</c:v>
                </c:pt>
                <c:pt idx="160">
                  <c:v>40409</c:v>
                </c:pt>
                <c:pt idx="161">
                  <c:v>40413</c:v>
                </c:pt>
                <c:pt idx="162">
                  <c:v>40414</c:v>
                </c:pt>
                <c:pt idx="163">
                  <c:v>40415</c:v>
                </c:pt>
                <c:pt idx="164">
                  <c:v>40416</c:v>
                </c:pt>
                <c:pt idx="165">
                  <c:v>40417</c:v>
                </c:pt>
                <c:pt idx="166">
                  <c:v>40420</c:v>
                </c:pt>
                <c:pt idx="167">
                  <c:v>40421</c:v>
                </c:pt>
                <c:pt idx="168">
                  <c:v>40422</c:v>
                </c:pt>
                <c:pt idx="169">
                  <c:v>40423</c:v>
                </c:pt>
                <c:pt idx="170">
                  <c:v>40424</c:v>
                </c:pt>
                <c:pt idx="171">
                  <c:v>40427</c:v>
                </c:pt>
                <c:pt idx="172">
                  <c:v>40428</c:v>
                </c:pt>
                <c:pt idx="173">
                  <c:v>40429</c:v>
                </c:pt>
                <c:pt idx="174">
                  <c:v>40430</c:v>
                </c:pt>
                <c:pt idx="175">
                  <c:v>40431</c:v>
                </c:pt>
                <c:pt idx="176">
                  <c:v>40434</c:v>
                </c:pt>
                <c:pt idx="177">
                  <c:v>40435</c:v>
                </c:pt>
                <c:pt idx="178">
                  <c:v>40436</c:v>
                </c:pt>
                <c:pt idx="179">
                  <c:v>40437</c:v>
                </c:pt>
                <c:pt idx="180">
                  <c:v>40438</c:v>
                </c:pt>
                <c:pt idx="181">
                  <c:v>40441</c:v>
                </c:pt>
                <c:pt idx="182">
                  <c:v>40442</c:v>
                </c:pt>
                <c:pt idx="183">
                  <c:v>40443</c:v>
                </c:pt>
                <c:pt idx="184">
                  <c:v>40444</c:v>
                </c:pt>
                <c:pt idx="185">
                  <c:v>40445</c:v>
                </c:pt>
                <c:pt idx="186">
                  <c:v>40448</c:v>
                </c:pt>
                <c:pt idx="187">
                  <c:v>40449</c:v>
                </c:pt>
                <c:pt idx="188">
                  <c:v>40450</c:v>
                </c:pt>
                <c:pt idx="189">
                  <c:v>40451</c:v>
                </c:pt>
                <c:pt idx="190">
                  <c:v>40452</c:v>
                </c:pt>
                <c:pt idx="191">
                  <c:v>40455</c:v>
                </c:pt>
                <c:pt idx="192">
                  <c:v>40456</c:v>
                </c:pt>
                <c:pt idx="193">
                  <c:v>40457</c:v>
                </c:pt>
                <c:pt idx="194">
                  <c:v>40458</c:v>
                </c:pt>
                <c:pt idx="195">
                  <c:v>40459</c:v>
                </c:pt>
                <c:pt idx="196">
                  <c:v>40462</c:v>
                </c:pt>
                <c:pt idx="197">
                  <c:v>40463</c:v>
                </c:pt>
                <c:pt idx="198">
                  <c:v>40464</c:v>
                </c:pt>
                <c:pt idx="199">
                  <c:v>40465</c:v>
                </c:pt>
                <c:pt idx="200">
                  <c:v>40466</c:v>
                </c:pt>
                <c:pt idx="201">
                  <c:v>40469</c:v>
                </c:pt>
                <c:pt idx="202">
                  <c:v>40470</c:v>
                </c:pt>
                <c:pt idx="203">
                  <c:v>40471</c:v>
                </c:pt>
                <c:pt idx="204">
                  <c:v>40472</c:v>
                </c:pt>
                <c:pt idx="205">
                  <c:v>40473</c:v>
                </c:pt>
                <c:pt idx="206">
                  <c:v>40476</c:v>
                </c:pt>
                <c:pt idx="207">
                  <c:v>40477</c:v>
                </c:pt>
                <c:pt idx="208">
                  <c:v>40478</c:v>
                </c:pt>
                <c:pt idx="209">
                  <c:v>40479</c:v>
                </c:pt>
                <c:pt idx="210">
                  <c:v>40480</c:v>
                </c:pt>
                <c:pt idx="211">
                  <c:v>40484</c:v>
                </c:pt>
                <c:pt idx="212">
                  <c:v>40485</c:v>
                </c:pt>
                <c:pt idx="213">
                  <c:v>40486</c:v>
                </c:pt>
                <c:pt idx="214">
                  <c:v>40487</c:v>
                </c:pt>
                <c:pt idx="215">
                  <c:v>40490</c:v>
                </c:pt>
                <c:pt idx="216">
                  <c:v>40491</c:v>
                </c:pt>
                <c:pt idx="217">
                  <c:v>40492</c:v>
                </c:pt>
                <c:pt idx="218">
                  <c:v>40493</c:v>
                </c:pt>
                <c:pt idx="219">
                  <c:v>40494</c:v>
                </c:pt>
                <c:pt idx="220">
                  <c:v>40497</c:v>
                </c:pt>
                <c:pt idx="221">
                  <c:v>40498</c:v>
                </c:pt>
                <c:pt idx="222">
                  <c:v>40499</c:v>
                </c:pt>
                <c:pt idx="223">
                  <c:v>40500</c:v>
                </c:pt>
                <c:pt idx="224">
                  <c:v>40501</c:v>
                </c:pt>
                <c:pt idx="225">
                  <c:v>40504</c:v>
                </c:pt>
                <c:pt idx="226">
                  <c:v>40505</c:v>
                </c:pt>
                <c:pt idx="227">
                  <c:v>40506</c:v>
                </c:pt>
                <c:pt idx="228">
                  <c:v>40507</c:v>
                </c:pt>
                <c:pt idx="229">
                  <c:v>40508</c:v>
                </c:pt>
                <c:pt idx="230">
                  <c:v>40511</c:v>
                </c:pt>
                <c:pt idx="231">
                  <c:v>40512</c:v>
                </c:pt>
                <c:pt idx="232">
                  <c:v>40513</c:v>
                </c:pt>
                <c:pt idx="233">
                  <c:v>40514</c:v>
                </c:pt>
                <c:pt idx="234">
                  <c:v>40515</c:v>
                </c:pt>
                <c:pt idx="235">
                  <c:v>40518</c:v>
                </c:pt>
                <c:pt idx="236">
                  <c:v>40519</c:v>
                </c:pt>
                <c:pt idx="237">
                  <c:v>40520</c:v>
                </c:pt>
                <c:pt idx="238">
                  <c:v>40521</c:v>
                </c:pt>
                <c:pt idx="239">
                  <c:v>40522</c:v>
                </c:pt>
                <c:pt idx="240">
                  <c:v>40525</c:v>
                </c:pt>
                <c:pt idx="241">
                  <c:v>40526</c:v>
                </c:pt>
                <c:pt idx="242">
                  <c:v>40527</c:v>
                </c:pt>
                <c:pt idx="243">
                  <c:v>40528</c:v>
                </c:pt>
                <c:pt idx="244">
                  <c:v>40529</c:v>
                </c:pt>
                <c:pt idx="245">
                  <c:v>40532</c:v>
                </c:pt>
                <c:pt idx="246">
                  <c:v>40533</c:v>
                </c:pt>
                <c:pt idx="247">
                  <c:v>40534</c:v>
                </c:pt>
                <c:pt idx="248">
                  <c:v>40535</c:v>
                </c:pt>
                <c:pt idx="249">
                  <c:v>40539</c:v>
                </c:pt>
                <c:pt idx="250">
                  <c:v>40540</c:v>
                </c:pt>
                <c:pt idx="251">
                  <c:v>40541</c:v>
                </c:pt>
                <c:pt idx="252">
                  <c:v>40542</c:v>
                </c:pt>
                <c:pt idx="253">
                  <c:v>40543</c:v>
                </c:pt>
                <c:pt idx="254">
                  <c:v>40546</c:v>
                </c:pt>
                <c:pt idx="255">
                  <c:v>40547</c:v>
                </c:pt>
                <c:pt idx="256">
                  <c:v>40548</c:v>
                </c:pt>
                <c:pt idx="257">
                  <c:v>40549</c:v>
                </c:pt>
                <c:pt idx="258">
                  <c:v>40550</c:v>
                </c:pt>
                <c:pt idx="259">
                  <c:v>40553</c:v>
                </c:pt>
                <c:pt idx="260">
                  <c:v>40554</c:v>
                </c:pt>
                <c:pt idx="261">
                  <c:v>40555</c:v>
                </c:pt>
                <c:pt idx="262">
                  <c:v>40556</c:v>
                </c:pt>
                <c:pt idx="263">
                  <c:v>40557</c:v>
                </c:pt>
                <c:pt idx="264">
                  <c:v>40560</c:v>
                </c:pt>
                <c:pt idx="265">
                  <c:v>40561</c:v>
                </c:pt>
                <c:pt idx="266">
                  <c:v>40562</c:v>
                </c:pt>
                <c:pt idx="267">
                  <c:v>40563</c:v>
                </c:pt>
                <c:pt idx="268">
                  <c:v>40564</c:v>
                </c:pt>
                <c:pt idx="269">
                  <c:v>40567</c:v>
                </c:pt>
                <c:pt idx="270">
                  <c:v>40568</c:v>
                </c:pt>
                <c:pt idx="271">
                  <c:v>40569</c:v>
                </c:pt>
                <c:pt idx="272">
                  <c:v>40570</c:v>
                </c:pt>
                <c:pt idx="273">
                  <c:v>40571</c:v>
                </c:pt>
                <c:pt idx="274">
                  <c:v>40574</c:v>
                </c:pt>
                <c:pt idx="275">
                  <c:v>40575</c:v>
                </c:pt>
                <c:pt idx="276">
                  <c:v>40576</c:v>
                </c:pt>
                <c:pt idx="277">
                  <c:v>40577</c:v>
                </c:pt>
                <c:pt idx="278">
                  <c:v>40578</c:v>
                </c:pt>
                <c:pt idx="279">
                  <c:v>40581</c:v>
                </c:pt>
                <c:pt idx="280">
                  <c:v>40582</c:v>
                </c:pt>
                <c:pt idx="281">
                  <c:v>40583</c:v>
                </c:pt>
                <c:pt idx="282">
                  <c:v>40584</c:v>
                </c:pt>
                <c:pt idx="283">
                  <c:v>40585</c:v>
                </c:pt>
                <c:pt idx="284">
                  <c:v>40588</c:v>
                </c:pt>
                <c:pt idx="285">
                  <c:v>40589</c:v>
                </c:pt>
                <c:pt idx="286">
                  <c:v>40590</c:v>
                </c:pt>
                <c:pt idx="287">
                  <c:v>40591</c:v>
                </c:pt>
                <c:pt idx="288">
                  <c:v>40592</c:v>
                </c:pt>
                <c:pt idx="289">
                  <c:v>40595</c:v>
                </c:pt>
                <c:pt idx="290">
                  <c:v>40596</c:v>
                </c:pt>
                <c:pt idx="291">
                  <c:v>40597</c:v>
                </c:pt>
                <c:pt idx="292">
                  <c:v>40598</c:v>
                </c:pt>
                <c:pt idx="293">
                  <c:v>40599</c:v>
                </c:pt>
                <c:pt idx="294">
                  <c:v>40602</c:v>
                </c:pt>
                <c:pt idx="295">
                  <c:v>40603</c:v>
                </c:pt>
                <c:pt idx="296">
                  <c:v>40604</c:v>
                </c:pt>
                <c:pt idx="297">
                  <c:v>40605</c:v>
                </c:pt>
                <c:pt idx="298">
                  <c:v>40606</c:v>
                </c:pt>
                <c:pt idx="299">
                  <c:v>40609</c:v>
                </c:pt>
                <c:pt idx="300">
                  <c:v>40610</c:v>
                </c:pt>
                <c:pt idx="301">
                  <c:v>40611</c:v>
                </c:pt>
                <c:pt idx="302">
                  <c:v>40612</c:v>
                </c:pt>
                <c:pt idx="303">
                  <c:v>40613</c:v>
                </c:pt>
                <c:pt idx="304">
                  <c:v>40618</c:v>
                </c:pt>
                <c:pt idx="305">
                  <c:v>40619</c:v>
                </c:pt>
                <c:pt idx="306">
                  <c:v>40620</c:v>
                </c:pt>
                <c:pt idx="307">
                  <c:v>40623</c:v>
                </c:pt>
                <c:pt idx="308">
                  <c:v>40624</c:v>
                </c:pt>
                <c:pt idx="309">
                  <c:v>40625</c:v>
                </c:pt>
                <c:pt idx="310">
                  <c:v>40626</c:v>
                </c:pt>
                <c:pt idx="311">
                  <c:v>40627</c:v>
                </c:pt>
                <c:pt idx="312">
                  <c:v>40630</c:v>
                </c:pt>
                <c:pt idx="313">
                  <c:v>40631</c:v>
                </c:pt>
                <c:pt idx="314">
                  <c:v>40632</c:v>
                </c:pt>
                <c:pt idx="315">
                  <c:v>40633</c:v>
                </c:pt>
                <c:pt idx="316">
                  <c:v>40634</c:v>
                </c:pt>
                <c:pt idx="317">
                  <c:v>40637</c:v>
                </c:pt>
                <c:pt idx="318">
                  <c:v>40638</c:v>
                </c:pt>
                <c:pt idx="319">
                  <c:v>40639</c:v>
                </c:pt>
                <c:pt idx="320">
                  <c:v>40640</c:v>
                </c:pt>
                <c:pt idx="321">
                  <c:v>40641</c:v>
                </c:pt>
                <c:pt idx="322">
                  <c:v>40644</c:v>
                </c:pt>
                <c:pt idx="323">
                  <c:v>40645</c:v>
                </c:pt>
                <c:pt idx="324">
                  <c:v>40646</c:v>
                </c:pt>
                <c:pt idx="325">
                  <c:v>40647</c:v>
                </c:pt>
                <c:pt idx="326">
                  <c:v>40648</c:v>
                </c:pt>
                <c:pt idx="327">
                  <c:v>40651</c:v>
                </c:pt>
                <c:pt idx="328">
                  <c:v>40652</c:v>
                </c:pt>
                <c:pt idx="329">
                  <c:v>40653</c:v>
                </c:pt>
                <c:pt idx="330">
                  <c:v>40654</c:v>
                </c:pt>
                <c:pt idx="331">
                  <c:v>40655</c:v>
                </c:pt>
                <c:pt idx="332">
                  <c:v>40659</c:v>
                </c:pt>
                <c:pt idx="333">
                  <c:v>40660</c:v>
                </c:pt>
                <c:pt idx="334">
                  <c:v>40661</c:v>
                </c:pt>
                <c:pt idx="335">
                  <c:v>40662</c:v>
                </c:pt>
                <c:pt idx="336">
                  <c:v>40665</c:v>
                </c:pt>
                <c:pt idx="337">
                  <c:v>40666</c:v>
                </c:pt>
                <c:pt idx="338">
                  <c:v>40667</c:v>
                </c:pt>
                <c:pt idx="339">
                  <c:v>40668</c:v>
                </c:pt>
                <c:pt idx="340">
                  <c:v>40669</c:v>
                </c:pt>
                <c:pt idx="341">
                  <c:v>40672</c:v>
                </c:pt>
                <c:pt idx="342">
                  <c:v>40673</c:v>
                </c:pt>
                <c:pt idx="343">
                  <c:v>40674</c:v>
                </c:pt>
                <c:pt idx="344">
                  <c:v>40675</c:v>
                </c:pt>
                <c:pt idx="345">
                  <c:v>40676</c:v>
                </c:pt>
                <c:pt idx="346">
                  <c:v>40679</c:v>
                </c:pt>
                <c:pt idx="347">
                  <c:v>40680</c:v>
                </c:pt>
                <c:pt idx="348">
                  <c:v>40681</c:v>
                </c:pt>
                <c:pt idx="349">
                  <c:v>40682</c:v>
                </c:pt>
                <c:pt idx="350">
                  <c:v>40683</c:v>
                </c:pt>
                <c:pt idx="351">
                  <c:v>40686</c:v>
                </c:pt>
                <c:pt idx="352">
                  <c:v>40687</c:v>
                </c:pt>
                <c:pt idx="353">
                  <c:v>40688</c:v>
                </c:pt>
                <c:pt idx="354">
                  <c:v>40689</c:v>
                </c:pt>
                <c:pt idx="355">
                  <c:v>40690</c:v>
                </c:pt>
                <c:pt idx="356">
                  <c:v>40693</c:v>
                </c:pt>
                <c:pt idx="357">
                  <c:v>40694</c:v>
                </c:pt>
                <c:pt idx="358">
                  <c:v>40695</c:v>
                </c:pt>
                <c:pt idx="359">
                  <c:v>40696</c:v>
                </c:pt>
                <c:pt idx="360">
                  <c:v>40697</c:v>
                </c:pt>
                <c:pt idx="361">
                  <c:v>40700</c:v>
                </c:pt>
                <c:pt idx="362">
                  <c:v>40701</c:v>
                </c:pt>
                <c:pt idx="363">
                  <c:v>40702</c:v>
                </c:pt>
                <c:pt idx="364">
                  <c:v>40703</c:v>
                </c:pt>
                <c:pt idx="365">
                  <c:v>40704</c:v>
                </c:pt>
                <c:pt idx="366">
                  <c:v>40708</c:v>
                </c:pt>
                <c:pt idx="367">
                  <c:v>40709</c:v>
                </c:pt>
                <c:pt idx="368">
                  <c:v>40710</c:v>
                </c:pt>
                <c:pt idx="369">
                  <c:v>40711</c:v>
                </c:pt>
                <c:pt idx="370">
                  <c:v>40714</c:v>
                </c:pt>
                <c:pt idx="371">
                  <c:v>40715</c:v>
                </c:pt>
                <c:pt idx="372">
                  <c:v>40716</c:v>
                </c:pt>
                <c:pt idx="373">
                  <c:v>40717</c:v>
                </c:pt>
                <c:pt idx="374">
                  <c:v>40718</c:v>
                </c:pt>
                <c:pt idx="375">
                  <c:v>40721</c:v>
                </c:pt>
                <c:pt idx="376">
                  <c:v>40722</c:v>
                </c:pt>
                <c:pt idx="377">
                  <c:v>40723</c:v>
                </c:pt>
                <c:pt idx="378">
                  <c:v>40724</c:v>
                </c:pt>
                <c:pt idx="379">
                  <c:v>40725</c:v>
                </c:pt>
                <c:pt idx="380">
                  <c:v>40728</c:v>
                </c:pt>
                <c:pt idx="381">
                  <c:v>40729</c:v>
                </c:pt>
                <c:pt idx="382">
                  <c:v>40730</c:v>
                </c:pt>
                <c:pt idx="383">
                  <c:v>40731</c:v>
                </c:pt>
                <c:pt idx="384">
                  <c:v>40732</c:v>
                </c:pt>
                <c:pt idx="385">
                  <c:v>40735</c:v>
                </c:pt>
                <c:pt idx="386">
                  <c:v>40736</c:v>
                </c:pt>
                <c:pt idx="387">
                  <c:v>40737</c:v>
                </c:pt>
                <c:pt idx="388">
                  <c:v>40738</c:v>
                </c:pt>
                <c:pt idx="389">
                  <c:v>40739</c:v>
                </c:pt>
                <c:pt idx="390">
                  <c:v>40742</c:v>
                </c:pt>
                <c:pt idx="391">
                  <c:v>40743</c:v>
                </c:pt>
                <c:pt idx="392">
                  <c:v>40744</c:v>
                </c:pt>
                <c:pt idx="393">
                  <c:v>40745</c:v>
                </c:pt>
                <c:pt idx="394">
                  <c:v>40746</c:v>
                </c:pt>
                <c:pt idx="395">
                  <c:v>40749</c:v>
                </c:pt>
                <c:pt idx="396">
                  <c:v>40750</c:v>
                </c:pt>
                <c:pt idx="397">
                  <c:v>40751</c:v>
                </c:pt>
                <c:pt idx="398">
                  <c:v>40752</c:v>
                </c:pt>
                <c:pt idx="399">
                  <c:v>40753</c:v>
                </c:pt>
                <c:pt idx="400">
                  <c:v>40756</c:v>
                </c:pt>
                <c:pt idx="401">
                  <c:v>40757</c:v>
                </c:pt>
                <c:pt idx="402">
                  <c:v>40758</c:v>
                </c:pt>
                <c:pt idx="403">
                  <c:v>40759</c:v>
                </c:pt>
                <c:pt idx="404">
                  <c:v>40760</c:v>
                </c:pt>
                <c:pt idx="405">
                  <c:v>40763</c:v>
                </c:pt>
                <c:pt idx="406">
                  <c:v>40764</c:v>
                </c:pt>
                <c:pt idx="407">
                  <c:v>40765</c:v>
                </c:pt>
                <c:pt idx="408">
                  <c:v>40766</c:v>
                </c:pt>
                <c:pt idx="409">
                  <c:v>40767</c:v>
                </c:pt>
                <c:pt idx="410">
                  <c:v>40770</c:v>
                </c:pt>
                <c:pt idx="411">
                  <c:v>40771</c:v>
                </c:pt>
                <c:pt idx="412">
                  <c:v>40772</c:v>
                </c:pt>
                <c:pt idx="413">
                  <c:v>40773</c:v>
                </c:pt>
                <c:pt idx="414">
                  <c:v>40774</c:v>
                </c:pt>
                <c:pt idx="415">
                  <c:v>40777</c:v>
                </c:pt>
                <c:pt idx="416">
                  <c:v>40778</c:v>
                </c:pt>
                <c:pt idx="417">
                  <c:v>40779</c:v>
                </c:pt>
                <c:pt idx="418">
                  <c:v>40780</c:v>
                </c:pt>
                <c:pt idx="419">
                  <c:v>40781</c:v>
                </c:pt>
                <c:pt idx="420">
                  <c:v>40784</c:v>
                </c:pt>
                <c:pt idx="421">
                  <c:v>40785</c:v>
                </c:pt>
                <c:pt idx="422">
                  <c:v>40786</c:v>
                </c:pt>
                <c:pt idx="423">
                  <c:v>40787</c:v>
                </c:pt>
                <c:pt idx="424">
                  <c:v>40788</c:v>
                </c:pt>
                <c:pt idx="425">
                  <c:v>40791</c:v>
                </c:pt>
                <c:pt idx="426">
                  <c:v>40792</c:v>
                </c:pt>
                <c:pt idx="427">
                  <c:v>40793</c:v>
                </c:pt>
                <c:pt idx="428">
                  <c:v>40794</c:v>
                </c:pt>
                <c:pt idx="429">
                  <c:v>40795</c:v>
                </c:pt>
                <c:pt idx="430">
                  <c:v>40798</c:v>
                </c:pt>
                <c:pt idx="431">
                  <c:v>40799</c:v>
                </c:pt>
                <c:pt idx="432">
                  <c:v>40800</c:v>
                </c:pt>
                <c:pt idx="433">
                  <c:v>40801</c:v>
                </c:pt>
                <c:pt idx="434">
                  <c:v>40802</c:v>
                </c:pt>
                <c:pt idx="435">
                  <c:v>40805</c:v>
                </c:pt>
                <c:pt idx="436">
                  <c:v>40806</c:v>
                </c:pt>
                <c:pt idx="437">
                  <c:v>40807</c:v>
                </c:pt>
                <c:pt idx="438">
                  <c:v>40808</c:v>
                </c:pt>
                <c:pt idx="439">
                  <c:v>40809</c:v>
                </c:pt>
                <c:pt idx="440">
                  <c:v>40812</c:v>
                </c:pt>
                <c:pt idx="441">
                  <c:v>40813</c:v>
                </c:pt>
                <c:pt idx="442">
                  <c:v>40814</c:v>
                </c:pt>
                <c:pt idx="443">
                  <c:v>40815</c:v>
                </c:pt>
                <c:pt idx="444">
                  <c:v>40816</c:v>
                </c:pt>
                <c:pt idx="445">
                  <c:v>40819</c:v>
                </c:pt>
                <c:pt idx="446">
                  <c:v>40820</c:v>
                </c:pt>
                <c:pt idx="447">
                  <c:v>40821</c:v>
                </c:pt>
                <c:pt idx="448">
                  <c:v>40822</c:v>
                </c:pt>
                <c:pt idx="449">
                  <c:v>40823</c:v>
                </c:pt>
                <c:pt idx="450">
                  <c:v>40826</c:v>
                </c:pt>
                <c:pt idx="451">
                  <c:v>40827</c:v>
                </c:pt>
                <c:pt idx="452">
                  <c:v>40828</c:v>
                </c:pt>
                <c:pt idx="453">
                  <c:v>40829</c:v>
                </c:pt>
                <c:pt idx="454">
                  <c:v>40830</c:v>
                </c:pt>
                <c:pt idx="455">
                  <c:v>40833</c:v>
                </c:pt>
                <c:pt idx="456">
                  <c:v>40834</c:v>
                </c:pt>
                <c:pt idx="457">
                  <c:v>40835</c:v>
                </c:pt>
                <c:pt idx="458">
                  <c:v>40836</c:v>
                </c:pt>
                <c:pt idx="459">
                  <c:v>40837</c:v>
                </c:pt>
                <c:pt idx="460">
                  <c:v>40840</c:v>
                </c:pt>
                <c:pt idx="461">
                  <c:v>40841</c:v>
                </c:pt>
                <c:pt idx="462">
                  <c:v>40842</c:v>
                </c:pt>
                <c:pt idx="463">
                  <c:v>40843</c:v>
                </c:pt>
                <c:pt idx="464">
                  <c:v>40844</c:v>
                </c:pt>
                <c:pt idx="465">
                  <c:v>40849</c:v>
                </c:pt>
                <c:pt idx="466">
                  <c:v>40850</c:v>
                </c:pt>
                <c:pt idx="467">
                  <c:v>40851</c:v>
                </c:pt>
                <c:pt idx="468">
                  <c:v>40854</c:v>
                </c:pt>
                <c:pt idx="469">
                  <c:v>40855</c:v>
                </c:pt>
                <c:pt idx="470">
                  <c:v>40856</c:v>
                </c:pt>
                <c:pt idx="471">
                  <c:v>40857</c:v>
                </c:pt>
                <c:pt idx="472">
                  <c:v>40858</c:v>
                </c:pt>
                <c:pt idx="473">
                  <c:v>40861</c:v>
                </c:pt>
                <c:pt idx="474">
                  <c:v>40862</c:v>
                </c:pt>
                <c:pt idx="475">
                  <c:v>40863</c:v>
                </c:pt>
                <c:pt idx="476">
                  <c:v>40864</c:v>
                </c:pt>
                <c:pt idx="477">
                  <c:v>40865</c:v>
                </c:pt>
                <c:pt idx="478">
                  <c:v>40868</c:v>
                </c:pt>
                <c:pt idx="479">
                  <c:v>40869</c:v>
                </c:pt>
                <c:pt idx="480">
                  <c:v>40870</c:v>
                </c:pt>
                <c:pt idx="481">
                  <c:v>40871</c:v>
                </c:pt>
                <c:pt idx="482">
                  <c:v>40872</c:v>
                </c:pt>
                <c:pt idx="483">
                  <c:v>40875</c:v>
                </c:pt>
                <c:pt idx="484">
                  <c:v>40876</c:v>
                </c:pt>
                <c:pt idx="485">
                  <c:v>40877</c:v>
                </c:pt>
                <c:pt idx="486">
                  <c:v>40878</c:v>
                </c:pt>
                <c:pt idx="487">
                  <c:v>40879</c:v>
                </c:pt>
                <c:pt idx="488">
                  <c:v>40882</c:v>
                </c:pt>
                <c:pt idx="489">
                  <c:v>40883</c:v>
                </c:pt>
                <c:pt idx="490">
                  <c:v>40884</c:v>
                </c:pt>
                <c:pt idx="491">
                  <c:v>40885</c:v>
                </c:pt>
                <c:pt idx="492">
                  <c:v>40886</c:v>
                </c:pt>
                <c:pt idx="493">
                  <c:v>40889</c:v>
                </c:pt>
                <c:pt idx="494">
                  <c:v>40890</c:v>
                </c:pt>
                <c:pt idx="495">
                  <c:v>40891</c:v>
                </c:pt>
                <c:pt idx="496">
                  <c:v>40892</c:v>
                </c:pt>
                <c:pt idx="497">
                  <c:v>40893</c:v>
                </c:pt>
                <c:pt idx="498">
                  <c:v>40896</c:v>
                </c:pt>
                <c:pt idx="499">
                  <c:v>40897</c:v>
                </c:pt>
                <c:pt idx="500">
                  <c:v>40898</c:v>
                </c:pt>
                <c:pt idx="501">
                  <c:v>40899</c:v>
                </c:pt>
                <c:pt idx="502">
                  <c:v>40900</c:v>
                </c:pt>
                <c:pt idx="503">
                  <c:v>40904</c:v>
                </c:pt>
                <c:pt idx="504">
                  <c:v>40905</c:v>
                </c:pt>
                <c:pt idx="505">
                  <c:v>40906</c:v>
                </c:pt>
                <c:pt idx="506">
                  <c:v>40907</c:v>
                </c:pt>
                <c:pt idx="507">
                  <c:v>40910</c:v>
                </c:pt>
                <c:pt idx="508">
                  <c:v>40911</c:v>
                </c:pt>
                <c:pt idx="509">
                  <c:v>40912</c:v>
                </c:pt>
                <c:pt idx="510">
                  <c:v>40913</c:v>
                </c:pt>
                <c:pt idx="511">
                  <c:v>40914</c:v>
                </c:pt>
                <c:pt idx="512">
                  <c:v>40917</c:v>
                </c:pt>
                <c:pt idx="513">
                  <c:v>40918</c:v>
                </c:pt>
                <c:pt idx="514">
                  <c:v>40919</c:v>
                </c:pt>
                <c:pt idx="515">
                  <c:v>40920</c:v>
                </c:pt>
                <c:pt idx="516">
                  <c:v>40921</c:v>
                </c:pt>
                <c:pt idx="517">
                  <c:v>40924</c:v>
                </c:pt>
                <c:pt idx="518">
                  <c:v>40925</c:v>
                </c:pt>
                <c:pt idx="519">
                  <c:v>40926</c:v>
                </c:pt>
                <c:pt idx="520">
                  <c:v>40927</c:v>
                </c:pt>
                <c:pt idx="521">
                  <c:v>40928</c:v>
                </c:pt>
                <c:pt idx="522">
                  <c:v>40931</c:v>
                </c:pt>
                <c:pt idx="523">
                  <c:v>40932</c:v>
                </c:pt>
                <c:pt idx="524">
                  <c:v>40933</c:v>
                </c:pt>
                <c:pt idx="525">
                  <c:v>40934</c:v>
                </c:pt>
                <c:pt idx="526">
                  <c:v>40935</c:v>
                </c:pt>
                <c:pt idx="527">
                  <c:v>40938</c:v>
                </c:pt>
                <c:pt idx="528">
                  <c:v>40939</c:v>
                </c:pt>
                <c:pt idx="529">
                  <c:v>40940</c:v>
                </c:pt>
                <c:pt idx="530">
                  <c:v>40941</c:v>
                </c:pt>
                <c:pt idx="531">
                  <c:v>40942</c:v>
                </c:pt>
                <c:pt idx="532">
                  <c:v>40945</c:v>
                </c:pt>
                <c:pt idx="533">
                  <c:v>40946</c:v>
                </c:pt>
                <c:pt idx="534">
                  <c:v>40947</c:v>
                </c:pt>
                <c:pt idx="535">
                  <c:v>40948</c:v>
                </c:pt>
                <c:pt idx="536">
                  <c:v>40949</c:v>
                </c:pt>
                <c:pt idx="537">
                  <c:v>40952</c:v>
                </c:pt>
                <c:pt idx="538">
                  <c:v>40953</c:v>
                </c:pt>
                <c:pt idx="539">
                  <c:v>40954</c:v>
                </c:pt>
                <c:pt idx="540">
                  <c:v>40955</c:v>
                </c:pt>
                <c:pt idx="541">
                  <c:v>40956</c:v>
                </c:pt>
                <c:pt idx="542">
                  <c:v>40959</c:v>
                </c:pt>
                <c:pt idx="543">
                  <c:v>40960</c:v>
                </c:pt>
                <c:pt idx="544">
                  <c:v>40961</c:v>
                </c:pt>
                <c:pt idx="545">
                  <c:v>40962</c:v>
                </c:pt>
                <c:pt idx="546">
                  <c:v>40963</c:v>
                </c:pt>
                <c:pt idx="547">
                  <c:v>40966</c:v>
                </c:pt>
                <c:pt idx="548">
                  <c:v>40967</c:v>
                </c:pt>
                <c:pt idx="549">
                  <c:v>40968</c:v>
                </c:pt>
                <c:pt idx="550">
                  <c:v>40969</c:v>
                </c:pt>
                <c:pt idx="551">
                  <c:v>40970</c:v>
                </c:pt>
                <c:pt idx="552">
                  <c:v>40973</c:v>
                </c:pt>
                <c:pt idx="553">
                  <c:v>40974</c:v>
                </c:pt>
                <c:pt idx="554">
                  <c:v>40975</c:v>
                </c:pt>
                <c:pt idx="555">
                  <c:v>40976</c:v>
                </c:pt>
                <c:pt idx="556">
                  <c:v>40977</c:v>
                </c:pt>
                <c:pt idx="557">
                  <c:v>40980</c:v>
                </c:pt>
                <c:pt idx="558">
                  <c:v>40981</c:v>
                </c:pt>
                <c:pt idx="559">
                  <c:v>40982</c:v>
                </c:pt>
                <c:pt idx="560">
                  <c:v>40987</c:v>
                </c:pt>
                <c:pt idx="561">
                  <c:v>40988</c:v>
                </c:pt>
                <c:pt idx="562">
                  <c:v>40989</c:v>
                </c:pt>
                <c:pt idx="563">
                  <c:v>40990</c:v>
                </c:pt>
                <c:pt idx="564">
                  <c:v>40991</c:v>
                </c:pt>
                <c:pt idx="565">
                  <c:v>40994</c:v>
                </c:pt>
                <c:pt idx="566">
                  <c:v>40995</c:v>
                </c:pt>
                <c:pt idx="567">
                  <c:v>40996</c:v>
                </c:pt>
                <c:pt idx="568">
                  <c:v>40997</c:v>
                </c:pt>
                <c:pt idx="569">
                  <c:v>40998</c:v>
                </c:pt>
                <c:pt idx="570">
                  <c:v>41001</c:v>
                </c:pt>
                <c:pt idx="571">
                  <c:v>41002</c:v>
                </c:pt>
                <c:pt idx="572">
                  <c:v>41003</c:v>
                </c:pt>
                <c:pt idx="573">
                  <c:v>41004</c:v>
                </c:pt>
                <c:pt idx="574">
                  <c:v>41009</c:v>
                </c:pt>
                <c:pt idx="575">
                  <c:v>41010</c:v>
                </c:pt>
                <c:pt idx="576">
                  <c:v>41011</c:v>
                </c:pt>
                <c:pt idx="577">
                  <c:v>41012</c:v>
                </c:pt>
                <c:pt idx="578">
                  <c:v>41015</c:v>
                </c:pt>
                <c:pt idx="579">
                  <c:v>41016</c:v>
                </c:pt>
                <c:pt idx="580">
                  <c:v>41017</c:v>
                </c:pt>
                <c:pt idx="581">
                  <c:v>41018</c:v>
                </c:pt>
                <c:pt idx="582">
                  <c:v>41019</c:v>
                </c:pt>
                <c:pt idx="583">
                  <c:v>41022</c:v>
                </c:pt>
                <c:pt idx="584">
                  <c:v>41023</c:v>
                </c:pt>
                <c:pt idx="585">
                  <c:v>41024</c:v>
                </c:pt>
                <c:pt idx="586">
                  <c:v>41025</c:v>
                </c:pt>
                <c:pt idx="587">
                  <c:v>41026</c:v>
                </c:pt>
                <c:pt idx="588">
                  <c:v>41031</c:v>
                </c:pt>
                <c:pt idx="589">
                  <c:v>41032</c:v>
                </c:pt>
                <c:pt idx="590">
                  <c:v>41033</c:v>
                </c:pt>
                <c:pt idx="591">
                  <c:v>41036</c:v>
                </c:pt>
                <c:pt idx="592">
                  <c:v>41037</c:v>
                </c:pt>
                <c:pt idx="593">
                  <c:v>41038</c:v>
                </c:pt>
                <c:pt idx="594">
                  <c:v>41039</c:v>
                </c:pt>
                <c:pt idx="595">
                  <c:v>41040</c:v>
                </c:pt>
                <c:pt idx="596">
                  <c:v>41043</c:v>
                </c:pt>
                <c:pt idx="597">
                  <c:v>41044</c:v>
                </c:pt>
                <c:pt idx="598">
                  <c:v>41045</c:v>
                </c:pt>
                <c:pt idx="599">
                  <c:v>41046</c:v>
                </c:pt>
                <c:pt idx="600">
                  <c:v>41047</c:v>
                </c:pt>
                <c:pt idx="601">
                  <c:v>41050</c:v>
                </c:pt>
                <c:pt idx="602">
                  <c:v>41051</c:v>
                </c:pt>
                <c:pt idx="603">
                  <c:v>41052</c:v>
                </c:pt>
                <c:pt idx="604">
                  <c:v>41053</c:v>
                </c:pt>
                <c:pt idx="605">
                  <c:v>41054</c:v>
                </c:pt>
                <c:pt idx="606">
                  <c:v>41058</c:v>
                </c:pt>
                <c:pt idx="607">
                  <c:v>41059</c:v>
                </c:pt>
                <c:pt idx="608">
                  <c:v>41060</c:v>
                </c:pt>
                <c:pt idx="609">
                  <c:v>41061</c:v>
                </c:pt>
                <c:pt idx="610">
                  <c:v>41064</c:v>
                </c:pt>
                <c:pt idx="611">
                  <c:v>41065</c:v>
                </c:pt>
                <c:pt idx="612">
                  <c:v>41066</c:v>
                </c:pt>
                <c:pt idx="613">
                  <c:v>41067</c:v>
                </c:pt>
                <c:pt idx="614">
                  <c:v>41068</c:v>
                </c:pt>
                <c:pt idx="615">
                  <c:v>41071</c:v>
                </c:pt>
                <c:pt idx="616">
                  <c:v>41072</c:v>
                </c:pt>
                <c:pt idx="617">
                  <c:v>41073</c:v>
                </c:pt>
                <c:pt idx="618">
                  <c:v>41074</c:v>
                </c:pt>
                <c:pt idx="619">
                  <c:v>41075</c:v>
                </c:pt>
                <c:pt idx="620">
                  <c:v>41078</c:v>
                </c:pt>
                <c:pt idx="621">
                  <c:v>41079</c:v>
                </c:pt>
                <c:pt idx="622">
                  <c:v>41080</c:v>
                </c:pt>
                <c:pt idx="623">
                  <c:v>41081</c:v>
                </c:pt>
                <c:pt idx="624">
                  <c:v>41082</c:v>
                </c:pt>
                <c:pt idx="625">
                  <c:v>41085</c:v>
                </c:pt>
                <c:pt idx="626">
                  <c:v>41086</c:v>
                </c:pt>
                <c:pt idx="627">
                  <c:v>41087</c:v>
                </c:pt>
                <c:pt idx="628">
                  <c:v>41088</c:v>
                </c:pt>
                <c:pt idx="629">
                  <c:v>41089</c:v>
                </c:pt>
                <c:pt idx="630">
                  <c:v>41092</c:v>
                </c:pt>
                <c:pt idx="631">
                  <c:v>41093</c:v>
                </c:pt>
                <c:pt idx="632">
                  <c:v>41094</c:v>
                </c:pt>
                <c:pt idx="633">
                  <c:v>41095</c:v>
                </c:pt>
                <c:pt idx="634">
                  <c:v>41096</c:v>
                </c:pt>
                <c:pt idx="635">
                  <c:v>41099</c:v>
                </c:pt>
                <c:pt idx="636">
                  <c:v>41100</c:v>
                </c:pt>
                <c:pt idx="637">
                  <c:v>41101</c:v>
                </c:pt>
                <c:pt idx="638">
                  <c:v>41102</c:v>
                </c:pt>
                <c:pt idx="639">
                  <c:v>41103</c:v>
                </c:pt>
                <c:pt idx="640">
                  <c:v>41106</c:v>
                </c:pt>
                <c:pt idx="641">
                  <c:v>41107</c:v>
                </c:pt>
                <c:pt idx="642">
                  <c:v>41108</c:v>
                </c:pt>
                <c:pt idx="643">
                  <c:v>41109</c:v>
                </c:pt>
                <c:pt idx="644">
                  <c:v>41110</c:v>
                </c:pt>
                <c:pt idx="645">
                  <c:v>41113</c:v>
                </c:pt>
                <c:pt idx="646">
                  <c:v>41114</c:v>
                </c:pt>
                <c:pt idx="647">
                  <c:v>41115</c:v>
                </c:pt>
                <c:pt idx="648">
                  <c:v>41116</c:v>
                </c:pt>
                <c:pt idx="649">
                  <c:v>41117</c:v>
                </c:pt>
                <c:pt idx="650">
                  <c:v>41120</c:v>
                </c:pt>
                <c:pt idx="651">
                  <c:v>41121</c:v>
                </c:pt>
                <c:pt idx="652">
                  <c:v>41122</c:v>
                </c:pt>
                <c:pt idx="653">
                  <c:v>41123</c:v>
                </c:pt>
                <c:pt idx="654">
                  <c:v>41124</c:v>
                </c:pt>
                <c:pt idx="655">
                  <c:v>41127</c:v>
                </c:pt>
                <c:pt idx="656">
                  <c:v>41128</c:v>
                </c:pt>
                <c:pt idx="657">
                  <c:v>41129</c:v>
                </c:pt>
                <c:pt idx="658">
                  <c:v>41130</c:v>
                </c:pt>
                <c:pt idx="659">
                  <c:v>41131</c:v>
                </c:pt>
                <c:pt idx="660">
                  <c:v>41134</c:v>
                </c:pt>
                <c:pt idx="661">
                  <c:v>41135</c:v>
                </c:pt>
                <c:pt idx="662">
                  <c:v>41136</c:v>
                </c:pt>
                <c:pt idx="663">
                  <c:v>41137</c:v>
                </c:pt>
                <c:pt idx="664">
                  <c:v>41138</c:v>
                </c:pt>
                <c:pt idx="665">
                  <c:v>41142</c:v>
                </c:pt>
                <c:pt idx="666">
                  <c:v>41143</c:v>
                </c:pt>
                <c:pt idx="667">
                  <c:v>41144</c:v>
                </c:pt>
                <c:pt idx="668">
                  <c:v>41145</c:v>
                </c:pt>
                <c:pt idx="669">
                  <c:v>41148</c:v>
                </c:pt>
                <c:pt idx="670">
                  <c:v>41149</c:v>
                </c:pt>
                <c:pt idx="671">
                  <c:v>41150</c:v>
                </c:pt>
                <c:pt idx="672">
                  <c:v>41151</c:v>
                </c:pt>
                <c:pt idx="673">
                  <c:v>41152</c:v>
                </c:pt>
                <c:pt idx="674">
                  <c:v>41155</c:v>
                </c:pt>
                <c:pt idx="675">
                  <c:v>41156</c:v>
                </c:pt>
                <c:pt idx="676">
                  <c:v>41157</c:v>
                </c:pt>
                <c:pt idx="677">
                  <c:v>41158</c:v>
                </c:pt>
                <c:pt idx="678">
                  <c:v>41159</c:v>
                </c:pt>
                <c:pt idx="679">
                  <c:v>41162</c:v>
                </c:pt>
                <c:pt idx="680">
                  <c:v>41163</c:v>
                </c:pt>
                <c:pt idx="681">
                  <c:v>41164</c:v>
                </c:pt>
                <c:pt idx="682">
                  <c:v>41165</c:v>
                </c:pt>
                <c:pt idx="683">
                  <c:v>41166</c:v>
                </c:pt>
                <c:pt idx="684">
                  <c:v>41169</c:v>
                </c:pt>
                <c:pt idx="685">
                  <c:v>41170</c:v>
                </c:pt>
                <c:pt idx="686">
                  <c:v>41171</c:v>
                </c:pt>
                <c:pt idx="687">
                  <c:v>41172</c:v>
                </c:pt>
                <c:pt idx="688">
                  <c:v>41173</c:v>
                </c:pt>
                <c:pt idx="689">
                  <c:v>41176</c:v>
                </c:pt>
                <c:pt idx="690">
                  <c:v>41177</c:v>
                </c:pt>
                <c:pt idx="691">
                  <c:v>41178</c:v>
                </c:pt>
                <c:pt idx="692">
                  <c:v>41179</c:v>
                </c:pt>
                <c:pt idx="693">
                  <c:v>41180</c:v>
                </c:pt>
                <c:pt idx="694">
                  <c:v>41183</c:v>
                </c:pt>
                <c:pt idx="695">
                  <c:v>41184</c:v>
                </c:pt>
                <c:pt idx="696">
                  <c:v>41185</c:v>
                </c:pt>
                <c:pt idx="697">
                  <c:v>41186</c:v>
                </c:pt>
                <c:pt idx="698">
                  <c:v>41187</c:v>
                </c:pt>
                <c:pt idx="699">
                  <c:v>41190</c:v>
                </c:pt>
                <c:pt idx="700">
                  <c:v>41191</c:v>
                </c:pt>
                <c:pt idx="701">
                  <c:v>41192</c:v>
                </c:pt>
                <c:pt idx="702">
                  <c:v>41193</c:v>
                </c:pt>
                <c:pt idx="703">
                  <c:v>41194</c:v>
                </c:pt>
                <c:pt idx="704">
                  <c:v>41197</c:v>
                </c:pt>
                <c:pt idx="705">
                  <c:v>41198</c:v>
                </c:pt>
                <c:pt idx="706">
                  <c:v>41199</c:v>
                </c:pt>
                <c:pt idx="707">
                  <c:v>41200</c:v>
                </c:pt>
                <c:pt idx="708">
                  <c:v>41201</c:v>
                </c:pt>
                <c:pt idx="709">
                  <c:v>41206</c:v>
                </c:pt>
                <c:pt idx="710">
                  <c:v>41207</c:v>
                </c:pt>
                <c:pt idx="711">
                  <c:v>41208</c:v>
                </c:pt>
                <c:pt idx="712">
                  <c:v>41211</c:v>
                </c:pt>
                <c:pt idx="713">
                  <c:v>41212</c:v>
                </c:pt>
                <c:pt idx="714">
                  <c:v>41213</c:v>
                </c:pt>
                <c:pt idx="715">
                  <c:v>41218</c:v>
                </c:pt>
                <c:pt idx="716">
                  <c:v>41219</c:v>
                </c:pt>
                <c:pt idx="717">
                  <c:v>41220</c:v>
                </c:pt>
                <c:pt idx="718">
                  <c:v>41221</c:v>
                </c:pt>
                <c:pt idx="719">
                  <c:v>41222</c:v>
                </c:pt>
                <c:pt idx="720">
                  <c:v>41225</c:v>
                </c:pt>
                <c:pt idx="721">
                  <c:v>41226</c:v>
                </c:pt>
                <c:pt idx="722">
                  <c:v>41227</c:v>
                </c:pt>
                <c:pt idx="723">
                  <c:v>41228</c:v>
                </c:pt>
                <c:pt idx="724">
                  <c:v>41229</c:v>
                </c:pt>
                <c:pt idx="725">
                  <c:v>41232</c:v>
                </c:pt>
                <c:pt idx="726">
                  <c:v>41233</c:v>
                </c:pt>
                <c:pt idx="727">
                  <c:v>41234</c:v>
                </c:pt>
                <c:pt idx="728">
                  <c:v>41235</c:v>
                </c:pt>
                <c:pt idx="729">
                  <c:v>41236</c:v>
                </c:pt>
                <c:pt idx="730">
                  <c:v>41239</c:v>
                </c:pt>
                <c:pt idx="731">
                  <c:v>41240</c:v>
                </c:pt>
                <c:pt idx="732">
                  <c:v>41241</c:v>
                </c:pt>
                <c:pt idx="733">
                  <c:v>41242</c:v>
                </c:pt>
                <c:pt idx="734">
                  <c:v>41243</c:v>
                </c:pt>
                <c:pt idx="735">
                  <c:v>41246</c:v>
                </c:pt>
                <c:pt idx="736">
                  <c:v>41247</c:v>
                </c:pt>
                <c:pt idx="737">
                  <c:v>41248</c:v>
                </c:pt>
                <c:pt idx="738">
                  <c:v>41249</c:v>
                </c:pt>
                <c:pt idx="739">
                  <c:v>41250</c:v>
                </c:pt>
                <c:pt idx="740">
                  <c:v>41253</c:v>
                </c:pt>
                <c:pt idx="741">
                  <c:v>41254</c:v>
                </c:pt>
                <c:pt idx="742">
                  <c:v>41255</c:v>
                </c:pt>
                <c:pt idx="743">
                  <c:v>41256</c:v>
                </c:pt>
                <c:pt idx="744">
                  <c:v>41257</c:v>
                </c:pt>
                <c:pt idx="745">
                  <c:v>41260</c:v>
                </c:pt>
                <c:pt idx="746">
                  <c:v>41261</c:v>
                </c:pt>
                <c:pt idx="747">
                  <c:v>41262</c:v>
                </c:pt>
                <c:pt idx="748">
                  <c:v>41263</c:v>
                </c:pt>
                <c:pt idx="749">
                  <c:v>41264</c:v>
                </c:pt>
                <c:pt idx="750">
                  <c:v>41270</c:v>
                </c:pt>
                <c:pt idx="751">
                  <c:v>41271</c:v>
                </c:pt>
                <c:pt idx="752">
                  <c:v>41276</c:v>
                </c:pt>
                <c:pt idx="753">
                  <c:v>41277</c:v>
                </c:pt>
                <c:pt idx="754">
                  <c:v>41278</c:v>
                </c:pt>
                <c:pt idx="755">
                  <c:v>41281</c:v>
                </c:pt>
                <c:pt idx="756">
                  <c:v>41282</c:v>
                </c:pt>
                <c:pt idx="757">
                  <c:v>41283</c:v>
                </c:pt>
                <c:pt idx="758">
                  <c:v>41284</c:v>
                </c:pt>
                <c:pt idx="759">
                  <c:v>41285</c:v>
                </c:pt>
                <c:pt idx="760">
                  <c:v>41288</c:v>
                </c:pt>
                <c:pt idx="761">
                  <c:v>41289</c:v>
                </c:pt>
                <c:pt idx="762">
                  <c:v>41290</c:v>
                </c:pt>
                <c:pt idx="763">
                  <c:v>41291</c:v>
                </c:pt>
                <c:pt idx="764">
                  <c:v>41292</c:v>
                </c:pt>
                <c:pt idx="765">
                  <c:v>41295</c:v>
                </c:pt>
                <c:pt idx="766">
                  <c:v>41296</c:v>
                </c:pt>
                <c:pt idx="767">
                  <c:v>41297</c:v>
                </c:pt>
                <c:pt idx="768">
                  <c:v>41298</c:v>
                </c:pt>
                <c:pt idx="769">
                  <c:v>41299</c:v>
                </c:pt>
                <c:pt idx="770">
                  <c:v>41302</c:v>
                </c:pt>
                <c:pt idx="771">
                  <c:v>41303</c:v>
                </c:pt>
                <c:pt idx="772">
                  <c:v>41304</c:v>
                </c:pt>
                <c:pt idx="773">
                  <c:v>41305</c:v>
                </c:pt>
                <c:pt idx="774">
                  <c:v>41306</c:v>
                </c:pt>
                <c:pt idx="775">
                  <c:v>41309</c:v>
                </c:pt>
                <c:pt idx="776">
                  <c:v>41310</c:v>
                </c:pt>
                <c:pt idx="777">
                  <c:v>41311</c:v>
                </c:pt>
                <c:pt idx="778">
                  <c:v>41312</c:v>
                </c:pt>
                <c:pt idx="779">
                  <c:v>41313</c:v>
                </c:pt>
                <c:pt idx="780">
                  <c:v>41316</c:v>
                </c:pt>
                <c:pt idx="781">
                  <c:v>41317</c:v>
                </c:pt>
                <c:pt idx="782">
                  <c:v>41318</c:v>
                </c:pt>
                <c:pt idx="783">
                  <c:v>41319</c:v>
                </c:pt>
                <c:pt idx="784">
                  <c:v>41320</c:v>
                </c:pt>
                <c:pt idx="785">
                  <c:v>41323</c:v>
                </c:pt>
                <c:pt idx="786">
                  <c:v>41324</c:v>
                </c:pt>
                <c:pt idx="787">
                  <c:v>41325</c:v>
                </c:pt>
                <c:pt idx="788">
                  <c:v>41326</c:v>
                </c:pt>
                <c:pt idx="789">
                  <c:v>41327</c:v>
                </c:pt>
                <c:pt idx="790">
                  <c:v>41330</c:v>
                </c:pt>
                <c:pt idx="791">
                  <c:v>41331</c:v>
                </c:pt>
                <c:pt idx="792">
                  <c:v>41332</c:v>
                </c:pt>
                <c:pt idx="793">
                  <c:v>41333</c:v>
                </c:pt>
                <c:pt idx="794">
                  <c:v>41334</c:v>
                </c:pt>
                <c:pt idx="795">
                  <c:v>41337</c:v>
                </c:pt>
                <c:pt idx="796">
                  <c:v>41338</c:v>
                </c:pt>
                <c:pt idx="797">
                  <c:v>41339</c:v>
                </c:pt>
                <c:pt idx="798">
                  <c:v>41340</c:v>
                </c:pt>
                <c:pt idx="799">
                  <c:v>41341</c:v>
                </c:pt>
                <c:pt idx="800">
                  <c:v>41344</c:v>
                </c:pt>
                <c:pt idx="801">
                  <c:v>41345</c:v>
                </c:pt>
                <c:pt idx="802">
                  <c:v>41346</c:v>
                </c:pt>
                <c:pt idx="803">
                  <c:v>41347</c:v>
                </c:pt>
                <c:pt idx="804">
                  <c:v>41351</c:v>
                </c:pt>
                <c:pt idx="805">
                  <c:v>41352</c:v>
                </c:pt>
                <c:pt idx="806">
                  <c:v>41353</c:v>
                </c:pt>
                <c:pt idx="807">
                  <c:v>41354</c:v>
                </c:pt>
                <c:pt idx="808">
                  <c:v>41355</c:v>
                </c:pt>
                <c:pt idx="809">
                  <c:v>41358</c:v>
                </c:pt>
                <c:pt idx="810">
                  <c:v>41359</c:v>
                </c:pt>
                <c:pt idx="811">
                  <c:v>41360</c:v>
                </c:pt>
                <c:pt idx="812">
                  <c:v>41361</c:v>
                </c:pt>
                <c:pt idx="813">
                  <c:v>41366</c:v>
                </c:pt>
                <c:pt idx="814">
                  <c:v>41367</c:v>
                </c:pt>
                <c:pt idx="815">
                  <c:v>41368</c:v>
                </c:pt>
                <c:pt idx="816">
                  <c:v>41369</c:v>
                </c:pt>
                <c:pt idx="817">
                  <c:v>41372</c:v>
                </c:pt>
                <c:pt idx="818">
                  <c:v>41373</c:v>
                </c:pt>
                <c:pt idx="819">
                  <c:v>41374</c:v>
                </c:pt>
                <c:pt idx="820">
                  <c:v>41375</c:v>
                </c:pt>
                <c:pt idx="821">
                  <c:v>41376</c:v>
                </c:pt>
                <c:pt idx="822">
                  <c:v>41379</c:v>
                </c:pt>
                <c:pt idx="823">
                  <c:v>41380</c:v>
                </c:pt>
                <c:pt idx="824">
                  <c:v>41381</c:v>
                </c:pt>
                <c:pt idx="825">
                  <c:v>41382</c:v>
                </c:pt>
                <c:pt idx="826">
                  <c:v>41383</c:v>
                </c:pt>
                <c:pt idx="827">
                  <c:v>41386</c:v>
                </c:pt>
                <c:pt idx="828">
                  <c:v>41387</c:v>
                </c:pt>
                <c:pt idx="829">
                  <c:v>41388</c:v>
                </c:pt>
                <c:pt idx="830">
                  <c:v>41389</c:v>
                </c:pt>
                <c:pt idx="831">
                  <c:v>41390</c:v>
                </c:pt>
                <c:pt idx="832">
                  <c:v>41393</c:v>
                </c:pt>
                <c:pt idx="833">
                  <c:v>41394</c:v>
                </c:pt>
                <c:pt idx="834">
                  <c:v>41396</c:v>
                </c:pt>
                <c:pt idx="835">
                  <c:v>41397</c:v>
                </c:pt>
                <c:pt idx="836">
                  <c:v>41400</c:v>
                </c:pt>
                <c:pt idx="837">
                  <c:v>41401</c:v>
                </c:pt>
                <c:pt idx="838">
                  <c:v>41402</c:v>
                </c:pt>
                <c:pt idx="839">
                  <c:v>41403</c:v>
                </c:pt>
                <c:pt idx="840">
                  <c:v>41404</c:v>
                </c:pt>
                <c:pt idx="841">
                  <c:v>41407</c:v>
                </c:pt>
                <c:pt idx="842">
                  <c:v>41408</c:v>
                </c:pt>
                <c:pt idx="843">
                  <c:v>41409</c:v>
                </c:pt>
                <c:pt idx="844">
                  <c:v>41410</c:v>
                </c:pt>
                <c:pt idx="845">
                  <c:v>41411</c:v>
                </c:pt>
                <c:pt idx="846">
                  <c:v>41415</c:v>
                </c:pt>
                <c:pt idx="847">
                  <c:v>41416</c:v>
                </c:pt>
                <c:pt idx="848">
                  <c:v>41417</c:v>
                </c:pt>
                <c:pt idx="849">
                  <c:v>41418</c:v>
                </c:pt>
                <c:pt idx="850">
                  <c:v>41421</c:v>
                </c:pt>
                <c:pt idx="851">
                  <c:v>41422</c:v>
                </c:pt>
                <c:pt idx="852">
                  <c:v>41423</c:v>
                </c:pt>
                <c:pt idx="853">
                  <c:v>41424</c:v>
                </c:pt>
                <c:pt idx="854">
                  <c:v>41425</c:v>
                </c:pt>
                <c:pt idx="855">
                  <c:v>41428</c:v>
                </c:pt>
                <c:pt idx="856">
                  <c:v>41429</c:v>
                </c:pt>
                <c:pt idx="857">
                  <c:v>41430</c:v>
                </c:pt>
                <c:pt idx="858">
                  <c:v>41431</c:v>
                </c:pt>
                <c:pt idx="859">
                  <c:v>41432</c:v>
                </c:pt>
                <c:pt idx="860">
                  <c:v>41435</c:v>
                </c:pt>
                <c:pt idx="861">
                  <c:v>41436</c:v>
                </c:pt>
                <c:pt idx="862">
                  <c:v>41437</c:v>
                </c:pt>
                <c:pt idx="863">
                  <c:v>41438</c:v>
                </c:pt>
                <c:pt idx="864">
                  <c:v>41439</c:v>
                </c:pt>
                <c:pt idx="865">
                  <c:v>41442</c:v>
                </c:pt>
                <c:pt idx="866">
                  <c:v>41443</c:v>
                </c:pt>
                <c:pt idx="867">
                  <c:v>41444</c:v>
                </c:pt>
                <c:pt idx="868">
                  <c:v>41445</c:v>
                </c:pt>
                <c:pt idx="869">
                  <c:v>41446</c:v>
                </c:pt>
                <c:pt idx="870">
                  <c:v>41449</c:v>
                </c:pt>
                <c:pt idx="871">
                  <c:v>41450</c:v>
                </c:pt>
                <c:pt idx="872">
                  <c:v>41451</c:v>
                </c:pt>
                <c:pt idx="873">
                  <c:v>41452</c:v>
                </c:pt>
                <c:pt idx="874">
                  <c:v>41453</c:v>
                </c:pt>
                <c:pt idx="875">
                  <c:v>41456</c:v>
                </c:pt>
                <c:pt idx="876">
                  <c:v>41457</c:v>
                </c:pt>
                <c:pt idx="877">
                  <c:v>41458</c:v>
                </c:pt>
                <c:pt idx="878">
                  <c:v>41459</c:v>
                </c:pt>
                <c:pt idx="879">
                  <c:v>41460</c:v>
                </c:pt>
                <c:pt idx="880">
                  <c:v>41463</c:v>
                </c:pt>
                <c:pt idx="881">
                  <c:v>41464</c:v>
                </c:pt>
                <c:pt idx="882">
                  <c:v>41465</c:v>
                </c:pt>
                <c:pt idx="883">
                  <c:v>41466</c:v>
                </c:pt>
                <c:pt idx="884">
                  <c:v>41467</c:v>
                </c:pt>
                <c:pt idx="885">
                  <c:v>41470</c:v>
                </c:pt>
                <c:pt idx="886">
                  <c:v>41471</c:v>
                </c:pt>
                <c:pt idx="887">
                  <c:v>41472</c:v>
                </c:pt>
                <c:pt idx="888">
                  <c:v>41473</c:v>
                </c:pt>
                <c:pt idx="889">
                  <c:v>41474</c:v>
                </c:pt>
                <c:pt idx="890">
                  <c:v>41477</c:v>
                </c:pt>
                <c:pt idx="891">
                  <c:v>41478</c:v>
                </c:pt>
                <c:pt idx="892">
                  <c:v>41479</c:v>
                </c:pt>
                <c:pt idx="893">
                  <c:v>41480</c:v>
                </c:pt>
                <c:pt idx="894">
                  <c:v>41481</c:v>
                </c:pt>
                <c:pt idx="895">
                  <c:v>41484</c:v>
                </c:pt>
                <c:pt idx="896">
                  <c:v>41485</c:v>
                </c:pt>
                <c:pt idx="897">
                  <c:v>41486</c:v>
                </c:pt>
                <c:pt idx="898">
                  <c:v>41487</c:v>
                </c:pt>
                <c:pt idx="899">
                  <c:v>41488</c:v>
                </c:pt>
                <c:pt idx="900">
                  <c:v>41491</c:v>
                </c:pt>
                <c:pt idx="901">
                  <c:v>41492</c:v>
                </c:pt>
                <c:pt idx="902">
                  <c:v>41493</c:v>
                </c:pt>
                <c:pt idx="903">
                  <c:v>41494</c:v>
                </c:pt>
                <c:pt idx="904">
                  <c:v>41495</c:v>
                </c:pt>
                <c:pt idx="905">
                  <c:v>41498</c:v>
                </c:pt>
                <c:pt idx="906">
                  <c:v>41499</c:v>
                </c:pt>
                <c:pt idx="907">
                  <c:v>41500</c:v>
                </c:pt>
                <c:pt idx="908">
                  <c:v>41501</c:v>
                </c:pt>
                <c:pt idx="909">
                  <c:v>41502</c:v>
                </c:pt>
                <c:pt idx="910">
                  <c:v>41507</c:v>
                </c:pt>
                <c:pt idx="911">
                  <c:v>41508</c:v>
                </c:pt>
                <c:pt idx="912">
                  <c:v>41509</c:v>
                </c:pt>
                <c:pt idx="913">
                  <c:v>41512</c:v>
                </c:pt>
                <c:pt idx="914">
                  <c:v>41513</c:v>
                </c:pt>
                <c:pt idx="915">
                  <c:v>41514</c:v>
                </c:pt>
                <c:pt idx="916">
                  <c:v>41515</c:v>
                </c:pt>
                <c:pt idx="917">
                  <c:v>41516</c:v>
                </c:pt>
                <c:pt idx="918">
                  <c:v>41519</c:v>
                </c:pt>
                <c:pt idx="919">
                  <c:v>41520</c:v>
                </c:pt>
                <c:pt idx="920">
                  <c:v>41521</c:v>
                </c:pt>
                <c:pt idx="921">
                  <c:v>41522</c:v>
                </c:pt>
                <c:pt idx="922">
                  <c:v>41523</c:v>
                </c:pt>
                <c:pt idx="923">
                  <c:v>41526</c:v>
                </c:pt>
                <c:pt idx="924">
                  <c:v>41527</c:v>
                </c:pt>
                <c:pt idx="925">
                  <c:v>41528</c:v>
                </c:pt>
                <c:pt idx="926">
                  <c:v>41529</c:v>
                </c:pt>
                <c:pt idx="927">
                  <c:v>41530</c:v>
                </c:pt>
                <c:pt idx="928">
                  <c:v>41533</c:v>
                </c:pt>
                <c:pt idx="929">
                  <c:v>41534</c:v>
                </c:pt>
                <c:pt idx="930">
                  <c:v>41535</c:v>
                </c:pt>
                <c:pt idx="931">
                  <c:v>41536</c:v>
                </c:pt>
                <c:pt idx="932">
                  <c:v>41537</c:v>
                </c:pt>
                <c:pt idx="933">
                  <c:v>41540</c:v>
                </c:pt>
                <c:pt idx="934">
                  <c:v>41541</c:v>
                </c:pt>
                <c:pt idx="935">
                  <c:v>41542</c:v>
                </c:pt>
                <c:pt idx="936">
                  <c:v>41543</c:v>
                </c:pt>
                <c:pt idx="937">
                  <c:v>41544</c:v>
                </c:pt>
                <c:pt idx="938">
                  <c:v>41547</c:v>
                </c:pt>
                <c:pt idx="939">
                  <c:v>41548</c:v>
                </c:pt>
                <c:pt idx="940">
                  <c:v>41549</c:v>
                </c:pt>
                <c:pt idx="941">
                  <c:v>41550</c:v>
                </c:pt>
                <c:pt idx="942">
                  <c:v>41551</c:v>
                </c:pt>
                <c:pt idx="943">
                  <c:v>41554</c:v>
                </c:pt>
                <c:pt idx="944">
                  <c:v>41555</c:v>
                </c:pt>
                <c:pt idx="945">
                  <c:v>41556</c:v>
                </c:pt>
                <c:pt idx="946">
                  <c:v>41557</c:v>
                </c:pt>
                <c:pt idx="947">
                  <c:v>41558</c:v>
                </c:pt>
                <c:pt idx="948">
                  <c:v>41561</c:v>
                </c:pt>
                <c:pt idx="949">
                  <c:v>41562</c:v>
                </c:pt>
                <c:pt idx="950">
                  <c:v>41563</c:v>
                </c:pt>
                <c:pt idx="951">
                  <c:v>41564</c:v>
                </c:pt>
                <c:pt idx="952">
                  <c:v>41565</c:v>
                </c:pt>
                <c:pt idx="953">
                  <c:v>41568</c:v>
                </c:pt>
                <c:pt idx="954">
                  <c:v>41569</c:v>
                </c:pt>
                <c:pt idx="955">
                  <c:v>41571</c:v>
                </c:pt>
                <c:pt idx="956">
                  <c:v>41572</c:v>
                </c:pt>
                <c:pt idx="957">
                  <c:v>41575</c:v>
                </c:pt>
                <c:pt idx="958">
                  <c:v>41576</c:v>
                </c:pt>
                <c:pt idx="959">
                  <c:v>41577</c:v>
                </c:pt>
                <c:pt idx="960">
                  <c:v>41578</c:v>
                </c:pt>
                <c:pt idx="961">
                  <c:v>41582</c:v>
                </c:pt>
                <c:pt idx="962">
                  <c:v>41583</c:v>
                </c:pt>
                <c:pt idx="963">
                  <c:v>41584</c:v>
                </c:pt>
                <c:pt idx="964">
                  <c:v>41585</c:v>
                </c:pt>
                <c:pt idx="965">
                  <c:v>41586</c:v>
                </c:pt>
                <c:pt idx="966">
                  <c:v>41589</c:v>
                </c:pt>
                <c:pt idx="967">
                  <c:v>41590</c:v>
                </c:pt>
                <c:pt idx="968">
                  <c:v>41591</c:v>
                </c:pt>
                <c:pt idx="969">
                  <c:v>41592</c:v>
                </c:pt>
                <c:pt idx="970">
                  <c:v>41593</c:v>
                </c:pt>
                <c:pt idx="971">
                  <c:v>41596</c:v>
                </c:pt>
                <c:pt idx="972">
                  <c:v>41597</c:v>
                </c:pt>
                <c:pt idx="973">
                  <c:v>41598</c:v>
                </c:pt>
                <c:pt idx="974">
                  <c:v>41599</c:v>
                </c:pt>
                <c:pt idx="975">
                  <c:v>41600</c:v>
                </c:pt>
                <c:pt idx="976">
                  <c:v>41603</c:v>
                </c:pt>
                <c:pt idx="977">
                  <c:v>41604</c:v>
                </c:pt>
                <c:pt idx="978">
                  <c:v>41605</c:v>
                </c:pt>
                <c:pt idx="979">
                  <c:v>41606</c:v>
                </c:pt>
                <c:pt idx="980">
                  <c:v>41607</c:v>
                </c:pt>
                <c:pt idx="981">
                  <c:v>41610</c:v>
                </c:pt>
                <c:pt idx="982">
                  <c:v>41611</c:v>
                </c:pt>
                <c:pt idx="983">
                  <c:v>41612</c:v>
                </c:pt>
                <c:pt idx="984">
                  <c:v>41613</c:v>
                </c:pt>
                <c:pt idx="985">
                  <c:v>41614</c:v>
                </c:pt>
                <c:pt idx="986">
                  <c:v>41617</c:v>
                </c:pt>
                <c:pt idx="987">
                  <c:v>41618</c:v>
                </c:pt>
                <c:pt idx="988">
                  <c:v>41619</c:v>
                </c:pt>
                <c:pt idx="989">
                  <c:v>41620</c:v>
                </c:pt>
                <c:pt idx="990">
                  <c:v>41621</c:v>
                </c:pt>
                <c:pt idx="991">
                  <c:v>41624</c:v>
                </c:pt>
                <c:pt idx="992">
                  <c:v>41625</c:v>
                </c:pt>
                <c:pt idx="993">
                  <c:v>41626</c:v>
                </c:pt>
                <c:pt idx="994">
                  <c:v>41627</c:v>
                </c:pt>
                <c:pt idx="995">
                  <c:v>41628</c:v>
                </c:pt>
                <c:pt idx="996">
                  <c:v>41631</c:v>
                </c:pt>
                <c:pt idx="997">
                  <c:v>41638</c:v>
                </c:pt>
                <c:pt idx="998">
                  <c:v>41641</c:v>
                </c:pt>
                <c:pt idx="999">
                  <c:v>41642</c:v>
                </c:pt>
                <c:pt idx="1000">
                  <c:v>41645</c:v>
                </c:pt>
                <c:pt idx="1001">
                  <c:v>41646</c:v>
                </c:pt>
                <c:pt idx="1002">
                  <c:v>41647</c:v>
                </c:pt>
                <c:pt idx="1003">
                  <c:v>41648</c:v>
                </c:pt>
                <c:pt idx="1004">
                  <c:v>41649</c:v>
                </c:pt>
                <c:pt idx="1005">
                  <c:v>41652</c:v>
                </c:pt>
                <c:pt idx="1006">
                  <c:v>41653</c:v>
                </c:pt>
                <c:pt idx="1007">
                  <c:v>41654</c:v>
                </c:pt>
                <c:pt idx="1008">
                  <c:v>41655</c:v>
                </c:pt>
                <c:pt idx="1009">
                  <c:v>41656</c:v>
                </c:pt>
                <c:pt idx="1010">
                  <c:v>41659</c:v>
                </c:pt>
                <c:pt idx="1011">
                  <c:v>41660</c:v>
                </c:pt>
                <c:pt idx="1012">
                  <c:v>41661</c:v>
                </c:pt>
                <c:pt idx="1013">
                  <c:v>41662</c:v>
                </c:pt>
                <c:pt idx="1014">
                  <c:v>41663</c:v>
                </c:pt>
                <c:pt idx="1015">
                  <c:v>41666</c:v>
                </c:pt>
                <c:pt idx="1016">
                  <c:v>41667</c:v>
                </c:pt>
                <c:pt idx="1017">
                  <c:v>41668</c:v>
                </c:pt>
                <c:pt idx="1018">
                  <c:v>41669</c:v>
                </c:pt>
                <c:pt idx="1019">
                  <c:v>41670</c:v>
                </c:pt>
                <c:pt idx="1020">
                  <c:v>41673</c:v>
                </c:pt>
                <c:pt idx="1021">
                  <c:v>41674</c:v>
                </c:pt>
                <c:pt idx="1022">
                  <c:v>41675</c:v>
                </c:pt>
                <c:pt idx="1023">
                  <c:v>41676</c:v>
                </c:pt>
                <c:pt idx="1024">
                  <c:v>41677</c:v>
                </c:pt>
                <c:pt idx="1025">
                  <c:v>41680</c:v>
                </c:pt>
                <c:pt idx="1026">
                  <c:v>41681</c:v>
                </c:pt>
                <c:pt idx="1027">
                  <c:v>41682</c:v>
                </c:pt>
                <c:pt idx="1028">
                  <c:v>41683</c:v>
                </c:pt>
                <c:pt idx="1029">
                  <c:v>41684</c:v>
                </c:pt>
                <c:pt idx="1030">
                  <c:v>41687</c:v>
                </c:pt>
                <c:pt idx="1031">
                  <c:v>41688</c:v>
                </c:pt>
                <c:pt idx="1032">
                  <c:v>41689</c:v>
                </c:pt>
                <c:pt idx="1033">
                  <c:v>41690</c:v>
                </c:pt>
                <c:pt idx="1034">
                  <c:v>41691</c:v>
                </c:pt>
                <c:pt idx="1035">
                  <c:v>41694</c:v>
                </c:pt>
                <c:pt idx="1036">
                  <c:v>41695</c:v>
                </c:pt>
                <c:pt idx="1037">
                  <c:v>41696</c:v>
                </c:pt>
                <c:pt idx="1038">
                  <c:v>41697</c:v>
                </c:pt>
                <c:pt idx="1039">
                  <c:v>41698</c:v>
                </c:pt>
                <c:pt idx="1040">
                  <c:v>41701</c:v>
                </c:pt>
                <c:pt idx="1041">
                  <c:v>41702</c:v>
                </c:pt>
                <c:pt idx="1042">
                  <c:v>41703</c:v>
                </c:pt>
                <c:pt idx="1043">
                  <c:v>41704</c:v>
                </c:pt>
                <c:pt idx="1044">
                  <c:v>41705</c:v>
                </c:pt>
                <c:pt idx="1045">
                  <c:v>41708</c:v>
                </c:pt>
                <c:pt idx="1046">
                  <c:v>41709</c:v>
                </c:pt>
                <c:pt idx="1047">
                  <c:v>41710</c:v>
                </c:pt>
                <c:pt idx="1048">
                  <c:v>41711</c:v>
                </c:pt>
                <c:pt idx="1049">
                  <c:v>41712</c:v>
                </c:pt>
                <c:pt idx="1050">
                  <c:v>41715</c:v>
                </c:pt>
                <c:pt idx="1051">
                  <c:v>41716</c:v>
                </c:pt>
                <c:pt idx="1052">
                  <c:v>41717</c:v>
                </c:pt>
                <c:pt idx="1053">
                  <c:v>41718</c:v>
                </c:pt>
                <c:pt idx="1054">
                  <c:v>41719</c:v>
                </c:pt>
                <c:pt idx="1055">
                  <c:v>41722</c:v>
                </c:pt>
                <c:pt idx="1056">
                  <c:v>41723</c:v>
                </c:pt>
                <c:pt idx="1057">
                  <c:v>41724</c:v>
                </c:pt>
                <c:pt idx="1058">
                  <c:v>41725</c:v>
                </c:pt>
                <c:pt idx="1059">
                  <c:v>41726</c:v>
                </c:pt>
                <c:pt idx="1060">
                  <c:v>41729</c:v>
                </c:pt>
                <c:pt idx="1061">
                  <c:v>41730</c:v>
                </c:pt>
                <c:pt idx="1062">
                  <c:v>41731</c:v>
                </c:pt>
                <c:pt idx="1063">
                  <c:v>41732</c:v>
                </c:pt>
                <c:pt idx="1064">
                  <c:v>41733</c:v>
                </c:pt>
                <c:pt idx="1065">
                  <c:v>41736</c:v>
                </c:pt>
                <c:pt idx="1066">
                  <c:v>41737</c:v>
                </c:pt>
                <c:pt idx="1067">
                  <c:v>41738</c:v>
                </c:pt>
                <c:pt idx="1068">
                  <c:v>41739</c:v>
                </c:pt>
                <c:pt idx="1069">
                  <c:v>41740</c:v>
                </c:pt>
                <c:pt idx="1070">
                  <c:v>41743</c:v>
                </c:pt>
                <c:pt idx="1071">
                  <c:v>41744</c:v>
                </c:pt>
                <c:pt idx="1072">
                  <c:v>41745</c:v>
                </c:pt>
                <c:pt idx="1073">
                  <c:v>41746</c:v>
                </c:pt>
                <c:pt idx="1074">
                  <c:v>41751</c:v>
                </c:pt>
                <c:pt idx="1075">
                  <c:v>41752</c:v>
                </c:pt>
                <c:pt idx="1076">
                  <c:v>41753</c:v>
                </c:pt>
                <c:pt idx="1077">
                  <c:v>41754</c:v>
                </c:pt>
                <c:pt idx="1078">
                  <c:v>41757</c:v>
                </c:pt>
                <c:pt idx="1079">
                  <c:v>41758</c:v>
                </c:pt>
                <c:pt idx="1080">
                  <c:v>41759</c:v>
                </c:pt>
                <c:pt idx="1081">
                  <c:v>41764</c:v>
                </c:pt>
                <c:pt idx="1082">
                  <c:v>41765</c:v>
                </c:pt>
                <c:pt idx="1083">
                  <c:v>41766</c:v>
                </c:pt>
                <c:pt idx="1084">
                  <c:v>41767</c:v>
                </c:pt>
                <c:pt idx="1085">
                  <c:v>41768</c:v>
                </c:pt>
                <c:pt idx="1086">
                  <c:v>41771</c:v>
                </c:pt>
                <c:pt idx="1087">
                  <c:v>41772</c:v>
                </c:pt>
                <c:pt idx="1088">
                  <c:v>41773</c:v>
                </c:pt>
                <c:pt idx="1089">
                  <c:v>41774</c:v>
                </c:pt>
                <c:pt idx="1090">
                  <c:v>41775</c:v>
                </c:pt>
                <c:pt idx="1091">
                  <c:v>41778</c:v>
                </c:pt>
                <c:pt idx="1092">
                  <c:v>41779</c:v>
                </c:pt>
                <c:pt idx="1093">
                  <c:v>41780</c:v>
                </c:pt>
                <c:pt idx="1094">
                  <c:v>41781</c:v>
                </c:pt>
                <c:pt idx="1095">
                  <c:v>41782</c:v>
                </c:pt>
                <c:pt idx="1096">
                  <c:v>41785</c:v>
                </c:pt>
                <c:pt idx="1097">
                  <c:v>41786</c:v>
                </c:pt>
                <c:pt idx="1098">
                  <c:v>41787</c:v>
                </c:pt>
                <c:pt idx="1099">
                  <c:v>41788</c:v>
                </c:pt>
                <c:pt idx="1100">
                  <c:v>41789</c:v>
                </c:pt>
                <c:pt idx="1101">
                  <c:v>41792</c:v>
                </c:pt>
                <c:pt idx="1102">
                  <c:v>41793</c:v>
                </c:pt>
                <c:pt idx="1103">
                  <c:v>41794</c:v>
                </c:pt>
                <c:pt idx="1104">
                  <c:v>41795</c:v>
                </c:pt>
                <c:pt idx="1105">
                  <c:v>41796</c:v>
                </c:pt>
                <c:pt idx="1106">
                  <c:v>41800</c:v>
                </c:pt>
                <c:pt idx="1107">
                  <c:v>41801</c:v>
                </c:pt>
                <c:pt idx="1108">
                  <c:v>41802</c:v>
                </c:pt>
                <c:pt idx="1109">
                  <c:v>41803</c:v>
                </c:pt>
                <c:pt idx="1110">
                  <c:v>41806</c:v>
                </c:pt>
                <c:pt idx="1111">
                  <c:v>41807</c:v>
                </c:pt>
                <c:pt idx="1112">
                  <c:v>41808</c:v>
                </c:pt>
                <c:pt idx="1113">
                  <c:v>41809</c:v>
                </c:pt>
                <c:pt idx="1114">
                  <c:v>41810</c:v>
                </c:pt>
                <c:pt idx="1115">
                  <c:v>41813</c:v>
                </c:pt>
                <c:pt idx="1116">
                  <c:v>41814</c:v>
                </c:pt>
                <c:pt idx="1117">
                  <c:v>41815</c:v>
                </c:pt>
                <c:pt idx="1118">
                  <c:v>41816</c:v>
                </c:pt>
                <c:pt idx="1119">
                  <c:v>41817</c:v>
                </c:pt>
                <c:pt idx="1120">
                  <c:v>41820</c:v>
                </c:pt>
                <c:pt idx="1121">
                  <c:v>41821</c:v>
                </c:pt>
                <c:pt idx="1122">
                  <c:v>41822</c:v>
                </c:pt>
                <c:pt idx="1123">
                  <c:v>41823</c:v>
                </c:pt>
                <c:pt idx="1124">
                  <c:v>41824</c:v>
                </c:pt>
                <c:pt idx="1125">
                  <c:v>41827</c:v>
                </c:pt>
                <c:pt idx="1126">
                  <c:v>41828</c:v>
                </c:pt>
                <c:pt idx="1127">
                  <c:v>41829</c:v>
                </c:pt>
                <c:pt idx="1128">
                  <c:v>41830</c:v>
                </c:pt>
                <c:pt idx="1129">
                  <c:v>41831</c:v>
                </c:pt>
                <c:pt idx="1130">
                  <c:v>41834</c:v>
                </c:pt>
                <c:pt idx="1131">
                  <c:v>41835</c:v>
                </c:pt>
                <c:pt idx="1132">
                  <c:v>41836</c:v>
                </c:pt>
                <c:pt idx="1133">
                  <c:v>41837</c:v>
                </c:pt>
                <c:pt idx="1134">
                  <c:v>41838</c:v>
                </c:pt>
                <c:pt idx="1135">
                  <c:v>41841</c:v>
                </c:pt>
                <c:pt idx="1136">
                  <c:v>41842</c:v>
                </c:pt>
                <c:pt idx="1137">
                  <c:v>41843</c:v>
                </c:pt>
                <c:pt idx="1138">
                  <c:v>41844</c:v>
                </c:pt>
                <c:pt idx="1139">
                  <c:v>41845</c:v>
                </c:pt>
                <c:pt idx="1140">
                  <c:v>41848</c:v>
                </c:pt>
                <c:pt idx="1141">
                  <c:v>41849</c:v>
                </c:pt>
                <c:pt idx="1142">
                  <c:v>41850</c:v>
                </c:pt>
                <c:pt idx="1143">
                  <c:v>41851</c:v>
                </c:pt>
                <c:pt idx="1144">
                  <c:v>41852</c:v>
                </c:pt>
                <c:pt idx="1145">
                  <c:v>41855</c:v>
                </c:pt>
                <c:pt idx="1146">
                  <c:v>41856</c:v>
                </c:pt>
                <c:pt idx="1147">
                  <c:v>41857</c:v>
                </c:pt>
                <c:pt idx="1148">
                  <c:v>41858</c:v>
                </c:pt>
                <c:pt idx="1149">
                  <c:v>41859</c:v>
                </c:pt>
                <c:pt idx="1150">
                  <c:v>41862</c:v>
                </c:pt>
                <c:pt idx="1151">
                  <c:v>41863</c:v>
                </c:pt>
                <c:pt idx="1152">
                  <c:v>41864</c:v>
                </c:pt>
                <c:pt idx="1153">
                  <c:v>41865</c:v>
                </c:pt>
                <c:pt idx="1154">
                  <c:v>41866</c:v>
                </c:pt>
                <c:pt idx="1155">
                  <c:v>41869</c:v>
                </c:pt>
                <c:pt idx="1156">
                  <c:v>41870</c:v>
                </c:pt>
                <c:pt idx="1157">
                  <c:v>41872</c:v>
                </c:pt>
                <c:pt idx="1158">
                  <c:v>41873</c:v>
                </c:pt>
                <c:pt idx="1159">
                  <c:v>41876</c:v>
                </c:pt>
                <c:pt idx="1160">
                  <c:v>41877</c:v>
                </c:pt>
                <c:pt idx="1161">
                  <c:v>41878</c:v>
                </c:pt>
                <c:pt idx="1162">
                  <c:v>41879</c:v>
                </c:pt>
                <c:pt idx="1163">
                  <c:v>41880</c:v>
                </c:pt>
                <c:pt idx="1164">
                  <c:v>41883</c:v>
                </c:pt>
                <c:pt idx="1165">
                  <c:v>41884</c:v>
                </c:pt>
                <c:pt idx="1166">
                  <c:v>41885</c:v>
                </c:pt>
                <c:pt idx="1167">
                  <c:v>41886</c:v>
                </c:pt>
                <c:pt idx="1168">
                  <c:v>41887</c:v>
                </c:pt>
                <c:pt idx="1169">
                  <c:v>41890</c:v>
                </c:pt>
                <c:pt idx="1170">
                  <c:v>41891</c:v>
                </c:pt>
                <c:pt idx="1171">
                  <c:v>41892</c:v>
                </c:pt>
                <c:pt idx="1172">
                  <c:v>41893</c:v>
                </c:pt>
                <c:pt idx="1173">
                  <c:v>41894</c:v>
                </c:pt>
                <c:pt idx="1174">
                  <c:v>41897</c:v>
                </c:pt>
                <c:pt idx="1175">
                  <c:v>41898</c:v>
                </c:pt>
                <c:pt idx="1176">
                  <c:v>41899</c:v>
                </c:pt>
                <c:pt idx="1177">
                  <c:v>41900</c:v>
                </c:pt>
                <c:pt idx="1178">
                  <c:v>41901</c:v>
                </c:pt>
                <c:pt idx="1179">
                  <c:v>41904</c:v>
                </c:pt>
                <c:pt idx="1180">
                  <c:v>41905</c:v>
                </c:pt>
                <c:pt idx="1181">
                  <c:v>41906</c:v>
                </c:pt>
                <c:pt idx="1182">
                  <c:v>41907</c:v>
                </c:pt>
                <c:pt idx="1183">
                  <c:v>41908</c:v>
                </c:pt>
                <c:pt idx="1184">
                  <c:v>41911</c:v>
                </c:pt>
                <c:pt idx="1185">
                  <c:v>41912</c:v>
                </c:pt>
                <c:pt idx="1186">
                  <c:v>41913</c:v>
                </c:pt>
                <c:pt idx="1187">
                  <c:v>41914</c:v>
                </c:pt>
                <c:pt idx="1188">
                  <c:v>41915</c:v>
                </c:pt>
                <c:pt idx="1189">
                  <c:v>41918</c:v>
                </c:pt>
                <c:pt idx="1190">
                  <c:v>41919</c:v>
                </c:pt>
                <c:pt idx="1191">
                  <c:v>41920</c:v>
                </c:pt>
                <c:pt idx="1192">
                  <c:v>41921</c:v>
                </c:pt>
                <c:pt idx="1193">
                  <c:v>41922</c:v>
                </c:pt>
                <c:pt idx="1194">
                  <c:v>41925</c:v>
                </c:pt>
                <c:pt idx="1195">
                  <c:v>41926</c:v>
                </c:pt>
                <c:pt idx="1196">
                  <c:v>41927</c:v>
                </c:pt>
                <c:pt idx="1197">
                  <c:v>41928</c:v>
                </c:pt>
                <c:pt idx="1198">
                  <c:v>41929</c:v>
                </c:pt>
                <c:pt idx="1199">
                  <c:v>41932</c:v>
                </c:pt>
                <c:pt idx="1200">
                  <c:v>41933</c:v>
                </c:pt>
                <c:pt idx="1201">
                  <c:v>41934</c:v>
                </c:pt>
                <c:pt idx="1202">
                  <c:v>41939</c:v>
                </c:pt>
                <c:pt idx="1203">
                  <c:v>41940</c:v>
                </c:pt>
                <c:pt idx="1204">
                  <c:v>41941</c:v>
                </c:pt>
                <c:pt idx="1205">
                  <c:v>41942</c:v>
                </c:pt>
                <c:pt idx="1206">
                  <c:v>41943</c:v>
                </c:pt>
                <c:pt idx="1207">
                  <c:v>41946</c:v>
                </c:pt>
                <c:pt idx="1208">
                  <c:v>41947</c:v>
                </c:pt>
                <c:pt idx="1209">
                  <c:v>41948</c:v>
                </c:pt>
                <c:pt idx="1210">
                  <c:v>41949</c:v>
                </c:pt>
                <c:pt idx="1211">
                  <c:v>41950</c:v>
                </c:pt>
                <c:pt idx="1212">
                  <c:v>41953</c:v>
                </c:pt>
                <c:pt idx="1213">
                  <c:v>41954</c:v>
                </c:pt>
                <c:pt idx="1214">
                  <c:v>41955</c:v>
                </c:pt>
                <c:pt idx="1215">
                  <c:v>41956</c:v>
                </c:pt>
                <c:pt idx="1216">
                  <c:v>41957</c:v>
                </c:pt>
                <c:pt idx="1217">
                  <c:v>41960</c:v>
                </c:pt>
                <c:pt idx="1218">
                  <c:v>41961</c:v>
                </c:pt>
                <c:pt idx="1219">
                  <c:v>41962</c:v>
                </c:pt>
                <c:pt idx="1220">
                  <c:v>41963</c:v>
                </c:pt>
                <c:pt idx="1221">
                  <c:v>41964</c:v>
                </c:pt>
                <c:pt idx="1222">
                  <c:v>41967</c:v>
                </c:pt>
                <c:pt idx="1223">
                  <c:v>41968</c:v>
                </c:pt>
                <c:pt idx="1224">
                  <c:v>41969</c:v>
                </c:pt>
                <c:pt idx="1225">
                  <c:v>41970</c:v>
                </c:pt>
                <c:pt idx="1226">
                  <c:v>41971</c:v>
                </c:pt>
                <c:pt idx="1227">
                  <c:v>41974</c:v>
                </c:pt>
                <c:pt idx="1228">
                  <c:v>41975</c:v>
                </c:pt>
                <c:pt idx="1229">
                  <c:v>41976</c:v>
                </c:pt>
                <c:pt idx="1230">
                  <c:v>41977</c:v>
                </c:pt>
                <c:pt idx="1231">
                  <c:v>41978</c:v>
                </c:pt>
                <c:pt idx="1232">
                  <c:v>41981</c:v>
                </c:pt>
                <c:pt idx="1233">
                  <c:v>41982</c:v>
                </c:pt>
                <c:pt idx="1234">
                  <c:v>41983</c:v>
                </c:pt>
                <c:pt idx="1235">
                  <c:v>41984</c:v>
                </c:pt>
                <c:pt idx="1236">
                  <c:v>41985</c:v>
                </c:pt>
                <c:pt idx="1237">
                  <c:v>41988</c:v>
                </c:pt>
                <c:pt idx="1238">
                  <c:v>41989</c:v>
                </c:pt>
                <c:pt idx="1239">
                  <c:v>41990</c:v>
                </c:pt>
                <c:pt idx="1240">
                  <c:v>41991</c:v>
                </c:pt>
                <c:pt idx="1241">
                  <c:v>41992</c:v>
                </c:pt>
                <c:pt idx="1242">
                  <c:v>41995</c:v>
                </c:pt>
                <c:pt idx="1243">
                  <c:v>41996</c:v>
                </c:pt>
                <c:pt idx="1244">
                  <c:v>42002</c:v>
                </c:pt>
                <c:pt idx="1245">
                  <c:v>42003</c:v>
                </c:pt>
                <c:pt idx="1246">
                  <c:v>42009</c:v>
                </c:pt>
                <c:pt idx="1247">
                  <c:v>42010</c:v>
                </c:pt>
                <c:pt idx="1248">
                  <c:v>42011</c:v>
                </c:pt>
                <c:pt idx="1249">
                  <c:v>42012</c:v>
                </c:pt>
                <c:pt idx="1250">
                  <c:v>42013</c:v>
                </c:pt>
                <c:pt idx="1251">
                  <c:v>42016</c:v>
                </c:pt>
                <c:pt idx="1252">
                  <c:v>42017</c:v>
                </c:pt>
                <c:pt idx="1253">
                  <c:v>42018</c:v>
                </c:pt>
                <c:pt idx="1254">
                  <c:v>42019</c:v>
                </c:pt>
                <c:pt idx="1255">
                  <c:v>42020</c:v>
                </c:pt>
                <c:pt idx="1256">
                  <c:v>42023</c:v>
                </c:pt>
                <c:pt idx="1257">
                  <c:v>42024</c:v>
                </c:pt>
                <c:pt idx="1258">
                  <c:v>42025</c:v>
                </c:pt>
                <c:pt idx="1259">
                  <c:v>42026</c:v>
                </c:pt>
                <c:pt idx="1260">
                  <c:v>42027</c:v>
                </c:pt>
                <c:pt idx="1261">
                  <c:v>42030</c:v>
                </c:pt>
                <c:pt idx="1262">
                  <c:v>42031</c:v>
                </c:pt>
                <c:pt idx="1263">
                  <c:v>42032</c:v>
                </c:pt>
                <c:pt idx="1264">
                  <c:v>42033</c:v>
                </c:pt>
                <c:pt idx="1265">
                  <c:v>42034</c:v>
                </c:pt>
                <c:pt idx="1266">
                  <c:v>42037</c:v>
                </c:pt>
                <c:pt idx="1267">
                  <c:v>42038</c:v>
                </c:pt>
                <c:pt idx="1268">
                  <c:v>42039</c:v>
                </c:pt>
                <c:pt idx="1269">
                  <c:v>42040</c:v>
                </c:pt>
                <c:pt idx="1270">
                  <c:v>42041</c:v>
                </c:pt>
                <c:pt idx="1271">
                  <c:v>42044</c:v>
                </c:pt>
                <c:pt idx="1272">
                  <c:v>42045</c:v>
                </c:pt>
                <c:pt idx="1273">
                  <c:v>42046</c:v>
                </c:pt>
                <c:pt idx="1274">
                  <c:v>42047</c:v>
                </c:pt>
                <c:pt idx="1275">
                  <c:v>42048</c:v>
                </c:pt>
                <c:pt idx="1276">
                  <c:v>42051</c:v>
                </c:pt>
                <c:pt idx="1277">
                  <c:v>42052</c:v>
                </c:pt>
                <c:pt idx="1278">
                  <c:v>42053</c:v>
                </c:pt>
                <c:pt idx="1279">
                  <c:v>42054</c:v>
                </c:pt>
                <c:pt idx="1280">
                  <c:v>42055</c:v>
                </c:pt>
                <c:pt idx="1281">
                  <c:v>42058</c:v>
                </c:pt>
                <c:pt idx="1282">
                  <c:v>42059</c:v>
                </c:pt>
                <c:pt idx="1283">
                  <c:v>42060</c:v>
                </c:pt>
                <c:pt idx="1284">
                  <c:v>42061</c:v>
                </c:pt>
                <c:pt idx="1285">
                  <c:v>42062</c:v>
                </c:pt>
                <c:pt idx="1286">
                  <c:v>42065</c:v>
                </c:pt>
                <c:pt idx="1287">
                  <c:v>42066</c:v>
                </c:pt>
                <c:pt idx="1288">
                  <c:v>42067</c:v>
                </c:pt>
                <c:pt idx="1289">
                  <c:v>42068</c:v>
                </c:pt>
                <c:pt idx="1290">
                  <c:v>42069</c:v>
                </c:pt>
                <c:pt idx="1291">
                  <c:v>42072</c:v>
                </c:pt>
                <c:pt idx="1292">
                  <c:v>42073</c:v>
                </c:pt>
                <c:pt idx="1293">
                  <c:v>42074</c:v>
                </c:pt>
                <c:pt idx="1294">
                  <c:v>42075</c:v>
                </c:pt>
                <c:pt idx="1295">
                  <c:v>42076</c:v>
                </c:pt>
                <c:pt idx="1296">
                  <c:v>42079</c:v>
                </c:pt>
                <c:pt idx="1297">
                  <c:v>42080</c:v>
                </c:pt>
                <c:pt idx="1298">
                  <c:v>42081</c:v>
                </c:pt>
                <c:pt idx="1299">
                  <c:v>42082</c:v>
                </c:pt>
                <c:pt idx="1300">
                  <c:v>42083</c:v>
                </c:pt>
                <c:pt idx="1301">
                  <c:v>42086</c:v>
                </c:pt>
                <c:pt idx="1302">
                  <c:v>42087</c:v>
                </c:pt>
                <c:pt idx="1303">
                  <c:v>42088</c:v>
                </c:pt>
                <c:pt idx="1304">
                  <c:v>42089</c:v>
                </c:pt>
                <c:pt idx="1305">
                  <c:v>42090</c:v>
                </c:pt>
                <c:pt idx="1306">
                  <c:v>42093</c:v>
                </c:pt>
                <c:pt idx="1307">
                  <c:v>42094</c:v>
                </c:pt>
                <c:pt idx="1308">
                  <c:v>42095</c:v>
                </c:pt>
                <c:pt idx="1309">
                  <c:v>42096</c:v>
                </c:pt>
                <c:pt idx="1310">
                  <c:v>42101</c:v>
                </c:pt>
                <c:pt idx="1311">
                  <c:v>42102</c:v>
                </c:pt>
                <c:pt idx="1312">
                  <c:v>42103</c:v>
                </c:pt>
                <c:pt idx="1313">
                  <c:v>42104</c:v>
                </c:pt>
                <c:pt idx="1314">
                  <c:v>42107</c:v>
                </c:pt>
                <c:pt idx="1315">
                  <c:v>42108</c:v>
                </c:pt>
                <c:pt idx="1316">
                  <c:v>42109</c:v>
                </c:pt>
                <c:pt idx="1317">
                  <c:v>42110</c:v>
                </c:pt>
                <c:pt idx="1318">
                  <c:v>42111</c:v>
                </c:pt>
                <c:pt idx="1319">
                  <c:v>42114</c:v>
                </c:pt>
                <c:pt idx="1320">
                  <c:v>42115</c:v>
                </c:pt>
                <c:pt idx="1321">
                  <c:v>42116</c:v>
                </c:pt>
                <c:pt idx="1322">
                  <c:v>42117</c:v>
                </c:pt>
                <c:pt idx="1323">
                  <c:v>42118</c:v>
                </c:pt>
                <c:pt idx="1324">
                  <c:v>42121</c:v>
                </c:pt>
                <c:pt idx="1325">
                  <c:v>42122</c:v>
                </c:pt>
                <c:pt idx="1326">
                  <c:v>42123</c:v>
                </c:pt>
                <c:pt idx="1327">
                  <c:v>42124</c:v>
                </c:pt>
                <c:pt idx="1328">
                  <c:v>42128</c:v>
                </c:pt>
                <c:pt idx="1329">
                  <c:v>42129</c:v>
                </c:pt>
                <c:pt idx="1330">
                  <c:v>42130</c:v>
                </c:pt>
                <c:pt idx="1331">
                  <c:v>42131</c:v>
                </c:pt>
                <c:pt idx="1332">
                  <c:v>42132</c:v>
                </c:pt>
                <c:pt idx="1333">
                  <c:v>42135</c:v>
                </c:pt>
                <c:pt idx="1334">
                  <c:v>42136</c:v>
                </c:pt>
                <c:pt idx="1335">
                  <c:v>42137</c:v>
                </c:pt>
                <c:pt idx="1336">
                  <c:v>42138</c:v>
                </c:pt>
                <c:pt idx="1337">
                  <c:v>42139</c:v>
                </c:pt>
                <c:pt idx="1338">
                  <c:v>42142</c:v>
                </c:pt>
                <c:pt idx="1339">
                  <c:v>42143</c:v>
                </c:pt>
                <c:pt idx="1340">
                  <c:v>42144</c:v>
                </c:pt>
                <c:pt idx="1341">
                  <c:v>42145</c:v>
                </c:pt>
                <c:pt idx="1342">
                  <c:v>42146</c:v>
                </c:pt>
                <c:pt idx="1343">
                  <c:v>42150</c:v>
                </c:pt>
                <c:pt idx="1344">
                  <c:v>42151</c:v>
                </c:pt>
                <c:pt idx="1345">
                  <c:v>42152</c:v>
                </c:pt>
                <c:pt idx="1346">
                  <c:v>42153</c:v>
                </c:pt>
                <c:pt idx="1347">
                  <c:v>42156</c:v>
                </c:pt>
                <c:pt idx="1348">
                  <c:v>42157</c:v>
                </c:pt>
                <c:pt idx="1349">
                  <c:v>42158</c:v>
                </c:pt>
                <c:pt idx="1350">
                  <c:v>42159</c:v>
                </c:pt>
                <c:pt idx="1351">
                  <c:v>42160</c:v>
                </c:pt>
                <c:pt idx="1352">
                  <c:v>42163</c:v>
                </c:pt>
                <c:pt idx="1353">
                  <c:v>42164</c:v>
                </c:pt>
                <c:pt idx="1354">
                  <c:v>42165</c:v>
                </c:pt>
                <c:pt idx="1355">
                  <c:v>42166</c:v>
                </c:pt>
                <c:pt idx="1356">
                  <c:v>42167</c:v>
                </c:pt>
                <c:pt idx="1357">
                  <c:v>42170</c:v>
                </c:pt>
                <c:pt idx="1358">
                  <c:v>42171</c:v>
                </c:pt>
                <c:pt idx="1359">
                  <c:v>42172</c:v>
                </c:pt>
                <c:pt idx="1360">
                  <c:v>42173</c:v>
                </c:pt>
                <c:pt idx="1361">
                  <c:v>42174</c:v>
                </c:pt>
                <c:pt idx="1362">
                  <c:v>42177</c:v>
                </c:pt>
                <c:pt idx="1363">
                  <c:v>42178</c:v>
                </c:pt>
                <c:pt idx="1364">
                  <c:v>42179</c:v>
                </c:pt>
                <c:pt idx="1365">
                  <c:v>42180</c:v>
                </c:pt>
                <c:pt idx="1366">
                  <c:v>42181</c:v>
                </c:pt>
                <c:pt idx="1367">
                  <c:v>42184</c:v>
                </c:pt>
                <c:pt idx="1368">
                  <c:v>42185</c:v>
                </c:pt>
                <c:pt idx="1369">
                  <c:v>42186</c:v>
                </c:pt>
                <c:pt idx="1370">
                  <c:v>42187</c:v>
                </c:pt>
                <c:pt idx="1371">
                  <c:v>42188</c:v>
                </c:pt>
                <c:pt idx="1372">
                  <c:v>42191</c:v>
                </c:pt>
                <c:pt idx="1373">
                  <c:v>42192</c:v>
                </c:pt>
                <c:pt idx="1374">
                  <c:v>42193</c:v>
                </c:pt>
                <c:pt idx="1375">
                  <c:v>42194</c:v>
                </c:pt>
                <c:pt idx="1376">
                  <c:v>42195</c:v>
                </c:pt>
                <c:pt idx="1377">
                  <c:v>42198</c:v>
                </c:pt>
                <c:pt idx="1378">
                  <c:v>42199</c:v>
                </c:pt>
                <c:pt idx="1379">
                  <c:v>42200</c:v>
                </c:pt>
                <c:pt idx="1380">
                  <c:v>42201</c:v>
                </c:pt>
                <c:pt idx="1381">
                  <c:v>42202</c:v>
                </c:pt>
                <c:pt idx="1382">
                  <c:v>42205</c:v>
                </c:pt>
                <c:pt idx="1383">
                  <c:v>42206</c:v>
                </c:pt>
                <c:pt idx="1384">
                  <c:v>42207</c:v>
                </c:pt>
                <c:pt idx="1385">
                  <c:v>42208</c:v>
                </c:pt>
                <c:pt idx="1386">
                  <c:v>42209</c:v>
                </c:pt>
                <c:pt idx="1387">
                  <c:v>42212</c:v>
                </c:pt>
                <c:pt idx="1388">
                  <c:v>42213</c:v>
                </c:pt>
                <c:pt idx="1389">
                  <c:v>42214</c:v>
                </c:pt>
                <c:pt idx="1390">
                  <c:v>42215</c:v>
                </c:pt>
                <c:pt idx="1391">
                  <c:v>42216</c:v>
                </c:pt>
                <c:pt idx="1392">
                  <c:v>42219</c:v>
                </c:pt>
                <c:pt idx="1393">
                  <c:v>42220</c:v>
                </c:pt>
                <c:pt idx="1394">
                  <c:v>42221</c:v>
                </c:pt>
                <c:pt idx="1395">
                  <c:v>42222</c:v>
                </c:pt>
                <c:pt idx="1396">
                  <c:v>42223</c:v>
                </c:pt>
                <c:pt idx="1397">
                  <c:v>42226</c:v>
                </c:pt>
                <c:pt idx="1398">
                  <c:v>42227</c:v>
                </c:pt>
                <c:pt idx="1399">
                  <c:v>42228</c:v>
                </c:pt>
                <c:pt idx="1400">
                  <c:v>42229</c:v>
                </c:pt>
                <c:pt idx="1401">
                  <c:v>42230</c:v>
                </c:pt>
                <c:pt idx="1402">
                  <c:v>42233</c:v>
                </c:pt>
                <c:pt idx="1403">
                  <c:v>42234</c:v>
                </c:pt>
                <c:pt idx="1404">
                  <c:v>42235</c:v>
                </c:pt>
                <c:pt idx="1405">
                  <c:v>42240</c:v>
                </c:pt>
                <c:pt idx="1406">
                  <c:v>42241</c:v>
                </c:pt>
                <c:pt idx="1407">
                  <c:v>42242</c:v>
                </c:pt>
                <c:pt idx="1408">
                  <c:v>42243</c:v>
                </c:pt>
                <c:pt idx="1409">
                  <c:v>42244</c:v>
                </c:pt>
                <c:pt idx="1410">
                  <c:v>42247</c:v>
                </c:pt>
                <c:pt idx="1411">
                  <c:v>42248</c:v>
                </c:pt>
                <c:pt idx="1412">
                  <c:v>42249</c:v>
                </c:pt>
                <c:pt idx="1413">
                  <c:v>42250</c:v>
                </c:pt>
                <c:pt idx="1414">
                  <c:v>42251</c:v>
                </c:pt>
                <c:pt idx="1415">
                  <c:v>42254</c:v>
                </c:pt>
                <c:pt idx="1416">
                  <c:v>42255</c:v>
                </c:pt>
                <c:pt idx="1417">
                  <c:v>42256</c:v>
                </c:pt>
                <c:pt idx="1418">
                  <c:v>42257</c:v>
                </c:pt>
                <c:pt idx="1419">
                  <c:v>42258</c:v>
                </c:pt>
                <c:pt idx="1420">
                  <c:v>42261</c:v>
                </c:pt>
                <c:pt idx="1421">
                  <c:v>42262</c:v>
                </c:pt>
                <c:pt idx="1422">
                  <c:v>42263</c:v>
                </c:pt>
                <c:pt idx="1423">
                  <c:v>42264</c:v>
                </c:pt>
                <c:pt idx="1424">
                  <c:v>42265</c:v>
                </c:pt>
                <c:pt idx="1425">
                  <c:v>42268</c:v>
                </c:pt>
                <c:pt idx="1426">
                  <c:v>42269</c:v>
                </c:pt>
                <c:pt idx="1427">
                  <c:v>42270</c:v>
                </c:pt>
                <c:pt idx="1428">
                  <c:v>42271</c:v>
                </c:pt>
                <c:pt idx="1429">
                  <c:v>42272</c:v>
                </c:pt>
                <c:pt idx="1430">
                  <c:v>42275</c:v>
                </c:pt>
                <c:pt idx="1431">
                  <c:v>42276</c:v>
                </c:pt>
                <c:pt idx="1432">
                  <c:v>42277</c:v>
                </c:pt>
                <c:pt idx="1433">
                  <c:v>42278</c:v>
                </c:pt>
                <c:pt idx="1434">
                  <c:v>42279</c:v>
                </c:pt>
                <c:pt idx="1435">
                  <c:v>42282</c:v>
                </c:pt>
                <c:pt idx="1436">
                  <c:v>42283</c:v>
                </c:pt>
                <c:pt idx="1437">
                  <c:v>42284</c:v>
                </c:pt>
                <c:pt idx="1438">
                  <c:v>42285</c:v>
                </c:pt>
                <c:pt idx="1439">
                  <c:v>42286</c:v>
                </c:pt>
                <c:pt idx="1440">
                  <c:v>42289</c:v>
                </c:pt>
                <c:pt idx="1441">
                  <c:v>42290</c:v>
                </c:pt>
                <c:pt idx="1442">
                  <c:v>42291</c:v>
                </c:pt>
                <c:pt idx="1443">
                  <c:v>42292</c:v>
                </c:pt>
                <c:pt idx="1444">
                  <c:v>42293</c:v>
                </c:pt>
                <c:pt idx="1445">
                  <c:v>42296</c:v>
                </c:pt>
                <c:pt idx="1446">
                  <c:v>42297</c:v>
                </c:pt>
                <c:pt idx="1447">
                  <c:v>42298</c:v>
                </c:pt>
                <c:pt idx="1448">
                  <c:v>42299</c:v>
                </c:pt>
                <c:pt idx="1449">
                  <c:v>42303</c:v>
                </c:pt>
                <c:pt idx="1450">
                  <c:v>42304</c:v>
                </c:pt>
                <c:pt idx="1451">
                  <c:v>42305</c:v>
                </c:pt>
                <c:pt idx="1452">
                  <c:v>42306</c:v>
                </c:pt>
                <c:pt idx="1453">
                  <c:v>42307</c:v>
                </c:pt>
                <c:pt idx="1454">
                  <c:v>42310</c:v>
                </c:pt>
                <c:pt idx="1455">
                  <c:v>42311</c:v>
                </c:pt>
                <c:pt idx="1456">
                  <c:v>42312</c:v>
                </c:pt>
                <c:pt idx="1457">
                  <c:v>42313</c:v>
                </c:pt>
                <c:pt idx="1458">
                  <c:v>42314</c:v>
                </c:pt>
                <c:pt idx="1459">
                  <c:v>42317</c:v>
                </c:pt>
                <c:pt idx="1460">
                  <c:v>42318</c:v>
                </c:pt>
                <c:pt idx="1461">
                  <c:v>42319</c:v>
                </c:pt>
                <c:pt idx="1462">
                  <c:v>42320</c:v>
                </c:pt>
                <c:pt idx="1463">
                  <c:v>42321</c:v>
                </c:pt>
                <c:pt idx="1464">
                  <c:v>42324</c:v>
                </c:pt>
                <c:pt idx="1465">
                  <c:v>42325</c:v>
                </c:pt>
                <c:pt idx="1466">
                  <c:v>42326</c:v>
                </c:pt>
                <c:pt idx="1467">
                  <c:v>42327</c:v>
                </c:pt>
                <c:pt idx="1468">
                  <c:v>42328</c:v>
                </c:pt>
                <c:pt idx="1469">
                  <c:v>42331</c:v>
                </c:pt>
                <c:pt idx="1470">
                  <c:v>42332</c:v>
                </c:pt>
                <c:pt idx="1471">
                  <c:v>42333</c:v>
                </c:pt>
                <c:pt idx="1472">
                  <c:v>42334</c:v>
                </c:pt>
                <c:pt idx="1473">
                  <c:v>42335</c:v>
                </c:pt>
                <c:pt idx="1474">
                  <c:v>42338</c:v>
                </c:pt>
                <c:pt idx="1475">
                  <c:v>42339</c:v>
                </c:pt>
                <c:pt idx="1476">
                  <c:v>42340</c:v>
                </c:pt>
                <c:pt idx="1477">
                  <c:v>42341</c:v>
                </c:pt>
                <c:pt idx="1478">
                  <c:v>42342</c:v>
                </c:pt>
                <c:pt idx="1479">
                  <c:v>42345</c:v>
                </c:pt>
                <c:pt idx="1480">
                  <c:v>42346</c:v>
                </c:pt>
                <c:pt idx="1481">
                  <c:v>42347</c:v>
                </c:pt>
                <c:pt idx="1482">
                  <c:v>42348</c:v>
                </c:pt>
                <c:pt idx="1483">
                  <c:v>42349</c:v>
                </c:pt>
                <c:pt idx="1484">
                  <c:v>42352</c:v>
                </c:pt>
                <c:pt idx="1485">
                  <c:v>42353</c:v>
                </c:pt>
                <c:pt idx="1486">
                  <c:v>42354</c:v>
                </c:pt>
                <c:pt idx="1487">
                  <c:v>42355</c:v>
                </c:pt>
                <c:pt idx="1488">
                  <c:v>42356</c:v>
                </c:pt>
                <c:pt idx="1489">
                  <c:v>42359</c:v>
                </c:pt>
                <c:pt idx="1490">
                  <c:v>42360</c:v>
                </c:pt>
                <c:pt idx="1491">
                  <c:v>42361</c:v>
                </c:pt>
                <c:pt idx="1492">
                  <c:v>42366</c:v>
                </c:pt>
                <c:pt idx="1493">
                  <c:v>42367</c:v>
                </c:pt>
                <c:pt idx="1494">
                  <c:v>42368</c:v>
                </c:pt>
                <c:pt idx="1495">
                  <c:v>42373</c:v>
                </c:pt>
                <c:pt idx="1496">
                  <c:v>42374</c:v>
                </c:pt>
                <c:pt idx="1497">
                  <c:v>42375</c:v>
                </c:pt>
                <c:pt idx="1498">
                  <c:v>42376</c:v>
                </c:pt>
                <c:pt idx="1499">
                  <c:v>42377</c:v>
                </c:pt>
                <c:pt idx="1500">
                  <c:v>42380</c:v>
                </c:pt>
                <c:pt idx="1501">
                  <c:v>42381</c:v>
                </c:pt>
                <c:pt idx="1502">
                  <c:v>42382</c:v>
                </c:pt>
                <c:pt idx="1503">
                  <c:v>42383</c:v>
                </c:pt>
                <c:pt idx="1504">
                  <c:v>42384</c:v>
                </c:pt>
                <c:pt idx="1505">
                  <c:v>42387</c:v>
                </c:pt>
                <c:pt idx="1506">
                  <c:v>42388</c:v>
                </c:pt>
                <c:pt idx="1507">
                  <c:v>42389</c:v>
                </c:pt>
                <c:pt idx="1508">
                  <c:v>42390</c:v>
                </c:pt>
                <c:pt idx="1509">
                  <c:v>42391</c:v>
                </c:pt>
                <c:pt idx="1510">
                  <c:v>42394</c:v>
                </c:pt>
                <c:pt idx="1511">
                  <c:v>42395</c:v>
                </c:pt>
                <c:pt idx="1512">
                  <c:v>42396</c:v>
                </c:pt>
                <c:pt idx="1513">
                  <c:v>42397</c:v>
                </c:pt>
                <c:pt idx="1514">
                  <c:v>42398</c:v>
                </c:pt>
                <c:pt idx="1515">
                  <c:v>42401</c:v>
                </c:pt>
                <c:pt idx="1516">
                  <c:v>42402</c:v>
                </c:pt>
                <c:pt idx="1517">
                  <c:v>42403</c:v>
                </c:pt>
                <c:pt idx="1518">
                  <c:v>42404</c:v>
                </c:pt>
                <c:pt idx="1519">
                  <c:v>42405</c:v>
                </c:pt>
                <c:pt idx="1520">
                  <c:v>42408</c:v>
                </c:pt>
                <c:pt idx="1521">
                  <c:v>42409</c:v>
                </c:pt>
                <c:pt idx="1522">
                  <c:v>42410</c:v>
                </c:pt>
                <c:pt idx="1523">
                  <c:v>42411</c:v>
                </c:pt>
                <c:pt idx="1524">
                  <c:v>42412</c:v>
                </c:pt>
                <c:pt idx="1525">
                  <c:v>42415</c:v>
                </c:pt>
                <c:pt idx="1526">
                  <c:v>42416</c:v>
                </c:pt>
                <c:pt idx="1527">
                  <c:v>42417</c:v>
                </c:pt>
                <c:pt idx="1528">
                  <c:v>42418</c:v>
                </c:pt>
                <c:pt idx="1529">
                  <c:v>42419</c:v>
                </c:pt>
                <c:pt idx="1530">
                  <c:v>42422</c:v>
                </c:pt>
                <c:pt idx="1531">
                  <c:v>42423</c:v>
                </c:pt>
                <c:pt idx="1532">
                  <c:v>42424</c:v>
                </c:pt>
                <c:pt idx="1533">
                  <c:v>42425</c:v>
                </c:pt>
                <c:pt idx="1534">
                  <c:v>42426</c:v>
                </c:pt>
                <c:pt idx="1535">
                  <c:v>42429</c:v>
                </c:pt>
                <c:pt idx="1536">
                  <c:v>42430</c:v>
                </c:pt>
                <c:pt idx="1537">
                  <c:v>42431</c:v>
                </c:pt>
                <c:pt idx="1538">
                  <c:v>42432</c:v>
                </c:pt>
                <c:pt idx="1539">
                  <c:v>42433</c:v>
                </c:pt>
                <c:pt idx="1540">
                  <c:v>42436</c:v>
                </c:pt>
                <c:pt idx="1541">
                  <c:v>42437</c:v>
                </c:pt>
                <c:pt idx="1542">
                  <c:v>42438</c:v>
                </c:pt>
                <c:pt idx="1543">
                  <c:v>42439</c:v>
                </c:pt>
                <c:pt idx="1544">
                  <c:v>42440</c:v>
                </c:pt>
                <c:pt idx="1545">
                  <c:v>42445</c:v>
                </c:pt>
                <c:pt idx="1546">
                  <c:v>42446</c:v>
                </c:pt>
                <c:pt idx="1547">
                  <c:v>42447</c:v>
                </c:pt>
                <c:pt idx="1548">
                  <c:v>42450</c:v>
                </c:pt>
                <c:pt idx="1549">
                  <c:v>42451</c:v>
                </c:pt>
                <c:pt idx="1550">
                  <c:v>42452</c:v>
                </c:pt>
                <c:pt idx="1551">
                  <c:v>42453</c:v>
                </c:pt>
                <c:pt idx="1552">
                  <c:v>42458</c:v>
                </c:pt>
                <c:pt idx="1553">
                  <c:v>42459</c:v>
                </c:pt>
                <c:pt idx="1554">
                  <c:v>42460</c:v>
                </c:pt>
                <c:pt idx="1555">
                  <c:v>42461</c:v>
                </c:pt>
                <c:pt idx="1556">
                  <c:v>42464</c:v>
                </c:pt>
                <c:pt idx="1557">
                  <c:v>42465</c:v>
                </c:pt>
                <c:pt idx="1558">
                  <c:v>42466</c:v>
                </c:pt>
                <c:pt idx="1559">
                  <c:v>42467</c:v>
                </c:pt>
                <c:pt idx="1560">
                  <c:v>42468</c:v>
                </c:pt>
                <c:pt idx="1561">
                  <c:v>42471</c:v>
                </c:pt>
                <c:pt idx="1562">
                  <c:v>42472</c:v>
                </c:pt>
                <c:pt idx="1563">
                  <c:v>42473</c:v>
                </c:pt>
                <c:pt idx="1564">
                  <c:v>42474</c:v>
                </c:pt>
                <c:pt idx="1565">
                  <c:v>42475</c:v>
                </c:pt>
                <c:pt idx="1566">
                  <c:v>42478</c:v>
                </c:pt>
                <c:pt idx="1567">
                  <c:v>42479</c:v>
                </c:pt>
                <c:pt idx="1568">
                  <c:v>42480</c:v>
                </c:pt>
                <c:pt idx="1569">
                  <c:v>42481</c:v>
                </c:pt>
                <c:pt idx="1570">
                  <c:v>42482</c:v>
                </c:pt>
                <c:pt idx="1571">
                  <c:v>42485</c:v>
                </c:pt>
                <c:pt idx="1572">
                  <c:v>42486</c:v>
                </c:pt>
                <c:pt idx="1573">
                  <c:v>42487</c:v>
                </c:pt>
                <c:pt idx="1574">
                  <c:v>42488</c:v>
                </c:pt>
                <c:pt idx="1575">
                  <c:v>42489</c:v>
                </c:pt>
                <c:pt idx="1576">
                  <c:v>42492</c:v>
                </c:pt>
                <c:pt idx="1577">
                  <c:v>42493</c:v>
                </c:pt>
                <c:pt idx="1578">
                  <c:v>42494</c:v>
                </c:pt>
                <c:pt idx="1579">
                  <c:v>42495</c:v>
                </c:pt>
                <c:pt idx="1580">
                  <c:v>42496</c:v>
                </c:pt>
                <c:pt idx="1581">
                  <c:v>42499</c:v>
                </c:pt>
                <c:pt idx="1582">
                  <c:v>42500</c:v>
                </c:pt>
                <c:pt idx="1583">
                  <c:v>42501</c:v>
                </c:pt>
                <c:pt idx="1584">
                  <c:v>42502</c:v>
                </c:pt>
                <c:pt idx="1585">
                  <c:v>42503</c:v>
                </c:pt>
                <c:pt idx="1586">
                  <c:v>42507</c:v>
                </c:pt>
                <c:pt idx="1587">
                  <c:v>42508</c:v>
                </c:pt>
                <c:pt idx="1588">
                  <c:v>42509</c:v>
                </c:pt>
                <c:pt idx="1589">
                  <c:v>42510</c:v>
                </c:pt>
                <c:pt idx="1590">
                  <c:v>42513</c:v>
                </c:pt>
                <c:pt idx="1591">
                  <c:v>42514</c:v>
                </c:pt>
                <c:pt idx="1592">
                  <c:v>42515</c:v>
                </c:pt>
                <c:pt idx="1593">
                  <c:v>42516</c:v>
                </c:pt>
                <c:pt idx="1594">
                  <c:v>42517</c:v>
                </c:pt>
                <c:pt idx="1595">
                  <c:v>42520</c:v>
                </c:pt>
                <c:pt idx="1596">
                  <c:v>42521</c:v>
                </c:pt>
                <c:pt idx="1597">
                  <c:v>42522</c:v>
                </c:pt>
                <c:pt idx="1598">
                  <c:v>42523</c:v>
                </c:pt>
                <c:pt idx="1599">
                  <c:v>42524</c:v>
                </c:pt>
                <c:pt idx="1600">
                  <c:v>42527</c:v>
                </c:pt>
                <c:pt idx="1601">
                  <c:v>42528</c:v>
                </c:pt>
                <c:pt idx="1602">
                  <c:v>42529</c:v>
                </c:pt>
                <c:pt idx="1603">
                  <c:v>42530</c:v>
                </c:pt>
                <c:pt idx="1604">
                  <c:v>42531</c:v>
                </c:pt>
                <c:pt idx="1605">
                  <c:v>42534</c:v>
                </c:pt>
                <c:pt idx="1606">
                  <c:v>42535</c:v>
                </c:pt>
                <c:pt idx="1607">
                  <c:v>42536</c:v>
                </c:pt>
                <c:pt idx="1608">
                  <c:v>42537</c:v>
                </c:pt>
                <c:pt idx="1609">
                  <c:v>42538</c:v>
                </c:pt>
                <c:pt idx="1610">
                  <c:v>42541</c:v>
                </c:pt>
                <c:pt idx="1611">
                  <c:v>42542</c:v>
                </c:pt>
                <c:pt idx="1612">
                  <c:v>42543</c:v>
                </c:pt>
                <c:pt idx="1613">
                  <c:v>42544</c:v>
                </c:pt>
                <c:pt idx="1614">
                  <c:v>42545</c:v>
                </c:pt>
                <c:pt idx="1615">
                  <c:v>42548</c:v>
                </c:pt>
                <c:pt idx="1616">
                  <c:v>42549</c:v>
                </c:pt>
                <c:pt idx="1617">
                  <c:v>42550</c:v>
                </c:pt>
                <c:pt idx="1618">
                  <c:v>42551</c:v>
                </c:pt>
                <c:pt idx="1619">
                  <c:v>42552</c:v>
                </c:pt>
                <c:pt idx="1620">
                  <c:v>42555</c:v>
                </c:pt>
                <c:pt idx="1621">
                  <c:v>42556</c:v>
                </c:pt>
                <c:pt idx="1622">
                  <c:v>42557</c:v>
                </c:pt>
                <c:pt idx="1623">
                  <c:v>42558</c:v>
                </c:pt>
                <c:pt idx="1624">
                  <c:v>42559</c:v>
                </c:pt>
                <c:pt idx="1625">
                  <c:v>42562</c:v>
                </c:pt>
                <c:pt idx="1626">
                  <c:v>42563</c:v>
                </c:pt>
                <c:pt idx="1627">
                  <c:v>42564</c:v>
                </c:pt>
                <c:pt idx="1628">
                  <c:v>42565</c:v>
                </c:pt>
                <c:pt idx="1629">
                  <c:v>42566</c:v>
                </c:pt>
                <c:pt idx="1630">
                  <c:v>42569</c:v>
                </c:pt>
                <c:pt idx="1631">
                  <c:v>42570</c:v>
                </c:pt>
                <c:pt idx="1632">
                  <c:v>42571</c:v>
                </c:pt>
                <c:pt idx="1633">
                  <c:v>42572</c:v>
                </c:pt>
                <c:pt idx="1634">
                  <c:v>42573</c:v>
                </c:pt>
                <c:pt idx="1635">
                  <c:v>42576</c:v>
                </c:pt>
                <c:pt idx="1636">
                  <c:v>42577</c:v>
                </c:pt>
                <c:pt idx="1637">
                  <c:v>42578</c:v>
                </c:pt>
                <c:pt idx="1638">
                  <c:v>42579</c:v>
                </c:pt>
                <c:pt idx="1639">
                  <c:v>42580</c:v>
                </c:pt>
                <c:pt idx="1640">
                  <c:v>42583</c:v>
                </c:pt>
                <c:pt idx="1641">
                  <c:v>42584</c:v>
                </c:pt>
                <c:pt idx="1642">
                  <c:v>42585</c:v>
                </c:pt>
                <c:pt idx="1643">
                  <c:v>42586</c:v>
                </c:pt>
                <c:pt idx="1644">
                  <c:v>42587</c:v>
                </c:pt>
                <c:pt idx="1645">
                  <c:v>42590</c:v>
                </c:pt>
                <c:pt idx="1646">
                  <c:v>42591</c:v>
                </c:pt>
                <c:pt idx="1647">
                  <c:v>42592</c:v>
                </c:pt>
                <c:pt idx="1648">
                  <c:v>42593</c:v>
                </c:pt>
                <c:pt idx="1649">
                  <c:v>42594</c:v>
                </c:pt>
                <c:pt idx="1650">
                  <c:v>42597</c:v>
                </c:pt>
                <c:pt idx="1651">
                  <c:v>42598</c:v>
                </c:pt>
                <c:pt idx="1652">
                  <c:v>42599</c:v>
                </c:pt>
                <c:pt idx="1653">
                  <c:v>42600</c:v>
                </c:pt>
                <c:pt idx="1654">
                  <c:v>42601</c:v>
                </c:pt>
                <c:pt idx="1655">
                  <c:v>42604</c:v>
                </c:pt>
                <c:pt idx="1656">
                  <c:v>42605</c:v>
                </c:pt>
                <c:pt idx="1657">
                  <c:v>42606</c:v>
                </c:pt>
                <c:pt idx="1658">
                  <c:v>42607</c:v>
                </c:pt>
                <c:pt idx="1659">
                  <c:v>42608</c:v>
                </c:pt>
                <c:pt idx="1660">
                  <c:v>42611</c:v>
                </c:pt>
                <c:pt idx="1661">
                  <c:v>42612</c:v>
                </c:pt>
                <c:pt idx="1662">
                  <c:v>42613</c:v>
                </c:pt>
                <c:pt idx="1663">
                  <c:v>42614</c:v>
                </c:pt>
                <c:pt idx="1664">
                  <c:v>42615</c:v>
                </c:pt>
                <c:pt idx="1665">
                  <c:v>42618</c:v>
                </c:pt>
                <c:pt idx="1666">
                  <c:v>42619</c:v>
                </c:pt>
                <c:pt idx="1667">
                  <c:v>42620</c:v>
                </c:pt>
                <c:pt idx="1668">
                  <c:v>42621</c:v>
                </c:pt>
                <c:pt idx="1669">
                  <c:v>42622</c:v>
                </c:pt>
                <c:pt idx="1670">
                  <c:v>42625</c:v>
                </c:pt>
                <c:pt idx="1671">
                  <c:v>42626</c:v>
                </c:pt>
                <c:pt idx="1672">
                  <c:v>42627</c:v>
                </c:pt>
                <c:pt idx="1673">
                  <c:v>42628</c:v>
                </c:pt>
                <c:pt idx="1674">
                  <c:v>42629</c:v>
                </c:pt>
                <c:pt idx="1675">
                  <c:v>42632</c:v>
                </c:pt>
                <c:pt idx="1676">
                  <c:v>42633</c:v>
                </c:pt>
                <c:pt idx="1677">
                  <c:v>42634</c:v>
                </c:pt>
                <c:pt idx="1678">
                  <c:v>42635</c:v>
                </c:pt>
                <c:pt idx="1679">
                  <c:v>42636</c:v>
                </c:pt>
                <c:pt idx="1680">
                  <c:v>42639</c:v>
                </c:pt>
                <c:pt idx="1681">
                  <c:v>42640</c:v>
                </c:pt>
                <c:pt idx="1682">
                  <c:v>42641</c:v>
                </c:pt>
                <c:pt idx="1683">
                  <c:v>42642</c:v>
                </c:pt>
                <c:pt idx="1684">
                  <c:v>42643</c:v>
                </c:pt>
                <c:pt idx="1685">
                  <c:v>42646</c:v>
                </c:pt>
                <c:pt idx="1686">
                  <c:v>42647</c:v>
                </c:pt>
                <c:pt idx="1687">
                  <c:v>42648</c:v>
                </c:pt>
                <c:pt idx="1688">
                  <c:v>42649</c:v>
                </c:pt>
                <c:pt idx="1689">
                  <c:v>42650</c:v>
                </c:pt>
                <c:pt idx="1690">
                  <c:v>42653</c:v>
                </c:pt>
                <c:pt idx="1691">
                  <c:v>42654</c:v>
                </c:pt>
                <c:pt idx="1692">
                  <c:v>42655</c:v>
                </c:pt>
                <c:pt idx="1693">
                  <c:v>42656</c:v>
                </c:pt>
                <c:pt idx="1694">
                  <c:v>42657</c:v>
                </c:pt>
                <c:pt idx="1695">
                  <c:v>42660</c:v>
                </c:pt>
                <c:pt idx="1696">
                  <c:v>42661</c:v>
                </c:pt>
                <c:pt idx="1697">
                  <c:v>42662</c:v>
                </c:pt>
                <c:pt idx="1698">
                  <c:v>42663</c:v>
                </c:pt>
                <c:pt idx="1699">
                  <c:v>42664</c:v>
                </c:pt>
                <c:pt idx="1700">
                  <c:v>42667</c:v>
                </c:pt>
                <c:pt idx="1701">
                  <c:v>42668</c:v>
                </c:pt>
                <c:pt idx="1702">
                  <c:v>42669</c:v>
                </c:pt>
                <c:pt idx="1703">
                  <c:v>42670</c:v>
                </c:pt>
                <c:pt idx="1704">
                  <c:v>42671</c:v>
                </c:pt>
                <c:pt idx="1705">
                  <c:v>42676</c:v>
                </c:pt>
                <c:pt idx="1706">
                  <c:v>42677</c:v>
                </c:pt>
                <c:pt idx="1707">
                  <c:v>42678</c:v>
                </c:pt>
                <c:pt idx="1708">
                  <c:v>42681</c:v>
                </c:pt>
                <c:pt idx="1709">
                  <c:v>42682</c:v>
                </c:pt>
                <c:pt idx="1710">
                  <c:v>42683</c:v>
                </c:pt>
                <c:pt idx="1711">
                  <c:v>42684</c:v>
                </c:pt>
                <c:pt idx="1712">
                  <c:v>42685</c:v>
                </c:pt>
                <c:pt idx="1713">
                  <c:v>42688</c:v>
                </c:pt>
                <c:pt idx="1714">
                  <c:v>42689</c:v>
                </c:pt>
                <c:pt idx="1715">
                  <c:v>42690</c:v>
                </c:pt>
                <c:pt idx="1716">
                  <c:v>42691</c:v>
                </c:pt>
                <c:pt idx="1717">
                  <c:v>42692</c:v>
                </c:pt>
                <c:pt idx="1718">
                  <c:v>42695</c:v>
                </c:pt>
                <c:pt idx="1719">
                  <c:v>42696</c:v>
                </c:pt>
                <c:pt idx="1720">
                  <c:v>42697</c:v>
                </c:pt>
                <c:pt idx="1721">
                  <c:v>42698</c:v>
                </c:pt>
                <c:pt idx="1722">
                  <c:v>42699</c:v>
                </c:pt>
                <c:pt idx="1723">
                  <c:v>42702</c:v>
                </c:pt>
                <c:pt idx="1724">
                  <c:v>42703</c:v>
                </c:pt>
                <c:pt idx="1725">
                  <c:v>42704</c:v>
                </c:pt>
                <c:pt idx="1726">
                  <c:v>42705</c:v>
                </c:pt>
                <c:pt idx="1727">
                  <c:v>42706</c:v>
                </c:pt>
                <c:pt idx="1728">
                  <c:v>42709</c:v>
                </c:pt>
                <c:pt idx="1729">
                  <c:v>42710</c:v>
                </c:pt>
                <c:pt idx="1730">
                  <c:v>42711</c:v>
                </c:pt>
                <c:pt idx="1731">
                  <c:v>42712</c:v>
                </c:pt>
                <c:pt idx="1732">
                  <c:v>42713</c:v>
                </c:pt>
                <c:pt idx="1733">
                  <c:v>42716</c:v>
                </c:pt>
                <c:pt idx="1734">
                  <c:v>42717</c:v>
                </c:pt>
                <c:pt idx="1735">
                  <c:v>42718</c:v>
                </c:pt>
                <c:pt idx="1736">
                  <c:v>42719</c:v>
                </c:pt>
                <c:pt idx="1737">
                  <c:v>42720</c:v>
                </c:pt>
                <c:pt idx="1738">
                  <c:v>42723</c:v>
                </c:pt>
                <c:pt idx="1739">
                  <c:v>42724</c:v>
                </c:pt>
                <c:pt idx="1740">
                  <c:v>42725</c:v>
                </c:pt>
                <c:pt idx="1741">
                  <c:v>42726</c:v>
                </c:pt>
                <c:pt idx="1742">
                  <c:v>42727</c:v>
                </c:pt>
                <c:pt idx="1743">
                  <c:v>42731</c:v>
                </c:pt>
                <c:pt idx="1744">
                  <c:v>42732</c:v>
                </c:pt>
                <c:pt idx="1745">
                  <c:v>42733</c:v>
                </c:pt>
                <c:pt idx="1746">
                  <c:v>42734</c:v>
                </c:pt>
                <c:pt idx="1747">
                  <c:v>42737</c:v>
                </c:pt>
                <c:pt idx="1748">
                  <c:v>42738</c:v>
                </c:pt>
                <c:pt idx="1749">
                  <c:v>42739</c:v>
                </c:pt>
                <c:pt idx="1750">
                  <c:v>42740</c:v>
                </c:pt>
                <c:pt idx="1751">
                  <c:v>42741</c:v>
                </c:pt>
                <c:pt idx="1752">
                  <c:v>42744</c:v>
                </c:pt>
                <c:pt idx="1753">
                  <c:v>42745</c:v>
                </c:pt>
                <c:pt idx="1754">
                  <c:v>42746</c:v>
                </c:pt>
                <c:pt idx="1755">
                  <c:v>42747</c:v>
                </c:pt>
                <c:pt idx="1756">
                  <c:v>42748</c:v>
                </c:pt>
                <c:pt idx="1757">
                  <c:v>42751</c:v>
                </c:pt>
                <c:pt idx="1758">
                  <c:v>42752</c:v>
                </c:pt>
                <c:pt idx="1759">
                  <c:v>42753</c:v>
                </c:pt>
                <c:pt idx="1760">
                  <c:v>42754</c:v>
                </c:pt>
                <c:pt idx="1761">
                  <c:v>42755</c:v>
                </c:pt>
                <c:pt idx="1762">
                  <c:v>42758</c:v>
                </c:pt>
                <c:pt idx="1763">
                  <c:v>42759</c:v>
                </c:pt>
                <c:pt idx="1764">
                  <c:v>42760</c:v>
                </c:pt>
                <c:pt idx="1765">
                  <c:v>42761</c:v>
                </c:pt>
                <c:pt idx="1766">
                  <c:v>42762</c:v>
                </c:pt>
                <c:pt idx="1767">
                  <c:v>42765</c:v>
                </c:pt>
                <c:pt idx="1768">
                  <c:v>42766</c:v>
                </c:pt>
                <c:pt idx="1769">
                  <c:v>42767</c:v>
                </c:pt>
                <c:pt idx="1770">
                  <c:v>42768</c:v>
                </c:pt>
                <c:pt idx="1771">
                  <c:v>42769</c:v>
                </c:pt>
                <c:pt idx="1772">
                  <c:v>42772</c:v>
                </c:pt>
                <c:pt idx="1773">
                  <c:v>42773</c:v>
                </c:pt>
                <c:pt idx="1774">
                  <c:v>42774</c:v>
                </c:pt>
                <c:pt idx="1775">
                  <c:v>42775</c:v>
                </c:pt>
                <c:pt idx="1776">
                  <c:v>42776</c:v>
                </c:pt>
                <c:pt idx="1777">
                  <c:v>42779</c:v>
                </c:pt>
                <c:pt idx="1778">
                  <c:v>42780</c:v>
                </c:pt>
                <c:pt idx="1779">
                  <c:v>42781</c:v>
                </c:pt>
                <c:pt idx="1780">
                  <c:v>42782</c:v>
                </c:pt>
                <c:pt idx="1781">
                  <c:v>42783</c:v>
                </c:pt>
                <c:pt idx="1782">
                  <c:v>42786</c:v>
                </c:pt>
                <c:pt idx="1783">
                  <c:v>42787</c:v>
                </c:pt>
                <c:pt idx="1784">
                  <c:v>42788</c:v>
                </c:pt>
                <c:pt idx="1785">
                  <c:v>42789</c:v>
                </c:pt>
                <c:pt idx="1786">
                  <c:v>42790</c:v>
                </c:pt>
                <c:pt idx="1787">
                  <c:v>42793</c:v>
                </c:pt>
                <c:pt idx="1788">
                  <c:v>42794</c:v>
                </c:pt>
                <c:pt idx="1789">
                  <c:v>42795</c:v>
                </c:pt>
                <c:pt idx="1790">
                  <c:v>42796</c:v>
                </c:pt>
                <c:pt idx="1791">
                  <c:v>42797</c:v>
                </c:pt>
                <c:pt idx="1792">
                  <c:v>42800</c:v>
                </c:pt>
                <c:pt idx="1793">
                  <c:v>42801</c:v>
                </c:pt>
                <c:pt idx="1794">
                  <c:v>42802</c:v>
                </c:pt>
                <c:pt idx="1795">
                  <c:v>42803</c:v>
                </c:pt>
                <c:pt idx="1796">
                  <c:v>42804</c:v>
                </c:pt>
                <c:pt idx="1797">
                  <c:v>42807</c:v>
                </c:pt>
                <c:pt idx="1798">
                  <c:v>42808</c:v>
                </c:pt>
                <c:pt idx="1799">
                  <c:v>42810</c:v>
                </c:pt>
                <c:pt idx="1800">
                  <c:v>42811</c:v>
                </c:pt>
                <c:pt idx="1801">
                  <c:v>42814</c:v>
                </c:pt>
                <c:pt idx="1802">
                  <c:v>42815</c:v>
                </c:pt>
                <c:pt idx="1803">
                  <c:v>42816</c:v>
                </c:pt>
                <c:pt idx="1804">
                  <c:v>42817</c:v>
                </c:pt>
                <c:pt idx="1805">
                  <c:v>42818</c:v>
                </c:pt>
                <c:pt idx="1806">
                  <c:v>42821</c:v>
                </c:pt>
                <c:pt idx="1807">
                  <c:v>42822</c:v>
                </c:pt>
                <c:pt idx="1808">
                  <c:v>42823</c:v>
                </c:pt>
                <c:pt idx="1809">
                  <c:v>42824</c:v>
                </c:pt>
                <c:pt idx="1810">
                  <c:v>42825</c:v>
                </c:pt>
                <c:pt idx="1811">
                  <c:v>42828</c:v>
                </c:pt>
                <c:pt idx="1812">
                  <c:v>42829</c:v>
                </c:pt>
                <c:pt idx="1813">
                  <c:v>42830</c:v>
                </c:pt>
                <c:pt idx="1814">
                  <c:v>42831</c:v>
                </c:pt>
                <c:pt idx="1815">
                  <c:v>42832</c:v>
                </c:pt>
                <c:pt idx="1816">
                  <c:v>42835</c:v>
                </c:pt>
                <c:pt idx="1817">
                  <c:v>42836</c:v>
                </c:pt>
                <c:pt idx="1818">
                  <c:v>42837</c:v>
                </c:pt>
                <c:pt idx="1819">
                  <c:v>42838</c:v>
                </c:pt>
                <c:pt idx="1820">
                  <c:v>42843</c:v>
                </c:pt>
                <c:pt idx="1821">
                  <c:v>42844</c:v>
                </c:pt>
                <c:pt idx="1822">
                  <c:v>42845</c:v>
                </c:pt>
                <c:pt idx="1823">
                  <c:v>42846</c:v>
                </c:pt>
                <c:pt idx="1824">
                  <c:v>42849</c:v>
                </c:pt>
                <c:pt idx="1825">
                  <c:v>42850</c:v>
                </c:pt>
                <c:pt idx="1826">
                  <c:v>42851</c:v>
                </c:pt>
                <c:pt idx="1827">
                  <c:v>42852</c:v>
                </c:pt>
                <c:pt idx="1828">
                  <c:v>42853</c:v>
                </c:pt>
                <c:pt idx="1829">
                  <c:v>42857</c:v>
                </c:pt>
                <c:pt idx="1830">
                  <c:v>42858</c:v>
                </c:pt>
                <c:pt idx="1831">
                  <c:v>42859</c:v>
                </c:pt>
                <c:pt idx="1832">
                  <c:v>42860</c:v>
                </c:pt>
                <c:pt idx="1833">
                  <c:v>42863</c:v>
                </c:pt>
                <c:pt idx="1834">
                  <c:v>42864</c:v>
                </c:pt>
                <c:pt idx="1835">
                  <c:v>42865</c:v>
                </c:pt>
                <c:pt idx="1836">
                  <c:v>42866</c:v>
                </c:pt>
                <c:pt idx="1837">
                  <c:v>42867</c:v>
                </c:pt>
                <c:pt idx="1838">
                  <c:v>42870</c:v>
                </c:pt>
                <c:pt idx="1839">
                  <c:v>42871</c:v>
                </c:pt>
                <c:pt idx="1840">
                  <c:v>42872</c:v>
                </c:pt>
                <c:pt idx="1841">
                  <c:v>42873</c:v>
                </c:pt>
                <c:pt idx="1842">
                  <c:v>42874</c:v>
                </c:pt>
                <c:pt idx="1843">
                  <c:v>42877</c:v>
                </c:pt>
                <c:pt idx="1844">
                  <c:v>42878</c:v>
                </c:pt>
                <c:pt idx="1845">
                  <c:v>42879</c:v>
                </c:pt>
                <c:pt idx="1846">
                  <c:v>42880</c:v>
                </c:pt>
                <c:pt idx="1847">
                  <c:v>42881</c:v>
                </c:pt>
                <c:pt idx="1848">
                  <c:v>42884</c:v>
                </c:pt>
                <c:pt idx="1849">
                  <c:v>42885</c:v>
                </c:pt>
                <c:pt idx="1850">
                  <c:v>42886</c:v>
                </c:pt>
                <c:pt idx="1851">
                  <c:v>42887</c:v>
                </c:pt>
                <c:pt idx="1852">
                  <c:v>42888</c:v>
                </c:pt>
                <c:pt idx="1853">
                  <c:v>42892</c:v>
                </c:pt>
                <c:pt idx="1854">
                  <c:v>42893</c:v>
                </c:pt>
                <c:pt idx="1855">
                  <c:v>42894</c:v>
                </c:pt>
                <c:pt idx="1856">
                  <c:v>42895</c:v>
                </c:pt>
                <c:pt idx="1857">
                  <c:v>42898</c:v>
                </c:pt>
                <c:pt idx="1858">
                  <c:v>42899</c:v>
                </c:pt>
                <c:pt idx="1859">
                  <c:v>42900</c:v>
                </c:pt>
                <c:pt idx="1860">
                  <c:v>42901</c:v>
                </c:pt>
                <c:pt idx="1861">
                  <c:v>42902</c:v>
                </c:pt>
                <c:pt idx="1862">
                  <c:v>42905</c:v>
                </c:pt>
                <c:pt idx="1863">
                  <c:v>42906</c:v>
                </c:pt>
                <c:pt idx="1864">
                  <c:v>42907</c:v>
                </c:pt>
                <c:pt idx="1865">
                  <c:v>42908</c:v>
                </c:pt>
                <c:pt idx="1866">
                  <c:v>42909</c:v>
                </c:pt>
                <c:pt idx="1867">
                  <c:v>42912</c:v>
                </c:pt>
                <c:pt idx="1868">
                  <c:v>42913</c:v>
                </c:pt>
                <c:pt idx="1869">
                  <c:v>42914</c:v>
                </c:pt>
                <c:pt idx="1870">
                  <c:v>42915</c:v>
                </c:pt>
                <c:pt idx="1871">
                  <c:v>42916</c:v>
                </c:pt>
                <c:pt idx="1872">
                  <c:v>42919</c:v>
                </c:pt>
                <c:pt idx="1873">
                  <c:v>42920</c:v>
                </c:pt>
                <c:pt idx="1874">
                  <c:v>42921</c:v>
                </c:pt>
                <c:pt idx="1875">
                  <c:v>42922</c:v>
                </c:pt>
                <c:pt idx="1876">
                  <c:v>42923</c:v>
                </c:pt>
                <c:pt idx="1877">
                  <c:v>42926</c:v>
                </c:pt>
                <c:pt idx="1878">
                  <c:v>42927</c:v>
                </c:pt>
                <c:pt idx="1879">
                  <c:v>42928</c:v>
                </c:pt>
                <c:pt idx="1880">
                  <c:v>42929</c:v>
                </c:pt>
                <c:pt idx="1881">
                  <c:v>42930</c:v>
                </c:pt>
                <c:pt idx="1882">
                  <c:v>42933</c:v>
                </c:pt>
                <c:pt idx="1883">
                  <c:v>42934</c:v>
                </c:pt>
                <c:pt idx="1884">
                  <c:v>42935</c:v>
                </c:pt>
                <c:pt idx="1885">
                  <c:v>42936</c:v>
                </c:pt>
                <c:pt idx="1886">
                  <c:v>42937</c:v>
                </c:pt>
                <c:pt idx="1887">
                  <c:v>42940</c:v>
                </c:pt>
                <c:pt idx="1888">
                  <c:v>42941</c:v>
                </c:pt>
                <c:pt idx="1889">
                  <c:v>42942</c:v>
                </c:pt>
                <c:pt idx="1890">
                  <c:v>42943</c:v>
                </c:pt>
                <c:pt idx="1891">
                  <c:v>42944</c:v>
                </c:pt>
                <c:pt idx="1892">
                  <c:v>42947</c:v>
                </c:pt>
                <c:pt idx="1893">
                  <c:v>42948</c:v>
                </c:pt>
                <c:pt idx="1894">
                  <c:v>42949</c:v>
                </c:pt>
                <c:pt idx="1895">
                  <c:v>42950</c:v>
                </c:pt>
                <c:pt idx="1896">
                  <c:v>42951</c:v>
                </c:pt>
                <c:pt idx="1897">
                  <c:v>42954</c:v>
                </c:pt>
                <c:pt idx="1898">
                  <c:v>42955</c:v>
                </c:pt>
                <c:pt idx="1899">
                  <c:v>42956</c:v>
                </c:pt>
                <c:pt idx="1900">
                  <c:v>42957</c:v>
                </c:pt>
                <c:pt idx="1901">
                  <c:v>42958</c:v>
                </c:pt>
                <c:pt idx="1902">
                  <c:v>42961</c:v>
                </c:pt>
                <c:pt idx="1903">
                  <c:v>42962</c:v>
                </c:pt>
                <c:pt idx="1904">
                  <c:v>42963</c:v>
                </c:pt>
                <c:pt idx="1905">
                  <c:v>42964</c:v>
                </c:pt>
                <c:pt idx="1906">
                  <c:v>42965</c:v>
                </c:pt>
                <c:pt idx="1907">
                  <c:v>42968</c:v>
                </c:pt>
                <c:pt idx="1908">
                  <c:v>42969</c:v>
                </c:pt>
                <c:pt idx="1909">
                  <c:v>42970</c:v>
                </c:pt>
                <c:pt idx="1910">
                  <c:v>42971</c:v>
                </c:pt>
                <c:pt idx="1911">
                  <c:v>42972</c:v>
                </c:pt>
                <c:pt idx="1912">
                  <c:v>42975</c:v>
                </c:pt>
                <c:pt idx="1913">
                  <c:v>42976</c:v>
                </c:pt>
                <c:pt idx="1914">
                  <c:v>42977</c:v>
                </c:pt>
                <c:pt idx="1915">
                  <c:v>42978</c:v>
                </c:pt>
                <c:pt idx="1916">
                  <c:v>42979</c:v>
                </c:pt>
                <c:pt idx="1917">
                  <c:v>42982</c:v>
                </c:pt>
                <c:pt idx="1918">
                  <c:v>42983</c:v>
                </c:pt>
                <c:pt idx="1919">
                  <c:v>42984</c:v>
                </c:pt>
                <c:pt idx="1920">
                  <c:v>42985</c:v>
                </c:pt>
                <c:pt idx="1921">
                  <c:v>42986</c:v>
                </c:pt>
                <c:pt idx="1922">
                  <c:v>42989</c:v>
                </c:pt>
                <c:pt idx="1923">
                  <c:v>42990</c:v>
                </c:pt>
                <c:pt idx="1924">
                  <c:v>42991</c:v>
                </c:pt>
                <c:pt idx="1925">
                  <c:v>42992</c:v>
                </c:pt>
                <c:pt idx="1926">
                  <c:v>42993</c:v>
                </c:pt>
                <c:pt idx="1927">
                  <c:v>42996</c:v>
                </c:pt>
                <c:pt idx="1928">
                  <c:v>42997</c:v>
                </c:pt>
                <c:pt idx="1929">
                  <c:v>42998</c:v>
                </c:pt>
                <c:pt idx="1930">
                  <c:v>42999</c:v>
                </c:pt>
                <c:pt idx="1931">
                  <c:v>43000</c:v>
                </c:pt>
                <c:pt idx="1932">
                  <c:v>43003</c:v>
                </c:pt>
                <c:pt idx="1933">
                  <c:v>43004</c:v>
                </c:pt>
                <c:pt idx="1934">
                  <c:v>43005</c:v>
                </c:pt>
                <c:pt idx="1935">
                  <c:v>43006</c:v>
                </c:pt>
                <c:pt idx="1936">
                  <c:v>43007</c:v>
                </c:pt>
              </c:numCache>
            </c:numRef>
          </c:cat>
          <c:val>
            <c:numRef>
              <c:f>napi!$K$2503:$K$4439</c:f>
              <c:numCache>
                <c:formatCode>0.00</c:formatCode>
                <c:ptCount val="1937"/>
                <c:pt idx="0">
                  <c:v>6.25</c:v>
                </c:pt>
                <c:pt idx="1">
                  <c:v>6.25</c:v>
                </c:pt>
                <c:pt idx="2">
                  <c:v>6.25</c:v>
                </c:pt>
                <c:pt idx="3">
                  <c:v>6.25</c:v>
                </c:pt>
                <c:pt idx="4">
                  <c:v>6.25</c:v>
                </c:pt>
                <c:pt idx="5">
                  <c:v>6.25</c:v>
                </c:pt>
                <c:pt idx="6">
                  <c:v>6.25</c:v>
                </c:pt>
                <c:pt idx="7">
                  <c:v>6.25</c:v>
                </c:pt>
                <c:pt idx="8">
                  <c:v>6.25</c:v>
                </c:pt>
                <c:pt idx="9">
                  <c:v>6.25</c:v>
                </c:pt>
                <c:pt idx="10">
                  <c:v>6.25</c:v>
                </c:pt>
                <c:pt idx="11">
                  <c:v>6.25</c:v>
                </c:pt>
                <c:pt idx="12">
                  <c:v>6.25</c:v>
                </c:pt>
                <c:pt idx="13">
                  <c:v>6.25</c:v>
                </c:pt>
                <c:pt idx="14">
                  <c:v>6.25</c:v>
                </c:pt>
                <c:pt idx="15">
                  <c:v>6.25</c:v>
                </c:pt>
                <c:pt idx="16">
                  <c:v>6</c:v>
                </c:pt>
                <c:pt idx="17">
                  <c:v>6</c:v>
                </c:pt>
                <c:pt idx="18">
                  <c:v>6</c:v>
                </c:pt>
                <c:pt idx="19">
                  <c:v>6</c:v>
                </c:pt>
                <c:pt idx="20">
                  <c:v>6</c:v>
                </c:pt>
                <c:pt idx="21">
                  <c:v>6</c:v>
                </c:pt>
                <c:pt idx="22">
                  <c:v>6</c:v>
                </c:pt>
                <c:pt idx="23">
                  <c:v>6</c:v>
                </c:pt>
                <c:pt idx="24">
                  <c:v>6</c:v>
                </c:pt>
                <c:pt idx="25">
                  <c:v>6</c:v>
                </c:pt>
                <c:pt idx="26">
                  <c:v>6</c:v>
                </c:pt>
                <c:pt idx="27">
                  <c:v>6</c:v>
                </c:pt>
                <c:pt idx="28">
                  <c:v>6</c:v>
                </c:pt>
                <c:pt idx="29">
                  <c:v>6</c:v>
                </c:pt>
                <c:pt idx="30">
                  <c:v>6</c:v>
                </c:pt>
                <c:pt idx="31">
                  <c:v>6</c:v>
                </c:pt>
                <c:pt idx="32">
                  <c:v>6</c:v>
                </c:pt>
                <c:pt idx="33">
                  <c:v>6</c:v>
                </c:pt>
                <c:pt idx="34">
                  <c:v>6</c:v>
                </c:pt>
                <c:pt idx="35">
                  <c:v>6</c:v>
                </c:pt>
                <c:pt idx="36">
                  <c:v>5.75</c:v>
                </c:pt>
                <c:pt idx="37">
                  <c:v>5.75</c:v>
                </c:pt>
                <c:pt idx="38">
                  <c:v>5.75</c:v>
                </c:pt>
                <c:pt idx="39">
                  <c:v>5.75</c:v>
                </c:pt>
                <c:pt idx="40">
                  <c:v>5.75</c:v>
                </c:pt>
                <c:pt idx="41">
                  <c:v>5.75</c:v>
                </c:pt>
                <c:pt idx="42">
                  <c:v>5.75</c:v>
                </c:pt>
                <c:pt idx="43">
                  <c:v>5.75</c:v>
                </c:pt>
                <c:pt idx="44">
                  <c:v>5.75</c:v>
                </c:pt>
                <c:pt idx="45">
                  <c:v>5.75</c:v>
                </c:pt>
                <c:pt idx="46">
                  <c:v>5.75</c:v>
                </c:pt>
                <c:pt idx="47">
                  <c:v>5.75</c:v>
                </c:pt>
                <c:pt idx="48">
                  <c:v>5.75</c:v>
                </c:pt>
                <c:pt idx="49">
                  <c:v>5.75</c:v>
                </c:pt>
                <c:pt idx="50">
                  <c:v>5.75</c:v>
                </c:pt>
                <c:pt idx="51">
                  <c:v>5.75</c:v>
                </c:pt>
                <c:pt idx="52">
                  <c:v>5.75</c:v>
                </c:pt>
                <c:pt idx="53">
                  <c:v>5.75</c:v>
                </c:pt>
                <c:pt idx="54">
                  <c:v>5.75</c:v>
                </c:pt>
                <c:pt idx="55">
                  <c:v>5.75</c:v>
                </c:pt>
                <c:pt idx="56">
                  <c:v>5.75</c:v>
                </c:pt>
                <c:pt idx="57">
                  <c:v>5.75</c:v>
                </c:pt>
                <c:pt idx="58">
                  <c:v>5.75</c:v>
                </c:pt>
                <c:pt idx="59">
                  <c:v>5.75</c:v>
                </c:pt>
                <c:pt idx="60">
                  <c:v>5.5</c:v>
                </c:pt>
                <c:pt idx="61">
                  <c:v>5.5</c:v>
                </c:pt>
                <c:pt idx="62">
                  <c:v>5.5</c:v>
                </c:pt>
                <c:pt idx="63">
                  <c:v>5.5</c:v>
                </c:pt>
                <c:pt idx="64">
                  <c:v>5.5</c:v>
                </c:pt>
                <c:pt idx="65">
                  <c:v>5.5</c:v>
                </c:pt>
                <c:pt idx="66">
                  <c:v>5.5</c:v>
                </c:pt>
                <c:pt idx="67">
                  <c:v>5.5</c:v>
                </c:pt>
                <c:pt idx="68">
                  <c:v>5.5</c:v>
                </c:pt>
                <c:pt idx="69">
                  <c:v>5.5</c:v>
                </c:pt>
                <c:pt idx="70">
                  <c:v>5.5</c:v>
                </c:pt>
                <c:pt idx="71">
                  <c:v>5.5</c:v>
                </c:pt>
                <c:pt idx="72">
                  <c:v>5.5</c:v>
                </c:pt>
                <c:pt idx="73">
                  <c:v>5.5</c:v>
                </c:pt>
                <c:pt idx="74">
                  <c:v>5.5</c:v>
                </c:pt>
                <c:pt idx="75">
                  <c:v>5.5</c:v>
                </c:pt>
                <c:pt idx="76">
                  <c:v>5.5</c:v>
                </c:pt>
                <c:pt idx="77">
                  <c:v>5.5</c:v>
                </c:pt>
                <c:pt idx="78">
                  <c:v>5.5</c:v>
                </c:pt>
                <c:pt idx="79">
                  <c:v>5.25</c:v>
                </c:pt>
                <c:pt idx="80">
                  <c:v>5.25</c:v>
                </c:pt>
                <c:pt idx="81">
                  <c:v>5.25</c:v>
                </c:pt>
                <c:pt idx="82">
                  <c:v>5.25</c:v>
                </c:pt>
                <c:pt idx="83">
                  <c:v>5.25</c:v>
                </c:pt>
                <c:pt idx="84">
                  <c:v>5.25</c:v>
                </c:pt>
                <c:pt idx="85">
                  <c:v>5.25</c:v>
                </c:pt>
                <c:pt idx="86">
                  <c:v>5.25</c:v>
                </c:pt>
                <c:pt idx="87">
                  <c:v>5.25</c:v>
                </c:pt>
                <c:pt idx="88">
                  <c:v>5.25</c:v>
                </c:pt>
                <c:pt idx="89">
                  <c:v>5.25</c:v>
                </c:pt>
                <c:pt idx="90">
                  <c:v>5.25</c:v>
                </c:pt>
                <c:pt idx="91">
                  <c:v>5.25</c:v>
                </c:pt>
                <c:pt idx="92">
                  <c:v>5.25</c:v>
                </c:pt>
                <c:pt idx="93">
                  <c:v>5.25</c:v>
                </c:pt>
                <c:pt idx="94">
                  <c:v>5.25</c:v>
                </c:pt>
                <c:pt idx="95">
                  <c:v>5.25</c:v>
                </c:pt>
                <c:pt idx="96">
                  <c:v>5.25</c:v>
                </c:pt>
                <c:pt idx="97">
                  <c:v>5.25</c:v>
                </c:pt>
                <c:pt idx="98">
                  <c:v>5.25</c:v>
                </c:pt>
                <c:pt idx="99">
                  <c:v>5.25</c:v>
                </c:pt>
                <c:pt idx="100">
                  <c:v>5.25</c:v>
                </c:pt>
                <c:pt idx="101">
                  <c:v>5.25</c:v>
                </c:pt>
                <c:pt idx="102">
                  <c:v>5.25</c:v>
                </c:pt>
                <c:pt idx="103">
                  <c:v>5.25</c:v>
                </c:pt>
                <c:pt idx="104">
                  <c:v>5.25</c:v>
                </c:pt>
                <c:pt idx="105">
                  <c:v>5.25</c:v>
                </c:pt>
                <c:pt idx="106">
                  <c:v>5.25</c:v>
                </c:pt>
                <c:pt idx="107">
                  <c:v>5.25</c:v>
                </c:pt>
                <c:pt idx="108">
                  <c:v>5.25</c:v>
                </c:pt>
                <c:pt idx="109">
                  <c:v>5.25</c:v>
                </c:pt>
                <c:pt idx="110">
                  <c:v>5.25</c:v>
                </c:pt>
                <c:pt idx="111">
                  <c:v>5.25</c:v>
                </c:pt>
                <c:pt idx="112">
                  <c:v>5.25</c:v>
                </c:pt>
                <c:pt idx="113">
                  <c:v>5.25</c:v>
                </c:pt>
                <c:pt idx="114">
                  <c:v>5.25</c:v>
                </c:pt>
                <c:pt idx="115">
                  <c:v>5.25</c:v>
                </c:pt>
                <c:pt idx="116">
                  <c:v>5.25</c:v>
                </c:pt>
                <c:pt idx="117">
                  <c:v>5.25</c:v>
                </c:pt>
                <c:pt idx="118">
                  <c:v>5.25</c:v>
                </c:pt>
                <c:pt idx="119">
                  <c:v>5.25</c:v>
                </c:pt>
                <c:pt idx="120">
                  <c:v>5.25</c:v>
                </c:pt>
                <c:pt idx="121">
                  <c:v>5.25</c:v>
                </c:pt>
                <c:pt idx="122">
                  <c:v>5.25</c:v>
                </c:pt>
                <c:pt idx="123">
                  <c:v>5.25</c:v>
                </c:pt>
                <c:pt idx="124">
                  <c:v>5.25</c:v>
                </c:pt>
                <c:pt idx="125">
                  <c:v>5.25</c:v>
                </c:pt>
                <c:pt idx="126">
                  <c:v>5.25</c:v>
                </c:pt>
                <c:pt idx="127">
                  <c:v>5.25</c:v>
                </c:pt>
                <c:pt idx="128">
                  <c:v>5.25</c:v>
                </c:pt>
                <c:pt idx="129">
                  <c:v>5.25</c:v>
                </c:pt>
                <c:pt idx="130">
                  <c:v>5.25</c:v>
                </c:pt>
                <c:pt idx="131">
                  <c:v>5.25</c:v>
                </c:pt>
                <c:pt idx="132">
                  <c:v>5.25</c:v>
                </c:pt>
                <c:pt idx="133">
                  <c:v>5.25</c:v>
                </c:pt>
                <c:pt idx="134">
                  <c:v>5.25</c:v>
                </c:pt>
                <c:pt idx="135">
                  <c:v>5.25</c:v>
                </c:pt>
                <c:pt idx="136">
                  <c:v>5.25</c:v>
                </c:pt>
                <c:pt idx="137">
                  <c:v>5.25</c:v>
                </c:pt>
                <c:pt idx="138">
                  <c:v>5.25</c:v>
                </c:pt>
                <c:pt idx="139">
                  <c:v>5.25</c:v>
                </c:pt>
                <c:pt idx="140">
                  <c:v>5.25</c:v>
                </c:pt>
                <c:pt idx="141">
                  <c:v>5.25</c:v>
                </c:pt>
                <c:pt idx="142">
                  <c:v>5.25</c:v>
                </c:pt>
                <c:pt idx="143">
                  <c:v>5.25</c:v>
                </c:pt>
                <c:pt idx="144">
                  <c:v>5.25</c:v>
                </c:pt>
                <c:pt idx="145">
                  <c:v>5.25</c:v>
                </c:pt>
                <c:pt idx="146">
                  <c:v>5.25</c:v>
                </c:pt>
                <c:pt idx="147">
                  <c:v>5.25</c:v>
                </c:pt>
                <c:pt idx="148">
                  <c:v>5.25</c:v>
                </c:pt>
                <c:pt idx="149">
                  <c:v>5.25</c:v>
                </c:pt>
                <c:pt idx="150">
                  <c:v>5.25</c:v>
                </c:pt>
                <c:pt idx="151">
                  <c:v>5.25</c:v>
                </c:pt>
                <c:pt idx="152">
                  <c:v>5.25</c:v>
                </c:pt>
                <c:pt idx="153">
                  <c:v>5.25</c:v>
                </c:pt>
                <c:pt idx="154">
                  <c:v>5.25</c:v>
                </c:pt>
                <c:pt idx="155">
                  <c:v>5.25</c:v>
                </c:pt>
                <c:pt idx="156">
                  <c:v>5.25</c:v>
                </c:pt>
                <c:pt idx="157">
                  <c:v>5.25</c:v>
                </c:pt>
                <c:pt idx="158">
                  <c:v>5.25</c:v>
                </c:pt>
                <c:pt idx="159">
                  <c:v>5.25</c:v>
                </c:pt>
                <c:pt idx="160">
                  <c:v>5.25</c:v>
                </c:pt>
                <c:pt idx="161">
                  <c:v>5.25</c:v>
                </c:pt>
                <c:pt idx="162">
                  <c:v>5.25</c:v>
                </c:pt>
                <c:pt idx="163">
                  <c:v>5.25</c:v>
                </c:pt>
                <c:pt idx="164">
                  <c:v>5.25</c:v>
                </c:pt>
                <c:pt idx="165">
                  <c:v>5.25</c:v>
                </c:pt>
                <c:pt idx="166">
                  <c:v>5.25</c:v>
                </c:pt>
                <c:pt idx="167">
                  <c:v>5.25</c:v>
                </c:pt>
                <c:pt idx="168">
                  <c:v>5.25</c:v>
                </c:pt>
                <c:pt idx="169">
                  <c:v>5.25</c:v>
                </c:pt>
                <c:pt idx="170">
                  <c:v>5.25</c:v>
                </c:pt>
                <c:pt idx="171">
                  <c:v>5.25</c:v>
                </c:pt>
                <c:pt idx="172">
                  <c:v>5.25</c:v>
                </c:pt>
                <c:pt idx="173">
                  <c:v>5.25</c:v>
                </c:pt>
                <c:pt idx="174">
                  <c:v>5.25</c:v>
                </c:pt>
                <c:pt idx="175">
                  <c:v>5.25</c:v>
                </c:pt>
                <c:pt idx="176">
                  <c:v>5.25</c:v>
                </c:pt>
                <c:pt idx="177">
                  <c:v>5.25</c:v>
                </c:pt>
                <c:pt idx="178">
                  <c:v>5.25</c:v>
                </c:pt>
                <c:pt idx="179">
                  <c:v>5.25</c:v>
                </c:pt>
                <c:pt idx="180">
                  <c:v>5.25</c:v>
                </c:pt>
                <c:pt idx="181">
                  <c:v>5.25</c:v>
                </c:pt>
                <c:pt idx="182">
                  <c:v>5.25</c:v>
                </c:pt>
                <c:pt idx="183">
                  <c:v>5.25</c:v>
                </c:pt>
                <c:pt idx="184">
                  <c:v>5.25</c:v>
                </c:pt>
                <c:pt idx="185">
                  <c:v>5.25</c:v>
                </c:pt>
                <c:pt idx="186">
                  <c:v>5.25</c:v>
                </c:pt>
                <c:pt idx="187">
                  <c:v>5.25</c:v>
                </c:pt>
                <c:pt idx="188">
                  <c:v>5.25</c:v>
                </c:pt>
                <c:pt idx="189">
                  <c:v>5.25</c:v>
                </c:pt>
                <c:pt idx="190">
                  <c:v>5.25</c:v>
                </c:pt>
                <c:pt idx="191">
                  <c:v>5.25</c:v>
                </c:pt>
                <c:pt idx="192">
                  <c:v>5.25</c:v>
                </c:pt>
                <c:pt idx="193">
                  <c:v>5.25</c:v>
                </c:pt>
                <c:pt idx="194">
                  <c:v>5.25</c:v>
                </c:pt>
                <c:pt idx="195">
                  <c:v>5.25</c:v>
                </c:pt>
                <c:pt idx="196">
                  <c:v>5.25</c:v>
                </c:pt>
                <c:pt idx="197">
                  <c:v>5.25</c:v>
                </c:pt>
                <c:pt idx="198">
                  <c:v>5.25</c:v>
                </c:pt>
                <c:pt idx="199">
                  <c:v>5.25</c:v>
                </c:pt>
                <c:pt idx="200">
                  <c:v>5.25</c:v>
                </c:pt>
                <c:pt idx="201">
                  <c:v>5.25</c:v>
                </c:pt>
                <c:pt idx="202">
                  <c:v>5.25</c:v>
                </c:pt>
                <c:pt idx="203">
                  <c:v>5.25</c:v>
                </c:pt>
                <c:pt idx="204">
                  <c:v>5.25</c:v>
                </c:pt>
                <c:pt idx="205">
                  <c:v>5.25</c:v>
                </c:pt>
                <c:pt idx="206">
                  <c:v>5.25</c:v>
                </c:pt>
                <c:pt idx="207">
                  <c:v>5.25</c:v>
                </c:pt>
                <c:pt idx="208">
                  <c:v>5.25</c:v>
                </c:pt>
                <c:pt idx="209">
                  <c:v>5.25</c:v>
                </c:pt>
                <c:pt idx="210">
                  <c:v>5.25</c:v>
                </c:pt>
                <c:pt idx="211">
                  <c:v>5.25</c:v>
                </c:pt>
                <c:pt idx="212">
                  <c:v>5.25</c:v>
                </c:pt>
                <c:pt idx="213">
                  <c:v>5.25</c:v>
                </c:pt>
                <c:pt idx="214">
                  <c:v>5.25</c:v>
                </c:pt>
                <c:pt idx="215">
                  <c:v>5.25</c:v>
                </c:pt>
                <c:pt idx="216">
                  <c:v>5.25</c:v>
                </c:pt>
                <c:pt idx="217">
                  <c:v>5.25</c:v>
                </c:pt>
                <c:pt idx="218">
                  <c:v>5.25</c:v>
                </c:pt>
                <c:pt idx="219">
                  <c:v>5.25</c:v>
                </c:pt>
                <c:pt idx="220">
                  <c:v>5.25</c:v>
                </c:pt>
                <c:pt idx="221">
                  <c:v>5.25</c:v>
                </c:pt>
                <c:pt idx="222">
                  <c:v>5.25</c:v>
                </c:pt>
                <c:pt idx="223">
                  <c:v>5.25</c:v>
                </c:pt>
                <c:pt idx="224">
                  <c:v>5.25</c:v>
                </c:pt>
                <c:pt idx="225">
                  <c:v>5.25</c:v>
                </c:pt>
                <c:pt idx="226">
                  <c:v>5.25</c:v>
                </c:pt>
                <c:pt idx="227">
                  <c:v>5.25</c:v>
                </c:pt>
                <c:pt idx="228">
                  <c:v>5.25</c:v>
                </c:pt>
                <c:pt idx="229">
                  <c:v>5.25</c:v>
                </c:pt>
                <c:pt idx="230">
                  <c:v>5.25</c:v>
                </c:pt>
                <c:pt idx="231">
                  <c:v>5.5</c:v>
                </c:pt>
                <c:pt idx="232">
                  <c:v>5.5</c:v>
                </c:pt>
                <c:pt idx="233">
                  <c:v>5.5</c:v>
                </c:pt>
                <c:pt idx="234">
                  <c:v>5.5</c:v>
                </c:pt>
                <c:pt idx="235">
                  <c:v>5.5</c:v>
                </c:pt>
                <c:pt idx="236">
                  <c:v>5.5</c:v>
                </c:pt>
                <c:pt idx="237">
                  <c:v>5.5</c:v>
                </c:pt>
                <c:pt idx="238">
                  <c:v>5.5</c:v>
                </c:pt>
                <c:pt idx="239">
                  <c:v>5.5</c:v>
                </c:pt>
                <c:pt idx="240">
                  <c:v>5.5</c:v>
                </c:pt>
                <c:pt idx="241">
                  <c:v>5.5</c:v>
                </c:pt>
                <c:pt idx="242">
                  <c:v>5.5</c:v>
                </c:pt>
                <c:pt idx="243">
                  <c:v>5.5</c:v>
                </c:pt>
                <c:pt idx="244">
                  <c:v>5.5</c:v>
                </c:pt>
                <c:pt idx="245">
                  <c:v>5.5</c:v>
                </c:pt>
                <c:pt idx="246">
                  <c:v>5.75</c:v>
                </c:pt>
                <c:pt idx="247">
                  <c:v>5.75</c:v>
                </c:pt>
                <c:pt idx="248">
                  <c:v>5.75</c:v>
                </c:pt>
                <c:pt idx="249">
                  <c:v>5.75</c:v>
                </c:pt>
                <c:pt idx="250">
                  <c:v>5.75</c:v>
                </c:pt>
                <c:pt idx="251">
                  <c:v>5.75</c:v>
                </c:pt>
                <c:pt idx="252">
                  <c:v>5.75</c:v>
                </c:pt>
                <c:pt idx="253">
                  <c:v>5.75</c:v>
                </c:pt>
                <c:pt idx="254">
                  <c:v>5.75</c:v>
                </c:pt>
                <c:pt idx="255">
                  <c:v>5.75</c:v>
                </c:pt>
                <c:pt idx="256">
                  <c:v>5.75</c:v>
                </c:pt>
                <c:pt idx="257">
                  <c:v>5.75</c:v>
                </c:pt>
                <c:pt idx="258">
                  <c:v>5.75</c:v>
                </c:pt>
                <c:pt idx="259">
                  <c:v>5.75</c:v>
                </c:pt>
                <c:pt idx="260">
                  <c:v>5.75</c:v>
                </c:pt>
                <c:pt idx="261">
                  <c:v>5.75</c:v>
                </c:pt>
                <c:pt idx="262">
                  <c:v>5.75</c:v>
                </c:pt>
                <c:pt idx="263">
                  <c:v>5.75</c:v>
                </c:pt>
                <c:pt idx="264">
                  <c:v>5.75</c:v>
                </c:pt>
                <c:pt idx="265">
                  <c:v>5.75</c:v>
                </c:pt>
                <c:pt idx="266">
                  <c:v>5.75</c:v>
                </c:pt>
                <c:pt idx="267">
                  <c:v>5.75</c:v>
                </c:pt>
                <c:pt idx="268">
                  <c:v>5.75</c:v>
                </c:pt>
                <c:pt idx="269">
                  <c:v>5.75</c:v>
                </c:pt>
                <c:pt idx="270">
                  <c:v>6</c:v>
                </c:pt>
                <c:pt idx="271">
                  <c:v>6</c:v>
                </c:pt>
                <c:pt idx="272">
                  <c:v>6</c:v>
                </c:pt>
                <c:pt idx="273">
                  <c:v>6</c:v>
                </c:pt>
                <c:pt idx="274">
                  <c:v>6</c:v>
                </c:pt>
                <c:pt idx="275">
                  <c:v>6</c:v>
                </c:pt>
                <c:pt idx="276">
                  <c:v>6</c:v>
                </c:pt>
                <c:pt idx="277">
                  <c:v>6</c:v>
                </c:pt>
                <c:pt idx="278">
                  <c:v>6</c:v>
                </c:pt>
                <c:pt idx="279">
                  <c:v>6</c:v>
                </c:pt>
                <c:pt idx="280">
                  <c:v>6</c:v>
                </c:pt>
                <c:pt idx="281">
                  <c:v>6</c:v>
                </c:pt>
                <c:pt idx="282">
                  <c:v>6</c:v>
                </c:pt>
                <c:pt idx="283">
                  <c:v>6</c:v>
                </c:pt>
                <c:pt idx="284">
                  <c:v>6</c:v>
                </c:pt>
                <c:pt idx="285">
                  <c:v>6</c:v>
                </c:pt>
                <c:pt idx="286">
                  <c:v>6</c:v>
                </c:pt>
                <c:pt idx="287">
                  <c:v>6</c:v>
                </c:pt>
                <c:pt idx="288">
                  <c:v>6</c:v>
                </c:pt>
                <c:pt idx="289">
                  <c:v>6</c:v>
                </c:pt>
                <c:pt idx="290">
                  <c:v>6</c:v>
                </c:pt>
                <c:pt idx="291">
                  <c:v>6</c:v>
                </c:pt>
                <c:pt idx="292">
                  <c:v>6</c:v>
                </c:pt>
                <c:pt idx="293">
                  <c:v>6</c:v>
                </c:pt>
                <c:pt idx="294">
                  <c:v>6</c:v>
                </c:pt>
                <c:pt idx="295">
                  <c:v>6</c:v>
                </c:pt>
                <c:pt idx="296">
                  <c:v>6</c:v>
                </c:pt>
                <c:pt idx="297">
                  <c:v>6</c:v>
                </c:pt>
                <c:pt idx="298">
                  <c:v>6</c:v>
                </c:pt>
                <c:pt idx="299">
                  <c:v>6</c:v>
                </c:pt>
                <c:pt idx="300">
                  <c:v>6</c:v>
                </c:pt>
                <c:pt idx="301">
                  <c:v>6</c:v>
                </c:pt>
                <c:pt idx="302">
                  <c:v>6</c:v>
                </c:pt>
                <c:pt idx="303">
                  <c:v>6</c:v>
                </c:pt>
                <c:pt idx="304">
                  <c:v>6</c:v>
                </c:pt>
                <c:pt idx="305">
                  <c:v>6</c:v>
                </c:pt>
                <c:pt idx="306">
                  <c:v>6</c:v>
                </c:pt>
                <c:pt idx="307">
                  <c:v>6</c:v>
                </c:pt>
                <c:pt idx="308">
                  <c:v>6</c:v>
                </c:pt>
                <c:pt idx="309">
                  <c:v>6</c:v>
                </c:pt>
                <c:pt idx="310">
                  <c:v>6</c:v>
                </c:pt>
                <c:pt idx="311">
                  <c:v>6</c:v>
                </c:pt>
                <c:pt idx="312">
                  <c:v>6</c:v>
                </c:pt>
                <c:pt idx="313">
                  <c:v>6</c:v>
                </c:pt>
                <c:pt idx="314">
                  <c:v>6</c:v>
                </c:pt>
                <c:pt idx="315">
                  <c:v>6</c:v>
                </c:pt>
                <c:pt idx="316">
                  <c:v>6</c:v>
                </c:pt>
                <c:pt idx="317">
                  <c:v>6</c:v>
                </c:pt>
                <c:pt idx="318">
                  <c:v>6</c:v>
                </c:pt>
                <c:pt idx="319">
                  <c:v>6</c:v>
                </c:pt>
                <c:pt idx="320">
                  <c:v>6</c:v>
                </c:pt>
                <c:pt idx="321">
                  <c:v>6</c:v>
                </c:pt>
                <c:pt idx="322">
                  <c:v>6</c:v>
                </c:pt>
                <c:pt idx="323">
                  <c:v>6</c:v>
                </c:pt>
                <c:pt idx="324">
                  <c:v>6</c:v>
                </c:pt>
                <c:pt idx="325">
                  <c:v>6</c:v>
                </c:pt>
                <c:pt idx="326">
                  <c:v>6</c:v>
                </c:pt>
                <c:pt idx="327">
                  <c:v>6</c:v>
                </c:pt>
                <c:pt idx="328">
                  <c:v>6</c:v>
                </c:pt>
                <c:pt idx="329">
                  <c:v>6</c:v>
                </c:pt>
                <c:pt idx="330">
                  <c:v>6</c:v>
                </c:pt>
                <c:pt idx="331">
                  <c:v>6</c:v>
                </c:pt>
                <c:pt idx="332">
                  <c:v>6</c:v>
                </c:pt>
                <c:pt idx="333">
                  <c:v>6</c:v>
                </c:pt>
                <c:pt idx="334">
                  <c:v>6</c:v>
                </c:pt>
                <c:pt idx="335">
                  <c:v>6</c:v>
                </c:pt>
                <c:pt idx="336">
                  <c:v>6</c:v>
                </c:pt>
                <c:pt idx="337">
                  <c:v>6</c:v>
                </c:pt>
                <c:pt idx="338">
                  <c:v>6</c:v>
                </c:pt>
                <c:pt idx="339">
                  <c:v>6</c:v>
                </c:pt>
                <c:pt idx="340">
                  <c:v>6</c:v>
                </c:pt>
                <c:pt idx="341">
                  <c:v>6</c:v>
                </c:pt>
                <c:pt idx="342">
                  <c:v>6</c:v>
                </c:pt>
                <c:pt idx="343">
                  <c:v>6</c:v>
                </c:pt>
                <c:pt idx="344">
                  <c:v>6</c:v>
                </c:pt>
                <c:pt idx="345">
                  <c:v>6</c:v>
                </c:pt>
                <c:pt idx="346">
                  <c:v>6</c:v>
                </c:pt>
                <c:pt idx="347">
                  <c:v>6</c:v>
                </c:pt>
                <c:pt idx="348">
                  <c:v>6</c:v>
                </c:pt>
                <c:pt idx="349">
                  <c:v>6</c:v>
                </c:pt>
                <c:pt idx="350">
                  <c:v>6</c:v>
                </c:pt>
                <c:pt idx="351">
                  <c:v>6</c:v>
                </c:pt>
                <c:pt idx="352">
                  <c:v>6</c:v>
                </c:pt>
                <c:pt idx="353">
                  <c:v>6</c:v>
                </c:pt>
                <c:pt idx="354">
                  <c:v>6</c:v>
                </c:pt>
                <c:pt idx="355">
                  <c:v>6</c:v>
                </c:pt>
                <c:pt idx="356">
                  <c:v>6</c:v>
                </c:pt>
                <c:pt idx="357">
                  <c:v>6</c:v>
                </c:pt>
                <c:pt idx="358">
                  <c:v>6</c:v>
                </c:pt>
                <c:pt idx="359">
                  <c:v>6</c:v>
                </c:pt>
                <c:pt idx="360">
                  <c:v>6</c:v>
                </c:pt>
                <c:pt idx="361">
                  <c:v>6</c:v>
                </c:pt>
                <c:pt idx="362">
                  <c:v>6</c:v>
                </c:pt>
                <c:pt idx="363">
                  <c:v>6</c:v>
                </c:pt>
                <c:pt idx="364">
                  <c:v>6</c:v>
                </c:pt>
                <c:pt idx="365">
                  <c:v>6</c:v>
                </c:pt>
                <c:pt idx="366">
                  <c:v>6</c:v>
                </c:pt>
                <c:pt idx="367">
                  <c:v>6</c:v>
                </c:pt>
                <c:pt idx="368">
                  <c:v>6</c:v>
                </c:pt>
                <c:pt idx="369">
                  <c:v>6</c:v>
                </c:pt>
                <c:pt idx="370">
                  <c:v>6</c:v>
                </c:pt>
                <c:pt idx="371">
                  <c:v>6</c:v>
                </c:pt>
                <c:pt idx="372">
                  <c:v>6</c:v>
                </c:pt>
                <c:pt idx="373">
                  <c:v>6</c:v>
                </c:pt>
                <c:pt idx="374">
                  <c:v>6</c:v>
                </c:pt>
                <c:pt idx="375">
                  <c:v>6</c:v>
                </c:pt>
                <c:pt idx="376">
                  <c:v>6</c:v>
                </c:pt>
                <c:pt idx="377">
                  <c:v>6</c:v>
                </c:pt>
                <c:pt idx="378">
                  <c:v>6</c:v>
                </c:pt>
                <c:pt idx="379">
                  <c:v>6</c:v>
                </c:pt>
                <c:pt idx="380">
                  <c:v>6</c:v>
                </c:pt>
                <c:pt idx="381">
                  <c:v>6</c:v>
                </c:pt>
                <c:pt idx="382">
                  <c:v>6</c:v>
                </c:pt>
                <c:pt idx="383">
                  <c:v>6</c:v>
                </c:pt>
                <c:pt idx="384">
                  <c:v>6</c:v>
                </c:pt>
                <c:pt idx="385">
                  <c:v>6</c:v>
                </c:pt>
                <c:pt idx="386">
                  <c:v>6</c:v>
                </c:pt>
                <c:pt idx="387">
                  <c:v>6</c:v>
                </c:pt>
                <c:pt idx="388">
                  <c:v>6</c:v>
                </c:pt>
                <c:pt idx="389">
                  <c:v>6</c:v>
                </c:pt>
                <c:pt idx="390">
                  <c:v>6</c:v>
                </c:pt>
                <c:pt idx="391">
                  <c:v>6</c:v>
                </c:pt>
                <c:pt idx="392">
                  <c:v>6</c:v>
                </c:pt>
                <c:pt idx="393">
                  <c:v>6</c:v>
                </c:pt>
                <c:pt idx="394">
                  <c:v>6</c:v>
                </c:pt>
                <c:pt idx="395">
                  <c:v>6</c:v>
                </c:pt>
                <c:pt idx="396">
                  <c:v>6</c:v>
                </c:pt>
                <c:pt idx="397">
                  <c:v>6</c:v>
                </c:pt>
                <c:pt idx="398">
                  <c:v>6</c:v>
                </c:pt>
                <c:pt idx="399">
                  <c:v>6</c:v>
                </c:pt>
                <c:pt idx="400">
                  <c:v>6</c:v>
                </c:pt>
                <c:pt idx="401">
                  <c:v>6</c:v>
                </c:pt>
                <c:pt idx="402">
                  <c:v>6</c:v>
                </c:pt>
                <c:pt idx="403">
                  <c:v>6</c:v>
                </c:pt>
                <c:pt idx="404">
                  <c:v>6</c:v>
                </c:pt>
                <c:pt idx="405">
                  <c:v>6</c:v>
                </c:pt>
                <c:pt idx="406">
                  <c:v>6</c:v>
                </c:pt>
                <c:pt idx="407">
                  <c:v>6</c:v>
                </c:pt>
                <c:pt idx="408">
                  <c:v>6</c:v>
                </c:pt>
                <c:pt idx="409">
                  <c:v>6</c:v>
                </c:pt>
                <c:pt idx="410">
                  <c:v>6</c:v>
                </c:pt>
                <c:pt idx="411">
                  <c:v>6</c:v>
                </c:pt>
                <c:pt idx="412">
                  <c:v>6</c:v>
                </c:pt>
                <c:pt idx="413">
                  <c:v>6</c:v>
                </c:pt>
                <c:pt idx="414">
                  <c:v>6</c:v>
                </c:pt>
                <c:pt idx="415">
                  <c:v>6</c:v>
                </c:pt>
                <c:pt idx="416">
                  <c:v>6</c:v>
                </c:pt>
                <c:pt idx="417">
                  <c:v>6</c:v>
                </c:pt>
                <c:pt idx="418">
                  <c:v>6</c:v>
                </c:pt>
                <c:pt idx="419">
                  <c:v>6</c:v>
                </c:pt>
                <c:pt idx="420">
                  <c:v>6</c:v>
                </c:pt>
                <c:pt idx="421">
                  <c:v>6</c:v>
                </c:pt>
                <c:pt idx="422">
                  <c:v>6</c:v>
                </c:pt>
                <c:pt idx="423">
                  <c:v>6</c:v>
                </c:pt>
                <c:pt idx="424">
                  <c:v>6</c:v>
                </c:pt>
                <c:pt idx="425">
                  <c:v>6</c:v>
                </c:pt>
                <c:pt idx="426">
                  <c:v>6</c:v>
                </c:pt>
                <c:pt idx="427">
                  <c:v>6</c:v>
                </c:pt>
                <c:pt idx="428">
                  <c:v>6</c:v>
                </c:pt>
                <c:pt idx="429">
                  <c:v>6</c:v>
                </c:pt>
                <c:pt idx="430">
                  <c:v>6</c:v>
                </c:pt>
                <c:pt idx="431">
                  <c:v>6</c:v>
                </c:pt>
                <c:pt idx="432">
                  <c:v>6</c:v>
                </c:pt>
                <c:pt idx="433">
                  <c:v>6</c:v>
                </c:pt>
                <c:pt idx="434">
                  <c:v>6</c:v>
                </c:pt>
                <c:pt idx="435">
                  <c:v>6</c:v>
                </c:pt>
                <c:pt idx="436">
                  <c:v>6</c:v>
                </c:pt>
                <c:pt idx="437">
                  <c:v>6</c:v>
                </c:pt>
                <c:pt idx="438">
                  <c:v>6</c:v>
                </c:pt>
                <c:pt idx="439">
                  <c:v>6</c:v>
                </c:pt>
                <c:pt idx="440">
                  <c:v>6</c:v>
                </c:pt>
                <c:pt idx="441">
                  <c:v>6</c:v>
                </c:pt>
                <c:pt idx="442">
                  <c:v>6</c:v>
                </c:pt>
                <c:pt idx="443">
                  <c:v>6</c:v>
                </c:pt>
                <c:pt idx="444">
                  <c:v>6</c:v>
                </c:pt>
                <c:pt idx="445">
                  <c:v>6</c:v>
                </c:pt>
                <c:pt idx="446">
                  <c:v>6</c:v>
                </c:pt>
                <c:pt idx="447">
                  <c:v>6</c:v>
                </c:pt>
                <c:pt idx="448">
                  <c:v>6</c:v>
                </c:pt>
                <c:pt idx="449">
                  <c:v>6</c:v>
                </c:pt>
                <c:pt idx="450">
                  <c:v>6</c:v>
                </c:pt>
                <c:pt idx="451">
                  <c:v>6</c:v>
                </c:pt>
                <c:pt idx="452">
                  <c:v>6</c:v>
                </c:pt>
                <c:pt idx="453">
                  <c:v>6</c:v>
                </c:pt>
                <c:pt idx="454">
                  <c:v>6</c:v>
                </c:pt>
                <c:pt idx="455">
                  <c:v>6</c:v>
                </c:pt>
                <c:pt idx="456">
                  <c:v>6</c:v>
                </c:pt>
                <c:pt idx="457">
                  <c:v>6</c:v>
                </c:pt>
                <c:pt idx="458">
                  <c:v>6</c:v>
                </c:pt>
                <c:pt idx="459">
                  <c:v>6</c:v>
                </c:pt>
                <c:pt idx="460">
                  <c:v>6</c:v>
                </c:pt>
                <c:pt idx="461">
                  <c:v>6</c:v>
                </c:pt>
                <c:pt idx="462">
                  <c:v>6</c:v>
                </c:pt>
                <c:pt idx="463">
                  <c:v>6</c:v>
                </c:pt>
                <c:pt idx="464">
                  <c:v>6</c:v>
                </c:pt>
                <c:pt idx="465">
                  <c:v>6</c:v>
                </c:pt>
                <c:pt idx="466">
                  <c:v>6</c:v>
                </c:pt>
                <c:pt idx="467">
                  <c:v>6</c:v>
                </c:pt>
                <c:pt idx="468">
                  <c:v>6</c:v>
                </c:pt>
                <c:pt idx="469">
                  <c:v>6</c:v>
                </c:pt>
                <c:pt idx="470">
                  <c:v>6</c:v>
                </c:pt>
                <c:pt idx="471">
                  <c:v>6</c:v>
                </c:pt>
                <c:pt idx="472">
                  <c:v>6</c:v>
                </c:pt>
                <c:pt idx="473">
                  <c:v>6</c:v>
                </c:pt>
                <c:pt idx="474">
                  <c:v>6</c:v>
                </c:pt>
                <c:pt idx="475">
                  <c:v>6</c:v>
                </c:pt>
                <c:pt idx="476">
                  <c:v>6</c:v>
                </c:pt>
                <c:pt idx="477">
                  <c:v>6</c:v>
                </c:pt>
                <c:pt idx="478">
                  <c:v>6</c:v>
                </c:pt>
                <c:pt idx="479">
                  <c:v>6</c:v>
                </c:pt>
                <c:pt idx="480">
                  <c:v>6</c:v>
                </c:pt>
                <c:pt idx="481">
                  <c:v>6</c:v>
                </c:pt>
                <c:pt idx="482">
                  <c:v>6</c:v>
                </c:pt>
                <c:pt idx="483">
                  <c:v>6</c:v>
                </c:pt>
                <c:pt idx="484">
                  <c:v>6</c:v>
                </c:pt>
                <c:pt idx="485">
                  <c:v>6.5</c:v>
                </c:pt>
                <c:pt idx="486">
                  <c:v>6.5</c:v>
                </c:pt>
                <c:pt idx="487">
                  <c:v>6.5</c:v>
                </c:pt>
                <c:pt idx="488">
                  <c:v>6.5</c:v>
                </c:pt>
                <c:pt idx="489">
                  <c:v>6.5</c:v>
                </c:pt>
                <c:pt idx="490">
                  <c:v>6.5</c:v>
                </c:pt>
                <c:pt idx="491">
                  <c:v>6.5</c:v>
                </c:pt>
                <c:pt idx="492">
                  <c:v>6.5</c:v>
                </c:pt>
                <c:pt idx="493">
                  <c:v>6.5</c:v>
                </c:pt>
                <c:pt idx="494">
                  <c:v>6.5</c:v>
                </c:pt>
                <c:pt idx="495">
                  <c:v>6.5</c:v>
                </c:pt>
                <c:pt idx="496">
                  <c:v>6.5</c:v>
                </c:pt>
                <c:pt idx="497">
                  <c:v>6.5</c:v>
                </c:pt>
                <c:pt idx="498">
                  <c:v>6.5</c:v>
                </c:pt>
                <c:pt idx="499">
                  <c:v>6.5</c:v>
                </c:pt>
                <c:pt idx="500">
                  <c:v>7.0000000000000009</c:v>
                </c:pt>
                <c:pt idx="501">
                  <c:v>7.0000000000000009</c:v>
                </c:pt>
                <c:pt idx="502">
                  <c:v>7.0000000000000009</c:v>
                </c:pt>
                <c:pt idx="503">
                  <c:v>7.0000000000000009</c:v>
                </c:pt>
                <c:pt idx="504">
                  <c:v>7.0000000000000009</c:v>
                </c:pt>
                <c:pt idx="505">
                  <c:v>7.0000000000000009</c:v>
                </c:pt>
                <c:pt idx="506">
                  <c:v>7.0000000000000009</c:v>
                </c:pt>
                <c:pt idx="507">
                  <c:v>7.0000000000000009</c:v>
                </c:pt>
                <c:pt idx="508">
                  <c:v>7.0000000000000009</c:v>
                </c:pt>
                <c:pt idx="509">
                  <c:v>7.0000000000000009</c:v>
                </c:pt>
                <c:pt idx="510">
                  <c:v>7.0000000000000009</c:v>
                </c:pt>
                <c:pt idx="511">
                  <c:v>7.0000000000000009</c:v>
                </c:pt>
                <c:pt idx="512">
                  <c:v>7.0000000000000009</c:v>
                </c:pt>
                <c:pt idx="513">
                  <c:v>7.0000000000000009</c:v>
                </c:pt>
                <c:pt idx="514">
                  <c:v>7.0000000000000009</c:v>
                </c:pt>
                <c:pt idx="515">
                  <c:v>7.0000000000000009</c:v>
                </c:pt>
                <c:pt idx="516">
                  <c:v>7.0000000000000009</c:v>
                </c:pt>
                <c:pt idx="517">
                  <c:v>7.0000000000000009</c:v>
                </c:pt>
                <c:pt idx="518">
                  <c:v>7.0000000000000009</c:v>
                </c:pt>
                <c:pt idx="519">
                  <c:v>7.0000000000000009</c:v>
                </c:pt>
                <c:pt idx="520">
                  <c:v>7.0000000000000009</c:v>
                </c:pt>
                <c:pt idx="521">
                  <c:v>7.0000000000000009</c:v>
                </c:pt>
                <c:pt idx="522">
                  <c:v>7.0000000000000009</c:v>
                </c:pt>
                <c:pt idx="523">
                  <c:v>7.0000000000000009</c:v>
                </c:pt>
                <c:pt idx="524">
                  <c:v>7.0000000000000009</c:v>
                </c:pt>
                <c:pt idx="525">
                  <c:v>7.0000000000000009</c:v>
                </c:pt>
                <c:pt idx="526">
                  <c:v>7.0000000000000009</c:v>
                </c:pt>
                <c:pt idx="527">
                  <c:v>7.0000000000000009</c:v>
                </c:pt>
                <c:pt idx="528">
                  <c:v>7.0000000000000009</c:v>
                </c:pt>
                <c:pt idx="529">
                  <c:v>7.0000000000000009</c:v>
                </c:pt>
                <c:pt idx="530">
                  <c:v>7.0000000000000009</c:v>
                </c:pt>
                <c:pt idx="531">
                  <c:v>7.0000000000000009</c:v>
                </c:pt>
                <c:pt idx="532">
                  <c:v>7.0000000000000009</c:v>
                </c:pt>
                <c:pt idx="533">
                  <c:v>7.0000000000000009</c:v>
                </c:pt>
                <c:pt idx="534">
                  <c:v>7.0000000000000009</c:v>
                </c:pt>
                <c:pt idx="535">
                  <c:v>7.0000000000000009</c:v>
                </c:pt>
                <c:pt idx="536">
                  <c:v>7.0000000000000009</c:v>
                </c:pt>
                <c:pt idx="537">
                  <c:v>7.0000000000000009</c:v>
                </c:pt>
                <c:pt idx="538">
                  <c:v>7.0000000000000009</c:v>
                </c:pt>
                <c:pt idx="539">
                  <c:v>7.0000000000000009</c:v>
                </c:pt>
                <c:pt idx="540">
                  <c:v>7.0000000000000009</c:v>
                </c:pt>
                <c:pt idx="541">
                  <c:v>7.0000000000000009</c:v>
                </c:pt>
                <c:pt idx="542">
                  <c:v>7.0000000000000009</c:v>
                </c:pt>
                <c:pt idx="543">
                  <c:v>7.0000000000000009</c:v>
                </c:pt>
                <c:pt idx="544">
                  <c:v>7.0000000000000009</c:v>
                </c:pt>
                <c:pt idx="545">
                  <c:v>7.0000000000000009</c:v>
                </c:pt>
                <c:pt idx="546">
                  <c:v>7.0000000000000009</c:v>
                </c:pt>
                <c:pt idx="547">
                  <c:v>7.0000000000000009</c:v>
                </c:pt>
                <c:pt idx="548">
                  <c:v>7.0000000000000009</c:v>
                </c:pt>
                <c:pt idx="549">
                  <c:v>7.0000000000000009</c:v>
                </c:pt>
                <c:pt idx="550">
                  <c:v>7.0000000000000009</c:v>
                </c:pt>
                <c:pt idx="551">
                  <c:v>7.0000000000000009</c:v>
                </c:pt>
                <c:pt idx="552">
                  <c:v>7.0000000000000009</c:v>
                </c:pt>
                <c:pt idx="553">
                  <c:v>7.0000000000000009</c:v>
                </c:pt>
                <c:pt idx="554">
                  <c:v>7.0000000000000009</c:v>
                </c:pt>
                <c:pt idx="555">
                  <c:v>7.0000000000000009</c:v>
                </c:pt>
                <c:pt idx="556">
                  <c:v>7.0000000000000009</c:v>
                </c:pt>
                <c:pt idx="557">
                  <c:v>7.0000000000000009</c:v>
                </c:pt>
                <c:pt idx="558">
                  <c:v>7.0000000000000009</c:v>
                </c:pt>
                <c:pt idx="559">
                  <c:v>7.0000000000000009</c:v>
                </c:pt>
                <c:pt idx="560">
                  <c:v>7.0000000000000009</c:v>
                </c:pt>
                <c:pt idx="561">
                  <c:v>7.0000000000000009</c:v>
                </c:pt>
                <c:pt idx="562">
                  <c:v>7.0000000000000009</c:v>
                </c:pt>
                <c:pt idx="563">
                  <c:v>7.0000000000000009</c:v>
                </c:pt>
                <c:pt idx="564">
                  <c:v>7.0000000000000009</c:v>
                </c:pt>
                <c:pt idx="565">
                  <c:v>7.0000000000000009</c:v>
                </c:pt>
                <c:pt idx="566">
                  <c:v>7.0000000000000009</c:v>
                </c:pt>
                <c:pt idx="567">
                  <c:v>7.0000000000000009</c:v>
                </c:pt>
                <c:pt idx="568">
                  <c:v>7.0000000000000009</c:v>
                </c:pt>
                <c:pt idx="569">
                  <c:v>7.0000000000000009</c:v>
                </c:pt>
                <c:pt idx="570">
                  <c:v>7.0000000000000009</c:v>
                </c:pt>
                <c:pt idx="571">
                  <c:v>7.0000000000000009</c:v>
                </c:pt>
                <c:pt idx="572">
                  <c:v>7.0000000000000009</c:v>
                </c:pt>
                <c:pt idx="573">
                  <c:v>7.0000000000000009</c:v>
                </c:pt>
                <c:pt idx="574">
                  <c:v>7.0000000000000009</c:v>
                </c:pt>
                <c:pt idx="575">
                  <c:v>7.0000000000000009</c:v>
                </c:pt>
                <c:pt idx="576">
                  <c:v>7.0000000000000009</c:v>
                </c:pt>
                <c:pt idx="577">
                  <c:v>7.0000000000000009</c:v>
                </c:pt>
                <c:pt idx="578">
                  <c:v>7.0000000000000009</c:v>
                </c:pt>
                <c:pt idx="579">
                  <c:v>7.0000000000000009</c:v>
                </c:pt>
                <c:pt idx="580">
                  <c:v>7.0000000000000009</c:v>
                </c:pt>
                <c:pt idx="581">
                  <c:v>7.0000000000000009</c:v>
                </c:pt>
                <c:pt idx="582">
                  <c:v>7.0000000000000009</c:v>
                </c:pt>
                <c:pt idx="583">
                  <c:v>7.0000000000000009</c:v>
                </c:pt>
                <c:pt idx="584">
                  <c:v>7.0000000000000009</c:v>
                </c:pt>
                <c:pt idx="585">
                  <c:v>7.0000000000000009</c:v>
                </c:pt>
                <c:pt idx="586">
                  <c:v>7.0000000000000009</c:v>
                </c:pt>
                <c:pt idx="587">
                  <c:v>7.0000000000000009</c:v>
                </c:pt>
                <c:pt idx="588">
                  <c:v>7.0000000000000009</c:v>
                </c:pt>
                <c:pt idx="589">
                  <c:v>7.0000000000000009</c:v>
                </c:pt>
                <c:pt idx="590">
                  <c:v>7.0000000000000009</c:v>
                </c:pt>
                <c:pt idx="591">
                  <c:v>7.0000000000000009</c:v>
                </c:pt>
                <c:pt idx="592">
                  <c:v>7.0000000000000009</c:v>
                </c:pt>
                <c:pt idx="593">
                  <c:v>7.0000000000000009</c:v>
                </c:pt>
                <c:pt idx="594">
                  <c:v>7.0000000000000009</c:v>
                </c:pt>
                <c:pt idx="595">
                  <c:v>7.0000000000000009</c:v>
                </c:pt>
                <c:pt idx="596">
                  <c:v>7.0000000000000009</c:v>
                </c:pt>
                <c:pt idx="597">
                  <c:v>7.0000000000000009</c:v>
                </c:pt>
                <c:pt idx="598">
                  <c:v>7.0000000000000009</c:v>
                </c:pt>
                <c:pt idx="599">
                  <c:v>7.0000000000000009</c:v>
                </c:pt>
                <c:pt idx="600">
                  <c:v>7.0000000000000009</c:v>
                </c:pt>
                <c:pt idx="601">
                  <c:v>7.0000000000000009</c:v>
                </c:pt>
                <c:pt idx="602">
                  <c:v>7.0000000000000009</c:v>
                </c:pt>
                <c:pt idx="603">
                  <c:v>7.0000000000000009</c:v>
                </c:pt>
                <c:pt idx="604">
                  <c:v>7.0000000000000009</c:v>
                </c:pt>
                <c:pt idx="605">
                  <c:v>7.0000000000000009</c:v>
                </c:pt>
                <c:pt idx="606">
                  <c:v>7.0000000000000009</c:v>
                </c:pt>
                <c:pt idx="607">
                  <c:v>7.0000000000000009</c:v>
                </c:pt>
                <c:pt idx="608">
                  <c:v>7.0000000000000009</c:v>
                </c:pt>
                <c:pt idx="609">
                  <c:v>7.0000000000000009</c:v>
                </c:pt>
                <c:pt idx="610">
                  <c:v>7.0000000000000009</c:v>
                </c:pt>
                <c:pt idx="611">
                  <c:v>7.0000000000000009</c:v>
                </c:pt>
                <c:pt idx="612">
                  <c:v>7.0000000000000009</c:v>
                </c:pt>
                <c:pt idx="613">
                  <c:v>7.0000000000000009</c:v>
                </c:pt>
                <c:pt idx="614">
                  <c:v>7.0000000000000009</c:v>
                </c:pt>
                <c:pt idx="615">
                  <c:v>7.0000000000000009</c:v>
                </c:pt>
                <c:pt idx="616">
                  <c:v>7.0000000000000009</c:v>
                </c:pt>
                <c:pt idx="617">
                  <c:v>7.0000000000000009</c:v>
                </c:pt>
                <c:pt idx="618">
                  <c:v>7.0000000000000009</c:v>
                </c:pt>
                <c:pt idx="619">
                  <c:v>7.0000000000000009</c:v>
                </c:pt>
                <c:pt idx="620">
                  <c:v>7.0000000000000009</c:v>
                </c:pt>
                <c:pt idx="621">
                  <c:v>7.0000000000000009</c:v>
                </c:pt>
                <c:pt idx="622">
                  <c:v>7.0000000000000009</c:v>
                </c:pt>
                <c:pt idx="623">
                  <c:v>7.0000000000000009</c:v>
                </c:pt>
                <c:pt idx="624">
                  <c:v>7.0000000000000009</c:v>
                </c:pt>
                <c:pt idx="625">
                  <c:v>7.0000000000000009</c:v>
                </c:pt>
                <c:pt idx="626">
                  <c:v>7.0000000000000009</c:v>
                </c:pt>
                <c:pt idx="627">
                  <c:v>7.0000000000000009</c:v>
                </c:pt>
                <c:pt idx="628">
                  <c:v>7.0000000000000009</c:v>
                </c:pt>
                <c:pt idx="629">
                  <c:v>7.0000000000000009</c:v>
                </c:pt>
                <c:pt idx="630">
                  <c:v>7.0000000000000009</c:v>
                </c:pt>
                <c:pt idx="631">
                  <c:v>7.0000000000000009</c:v>
                </c:pt>
                <c:pt idx="632">
                  <c:v>7.0000000000000009</c:v>
                </c:pt>
                <c:pt idx="633">
                  <c:v>7.0000000000000009</c:v>
                </c:pt>
                <c:pt idx="634">
                  <c:v>7.0000000000000009</c:v>
                </c:pt>
                <c:pt idx="635">
                  <c:v>7.0000000000000009</c:v>
                </c:pt>
                <c:pt idx="636">
                  <c:v>7.0000000000000009</c:v>
                </c:pt>
                <c:pt idx="637">
                  <c:v>7.0000000000000009</c:v>
                </c:pt>
                <c:pt idx="638">
                  <c:v>7.0000000000000009</c:v>
                </c:pt>
                <c:pt idx="639">
                  <c:v>7.0000000000000009</c:v>
                </c:pt>
                <c:pt idx="640">
                  <c:v>7.0000000000000009</c:v>
                </c:pt>
                <c:pt idx="641">
                  <c:v>7.0000000000000009</c:v>
                </c:pt>
                <c:pt idx="642">
                  <c:v>7.0000000000000009</c:v>
                </c:pt>
                <c:pt idx="643">
                  <c:v>7.0000000000000009</c:v>
                </c:pt>
                <c:pt idx="644">
                  <c:v>7.0000000000000009</c:v>
                </c:pt>
                <c:pt idx="645">
                  <c:v>7.0000000000000009</c:v>
                </c:pt>
                <c:pt idx="646">
                  <c:v>7.0000000000000009</c:v>
                </c:pt>
                <c:pt idx="647">
                  <c:v>7.0000000000000009</c:v>
                </c:pt>
                <c:pt idx="648">
                  <c:v>7.0000000000000009</c:v>
                </c:pt>
                <c:pt idx="649">
                  <c:v>7.0000000000000009</c:v>
                </c:pt>
                <c:pt idx="650">
                  <c:v>7.0000000000000009</c:v>
                </c:pt>
                <c:pt idx="651">
                  <c:v>7.0000000000000009</c:v>
                </c:pt>
                <c:pt idx="652">
                  <c:v>7.0000000000000009</c:v>
                </c:pt>
                <c:pt idx="653">
                  <c:v>7.0000000000000009</c:v>
                </c:pt>
                <c:pt idx="654">
                  <c:v>7.0000000000000009</c:v>
                </c:pt>
                <c:pt idx="655">
                  <c:v>7.0000000000000009</c:v>
                </c:pt>
                <c:pt idx="656">
                  <c:v>7.0000000000000009</c:v>
                </c:pt>
                <c:pt idx="657">
                  <c:v>7.0000000000000009</c:v>
                </c:pt>
                <c:pt idx="658">
                  <c:v>7.0000000000000009</c:v>
                </c:pt>
                <c:pt idx="659">
                  <c:v>7.0000000000000009</c:v>
                </c:pt>
                <c:pt idx="660">
                  <c:v>7.0000000000000009</c:v>
                </c:pt>
                <c:pt idx="661">
                  <c:v>7.0000000000000009</c:v>
                </c:pt>
                <c:pt idx="662">
                  <c:v>7.0000000000000009</c:v>
                </c:pt>
                <c:pt idx="663">
                  <c:v>7.0000000000000009</c:v>
                </c:pt>
                <c:pt idx="664">
                  <c:v>7.0000000000000009</c:v>
                </c:pt>
                <c:pt idx="665">
                  <c:v>7.0000000000000009</c:v>
                </c:pt>
                <c:pt idx="666">
                  <c:v>7.0000000000000009</c:v>
                </c:pt>
                <c:pt idx="667">
                  <c:v>7.0000000000000009</c:v>
                </c:pt>
                <c:pt idx="668">
                  <c:v>7.0000000000000009</c:v>
                </c:pt>
                <c:pt idx="669">
                  <c:v>7.0000000000000009</c:v>
                </c:pt>
                <c:pt idx="670">
                  <c:v>7.0000000000000009</c:v>
                </c:pt>
                <c:pt idx="671">
                  <c:v>6.75</c:v>
                </c:pt>
                <c:pt idx="672">
                  <c:v>6.75</c:v>
                </c:pt>
                <c:pt idx="673">
                  <c:v>6.75</c:v>
                </c:pt>
                <c:pt idx="674">
                  <c:v>6.75</c:v>
                </c:pt>
                <c:pt idx="675">
                  <c:v>6.75</c:v>
                </c:pt>
                <c:pt idx="676">
                  <c:v>6.75</c:v>
                </c:pt>
                <c:pt idx="677">
                  <c:v>6.75</c:v>
                </c:pt>
                <c:pt idx="678">
                  <c:v>6.75</c:v>
                </c:pt>
                <c:pt idx="679">
                  <c:v>6.75</c:v>
                </c:pt>
                <c:pt idx="680">
                  <c:v>6.75</c:v>
                </c:pt>
                <c:pt idx="681">
                  <c:v>6.75</c:v>
                </c:pt>
                <c:pt idx="682">
                  <c:v>6.75</c:v>
                </c:pt>
                <c:pt idx="683">
                  <c:v>6.75</c:v>
                </c:pt>
                <c:pt idx="684">
                  <c:v>6.75</c:v>
                </c:pt>
                <c:pt idx="685">
                  <c:v>6.75</c:v>
                </c:pt>
                <c:pt idx="686">
                  <c:v>6.75</c:v>
                </c:pt>
                <c:pt idx="687">
                  <c:v>6.75</c:v>
                </c:pt>
                <c:pt idx="688">
                  <c:v>6.75</c:v>
                </c:pt>
                <c:pt idx="689">
                  <c:v>6.75</c:v>
                </c:pt>
                <c:pt idx="690">
                  <c:v>6.75</c:v>
                </c:pt>
                <c:pt idx="691">
                  <c:v>6.5</c:v>
                </c:pt>
                <c:pt idx="692">
                  <c:v>6.5</c:v>
                </c:pt>
                <c:pt idx="693">
                  <c:v>6.5</c:v>
                </c:pt>
                <c:pt idx="694">
                  <c:v>6.5</c:v>
                </c:pt>
                <c:pt idx="695">
                  <c:v>6.5</c:v>
                </c:pt>
                <c:pt idx="696">
                  <c:v>6.5</c:v>
                </c:pt>
                <c:pt idx="697">
                  <c:v>6.5</c:v>
                </c:pt>
                <c:pt idx="698">
                  <c:v>6.5</c:v>
                </c:pt>
                <c:pt idx="699">
                  <c:v>6.5</c:v>
                </c:pt>
                <c:pt idx="700">
                  <c:v>6.5</c:v>
                </c:pt>
                <c:pt idx="701">
                  <c:v>6.5</c:v>
                </c:pt>
                <c:pt idx="702">
                  <c:v>6.5</c:v>
                </c:pt>
                <c:pt idx="703">
                  <c:v>6.5</c:v>
                </c:pt>
                <c:pt idx="704">
                  <c:v>6.5</c:v>
                </c:pt>
                <c:pt idx="705">
                  <c:v>6.5</c:v>
                </c:pt>
                <c:pt idx="706">
                  <c:v>6.5</c:v>
                </c:pt>
                <c:pt idx="707">
                  <c:v>6.5</c:v>
                </c:pt>
                <c:pt idx="708">
                  <c:v>6.5</c:v>
                </c:pt>
                <c:pt idx="709">
                  <c:v>6.5</c:v>
                </c:pt>
                <c:pt idx="710">
                  <c:v>6.5</c:v>
                </c:pt>
                <c:pt idx="711">
                  <c:v>6.5</c:v>
                </c:pt>
                <c:pt idx="712">
                  <c:v>6.5</c:v>
                </c:pt>
                <c:pt idx="713">
                  <c:v>6.5</c:v>
                </c:pt>
                <c:pt idx="714">
                  <c:v>6.25</c:v>
                </c:pt>
                <c:pt idx="715">
                  <c:v>6.25</c:v>
                </c:pt>
                <c:pt idx="716">
                  <c:v>6.25</c:v>
                </c:pt>
                <c:pt idx="717">
                  <c:v>6.25</c:v>
                </c:pt>
                <c:pt idx="718">
                  <c:v>6.25</c:v>
                </c:pt>
                <c:pt idx="719">
                  <c:v>6.25</c:v>
                </c:pt>
                <c:pt idx="720">
                  <c:v>6.25</c:v>
                </c:pt>
                <c:pt idx="721">
                  <c:v>6.25</c:v>
                </c:pt>
                <c:pt idx="722">
                  <c:v>6.25</c:v>
                </c:pt>
                <c:pt idx="723">
                  <c:v>6.25</c:v>
                </c:pt>
                <c:pt idx="724">
                  <c:v>6.25</c:v>
                </c:pt>
                <c:pt idx="725">
                  <c:v>6.25</c:v>
                </c:pt>
                <c:pt idx="726">
                  <c:v>6.25</c:v>
                </c:pt>
                <c:pt idx="727">
                  <c:v>6.25</c:v>
                </c:pt>
                <c:pt idx="728">
                  <c:v>6.25</c:v>
                </c:pt>
                <c:pt idx="729">
                  <c:v>6.25</c:v>
                </c:pt>
                <c:pt idx="730">
                  <c:v>6.25</c:v>
                </c:pt>
                <c:pt idx="731">
                  <c:v>6.25</c:v>
                </c:pt>
                <c:pt idx="732">
                  <c:v>6</c:v>
                </c:pt>
                <c:pt idx="733">
                  <c:v>6</c:v>
                </c:pt>
                <c:pt idx="734">
                  <c:v>6</c:v>
                </c:pt>
                <c:pt idx="735">
                  <c:v>6</c:v>
                </c:pt>
                <c:pt idx="736">
                  <c:v>6</c:v>
                </c:pt>
                <c:pt idx="737">
                  <c:v>6</c:v>
                </c:pt>
                <c:pt idx="738">
                  <c:v>6</c:v>
                </c:pt>
                <c:pt idx="739">
                  <c:v>6</c:v>
                </c:pt>
                <c:pt idx="740">
                  <c:v>6</c:v>
                </c:pt>
                <c:pt idx="741">
                  <c:v>6</c:v>
                </c:pt>
                <c:pt idx="742">
                  <c:v>6</c:v>
                </c:pt>
                <c:pt idx="743">
                  <c:v>6</c:v>
                </c:pt>
                <c:pt idx="744">
                  <c:v>6</c:v>
                </c:pt>
                <c:pt idx="745">
                  <c:v>6</c:v>
                </c:pt>
                <c:pt idx="746">
                  <c:v>6</c:v>
                </c:pt>
                <c:pt idx="747">
                  <c:v>5.75</c:v>
                </c:pt>
                <c:pt idx="748">
                  <c:v>5.75</c:v>
                </c:pt>
                <c:pt idx="749">
                  <c:v>5.75</c:v>
                </c:pt>
                <c:pt idx="750">
                  <c:v>5.75</c:v>
                </c:pt>
                <c:pt idx="751">
                  <c:v>5.75</c:v>
                </c:pt>
                <c:pt idx="752">
                  <c:v>5.75</c:v>
                </c:pt>
                <c:pt idx="753">
                  <c:v>5.75</c:v>
                </c:pt>
                <c:pt idx="754">
                  <c:v>5.75</c:v>
                </c:pt>
                <c:pt idx="755">
                  <c:v>5.75</c:v>
                </c:pt>
                <c:pt idx="756">
                  <c:v>5.75</c:v>
                </c:pt>
                <c:pt idx="757">
                  <c:v>5.75</c:v>
                </c:pt>
                <c:pt idx="758">
                  <c:v>5.75</c:v>
                </c:pt>
                <c:pt idx="759">
                  <c:v>5.75</c:v>
                </c:pt>
                <c:pt idx="760">
                  <c:v>5.75</c:v>
                </c:pt>
                <c:pt idx="761">
                  <c:v>5.75</c:v>
                </c:pt>
                <c:pt idx="762">
                  <c:v>5.75</c:v>
                </c:pt>
                <c:pt idx="763">
                  <c:v>5.75</c:v>
                </c:pt>
                <c:pt idx="764">
                  <c:v>5.75</c:v>
                </c:pt>
                <c:pt idx="765">
                  <c:v>5.75</c:v>
                </c:pt>
                <c:pt idx="766">
                  <c:v>5.75</c:v>
                </c:pt>
                <c:pt idx="767">
                  <c:v>5.75</c:v>
                </c:pt>
                <c:pt idx="768">
                  <c:v>5.75</c:v>
                </c:pt>
                <c:pt idx="769">
                  <c:v>5.75</c:v>
                </c:pt>
                <c:pt idx="770">
                  <c:v>5.75</c:v>
                </c:pt>
                <c:pt idx="771">
                  <c:v>5.75</c:v>
                </c:pt>
                <c:pt idx="772">
                  <c:v>5.5</c:v>
                </c:pt>
                <c:pt idx="773">
                  <c:v>5.5</c:v>
                </c:pt>
                <c:pt idx="774">
                  <c:v>5.5</c:v>
                </c:pt>
                <c:pt idx="775">
                  <c:v>5.5</c:v>
                </c:pt>
                <c:pt idx="776">
                  <c:v>5.5</c:v>
                </c:pt>
                <c:pt idx="777">
                  <c:v>5.5</c:v>
                </c:pt>
                <c:pt idx="778">
                  <c:v>5.5</c:v>
                </c:pt>
                <c:pt idx="779">
                  <c:v>5.5</c:v>
                </c:pt>
                <c:pt idx="780">
                  <c:v>5.5</c:v>
                </c:pt>
                <c:pt idx="781">
                  <c:v>5.5</c:v>
                </c:pt>
                <c:pt idx="782">
                  <c:v>5.5</c:v>
                </c:pt>
                <c:pt idx="783">
                  <c:v>5.5</c:v>
                </c:pt>
                <c:pt idx="784">
                  <c:v>5.5</c:v>
                </c:pt>
                <c:pt idx="785">
                  <c:v>5.5</c:v>
                </c:pt>
                <c:pt idx="786">
                  <c:v>5.5</c:v>
                </c:pt>
                <c:pt idx="787">
                  <c:v>5.5</c:v>
                </c:pt>
                <c:pt idx="788">
                  <c:v>5.5</c:v>
                </c:pt>
                <c:pt idx="789">
                  <c:v>5.5</c:v>
                </c:pt>
                <c:pt idx="790">
                  <c:v>5.5</c:v>
                </c:pt>
                <c:pt idx="791">
                  <c:v>5.5</c:v>
                </c:pt>
                <c:pt idx="792">
                  <c:v>5.25</c:v>
                </c:pt>
                <c:pt idx="793">
                  <c:v>5.25</c:v>
                </c:pt>
                <c:pt idx="794">
                  <c:v>5.25</c:v>
                </c:pt>
                <c:pt idx="795">
                  <c:v>5.25</c:v>
                </c:pt>
                <c:pt idx="796">
                  <c:v>5.25</c:v>
                </c:pt>
                <c:pt idx="797">
                  <c:v>5.25</c:v>
                </c:pt>
                <c:pt idx="798">
                  <c:v>5.25</c:v>
                </c:pt>
                <c:pt idx="799">
                  <c:v>5.25</c:v>
                </c:pt>
                <c:pt idx="800">
                  <c:v>5.25</c:v>
                </c:pt>
                <c:pt idx="801">
                  <c:v>5.25</c:v>
                </c:pt>
                <c:pt idx="802">
                  <c:v>5.25</c:v>
                </c:pt>
                <c:pt idx="803">
                  <c:v>5.25</c:v>
                </c:pt>
                <c:pt idx="804">
                  <c:v>5.25</c:v>
                </c:pt>
                <c:pt idx="805">
                  <c:v>5.25</c:v>
                </c:pt>
                <c:pt idx="806">
                  <c:v>5.25</c:v>
                </c:pt>
                <c:pt idx="807">
                  <c:v>5.25</c:v>
                </c:pt>
                <c:pt idx="808">
                  <c:v>5.25</c:v>
                </c:pt>
                <c:pt idx="809">
                  <c:v>5.25</c:v>
                </c:pt>
                <c:pt idx="810">
                  <c:v>5.25</c:v>
                </c:pt>
                <c:pt idx="811">
                  <c:v>5</c:v>
                </c:pt>
                <c:pt idx="812">
                  <c:v>5</c:v>
                </c:pt>
                <c:pt idx="813">
                  <c:v>5</c:v>
                </c:pt>
                <c:pt idx="814">
                  <c:v>5</c:v>
                </c:pt>
                <c:pt idx="815">
                  <c:v>5</c:v>
                </c:pt>
                <c:pt idx="816">
                  <c:v>5</c:v>
                </c:pt>
                <c:pt idx="817">
                  <c:v>5</c:v>
                </c:pt>
                <c:pt idx="818">
                  <c:v>5</c:v>
                </c:pt>
                <c:pt idx="819">
                  <c:v>5</c:v>
                </c:pt>
                <c:pt idx="820">
                  <c:v>5</c:v>
                </c:pt>
                <c:pt idx="821">
                  <c:v>5</c:v>
                </c:pt>
                <c:pt idx="822">
                  <c:v>5</c:v>
                </c:pt>
                <c:pt idx="823">
                  <c:v>5</c:v>
                </c:pt>
                <c:pt idx="824">
                  <c:v>5</c:v>
                </c:pt>
                <c:pt idx="825">
                  <c:v>5</c:v>
                </c:pt>
                <c:pt idx="826">
                  <c:v>5</c:v>
                </c:pt>
                <c:pt idx="827">
                  <c:v>5</c:v>
                </c:pt>
                <c:pt idx="828">
                  <c:v>5</c:v>
                </c:pt>
                <c:pt idx="829">
                  <c:v>4.75</c:v>
                </c:pt>
                <c:pt idx="830">
                  <c:v>4.75</c:v>
                </c:pt>
                <c:pt idx="831">
                  <c:v>4.75</c:v>
                </c:pt>
                <c:pt idx="832">
                  <c:v>4.75</c:v>
                </c:pt>
                <c:pt idx="833">
                  <c:v>4.75</c:v>
                </c:pt>
                <c:pt idx="834">
                  <c:v>4.75</c:v>
                </c:pt>
                <c:pt idx="835">
                  <c:v>4.75</c:v>
                </c:pt>
                <c:pt idx="836">
                  <c:v>4.75</c:v>
                </c:pt>
                <c:pt idx="837">
                  <c:v>4.75</c:v>
                </c:pt>
                <c:pt idx="838">
                  <c:v>4.75</c:v>
                </c:pt>
                <c:pt idx="839">
                  <c:v>4.75</c:v>
                </c:pt>
                <c:pt idx="840">
                  <c:v>4.75</c:v>
                </c:pt>
                <c:pt idx="841">
                  <c:v>4.75</c:v>
                </c:pt>
                <c:pt idx="842">
                  <c:v>4.75</c:v>
                </c:pt>
                <c:pt idx="843">
                  <c:v>4.75</c:v>
                </c:pt>
                <c:pt idx="844">
                  <c:v>4.75</c:v>
                </c:pt>
                <c:pt idx="845">
                  <c:v>4.75</c:v>
                </c:pt>
                <c:pt idx="846">
                  <c:v>4.75</c:v>
                </c:pt>
                <c:pt idx="847">
                  <c:v>4.75</c:v>
                </c:pt>
                <c:pt idx="848">
                  <c:v>4.75</c:v>
                </c:pt>
                <c:pt idx="849">
                  <c:v>4.75</c:v>
                </c:pt>
                <c:pt idx="850">
                  <c:v>4.75</c:v>
                </c:pt>
                <c:pt idx="851">
                  <c:v>4.75</c:v>
                </c:pt>
                <c:pt idx="852">
                  <c:v>4.5</c:v>
                </c:pt>
                <c:pt idx="853">
                  <c:v>4.5</c:v>
                </c:pt>
                <c:pt idx="854">
                  <c:v>4.5</c:v>
                </c:pt>
                <c:pt idx="855">
                  <c:v>4.5</c:v>
                </c:pt>
                <c:pt idx="856">
                  <c:v>4.5</c:v>
                </c:pt>
                <c:pt idx="857">
                  <c:v>4.5</c:v>
                </c:pt>
                <c:pt idx="858">
                  <c:v>4.5</c:v>
                </c:pt>
                <c:pt idx="859">
                  <c:v>4.5</c:v>
                </c:pt>
                <c:pt idx="860">
                  <c:v>4.5</c:v>
                </c:pt>
                <c:pt idx="861">
                  <c:v>4.5</c:v>
                </c:pt>
                <c:pt idx="862">
                  <c:v>4.5</c:v>
                </c:pt>
                <c:pt idx="863">
                  <c:v>4.5</c:v>
                </c:pt>
                <c:pt idx="864">
                  <c:v>4.5</c:v>
                </c:pt>
                <c:pt idx="865">
                  <c:v>4.5</c:v>
                </c:pt>
                <c:pt idx="866">
                  <c:v>4.5</c:v>
                </c:pt>
                <c:pt idx="867">
                  <c:v>4.5</c:v>
                </c:pt>
                <c:pt idx="868">
                  <c:v>4.5</c:v>
                </c:pt>
                <c:pt idx="869">
                  <c:v>4.5</c:v>
                </c:pt>
                <c:pt idx="870">
                  <c:v>4.5</c:v>
                </c:pt>
                <c:pt idx="871">
                  <c:v>4.5</c:v>
                </c:pt>
                <c:pt idx="872">
                  <c:v>4.25</c:v>
                </c:pt>
                <c:pt idx="873">
                  <c:v>4.25</c:v>
                </c:pt>
                <c:pt idx="874">
                  <c:v>4.25</c:v>
                </c:pt>
                <c:pt idx="875">
                  <c:v>4.25</c:v>
                </c:pt>
                <c:pt idx="876">
                  <c:v>4.25</c:v>
                </c:pt>
                <c:pt idx="877">
                  <c:v>4.25</c:v>
                </c:pt>
                <c:pt idx="878">
                  <c:v>4.25</c:v>
                </c:pt>
                <c:pt idx="879">
                  <c:v>4.25</c:v>
                </c:pt>
                <c:pt idx="880">
                  <c:v>4.25</c:v>
                </c:pt>
                <c:pt idx="881">
                  <c:v>4.25</c:v>
                </c:pt>
                <c:pt idx="882">
                  <c:v>4.25</c:v>
                </c:pt>
                <c:pt idx="883">
                  <c:v>4.25</c:v>
                </c:pt>
                <c:pt idx="884">
                  <c:v>4.25</c:v>
                </c:pt>
                <c:pt idx="885">
                  <c:v>4.25</c:v>
                </c:pt>
                <c:pt idx="886">
                  <c:v>4.25</c:v>
                </c:pt>
                <c:pt idx="887">
                  <c:v>4.25</c:v>
                </c:pt>
                <c:pt idx="888">
                  <c:v>4.25</c:v>
                </c:pt>
                <c:pt idx="889">
                  <c:v>4.25</c:v>
                </c:pt>
                <c:pt idx="890">
                  <c:v>4.25</c:v>
                </c:pt>
                <c:pt idx="891">
                  <c:v>4.25</c:v>
                </c:pt>
                <c:pt idx="892">
                  <c:v>4</c:v>
                </c:pt>
                <c:pt idx="893">
                  <c:v>4</c:v>
                </c:pt>
                <c:pt idx="894">
                  <c:v>4</c:v>
                </c:pt>
                <c:pt idx="895">
                  <c:v>4</c:v>
                </c:pt>
                <c:pt idx="896">
                  <c:v>4</c:v>
                </c:pt>
                <c:pt idx="897">
                  <c:v>4</c:v>
                </c:pt>
                <c:pt idx="898">
                  <c:v>4</c:v>
                </c:pt>
                <c:pt idx="899">
                  <c:v>4</c:v>
                </c:pt>
                <c:pt idx="900">
                  <c:v>4</c:v>
                </c:pt>
                <c:pt idx="901">
                  <c:v>4</c:v>
                </c:pt>
                <c:pt idx="902">
                  <c:v>4</c:v>
                </c:pt>
                <c:pt idx="903">
                  <c:v>4</c:v>
                </c:pt>
                <c:pt idx="904">
                  <c:v>4</c:v>
                </c:pt>
                <c:pt idx="905">
                  <c:v>4</c:v>
                </c:pt>
                <c:pt idx="906">
                  <c:v>4</c:v>
                </c:pt>
                <c:pt idx="907">
                  <c:v>4</c:v>
                </c:pt>
                <c:pt idx="908">
                  <c:v>4</c:v>
                </c:pt>
                <c:pt idx="909">
                  <c:v>4</c:v>
                </c:pt>
                <c:pt idx="910">
                  <c:v>4</c:v>
                </c:pt>
                <c:pt idx="911">
                  <c:v>4</c:v>
                </c:pt>
                <c:pt idx="912">
                  <c:v>4</c:v>
                </c:pt>
                <c:pt idx="913">
                  <c:v>4</c:v>
                </c:pt>
                <c:pt idx="914">
                  <c:v>4</c:v>
                </c:pt>
                <c:pt idx="915">
                  <c:v>3.8</c:v>
                </c:pt>
                <c:pt idx="916">
                  <c:v>3.8</c:v>
                </c:pt>
                <c:pt idx="917">
                  <c:v>3.8</c:v>
                </c:pt>
                <c:pt idx="918">
                  <c:v>3.8</c:v>
                </c:pt>
                <c:pt idx="919">
                  <c:v>3.8</c:v>
                </c:pt>
                <c:pt idx="920">
                  <c:v>3.8</c:v>
                </c:pt>
                <c:pt idx="921">
                  <c:v>3.8</c:v>
                </c:pt>
                <c:pt idx="922">
                  <c:v>3.8</c:v>
                </c:pt>
                <c:pt idx="923">
                  <c:v>3.8</c:v>
                </c:pt>
                <c:pt idx="924">
                  <c:v>3.8</c:v>
                </c:pt>
                <c:pt idx="925">
                  <c:v>3.8</c:v>
                </c:pt>
                <c:pt idx="926">
                  <c:v>3.8</c:v>
                </c:pt>
                <c:pt idx="927">
                  <c:v>3.8</c:v>
                </c:pt>
                <c:pt idx="928">
                  <c:v>3.8</c:v>
                </c:pt>
                <c:pt idx="929">
                  <c:v>3.8</c:v>
                </c:pt>
                <c:pt idx="930">
                  <c:v>3.8</c:v>
                </c:pt>
                <c:pt idx="931">
                  <c:v>3.8</c:v>
                </c:pt>
                <c:pt idx="932">
                  <c:v>3.8</c:v>
                </c:pt>
                <c:pt idx="933">
                  <c:v>3.8</c:v>
                </c:pt>
                <c:pt idx="934">
                  <c:v>3.8</c:v>
                </c:pt>
                <c:pt idx="935">
                  <c:v>3.6000000000000005</c:v>
                </c:pt>
                <c:pt idx="936">
                  <c:v>3.6000000000000005</c:v>
                </c:pt>
                <c:pt idx="937">
                  <c:v>3.6000000000000005</c:v>
                </c:pt>
                <c:pt idx="938">
                  <c:v>3.6000000000000005</c:v>
                </c:pt>
                <c:pt idx="939">
                  <c:v>3.6000000000000005</c:v>
                </c:pt>
                <c:pt idx="940">
                  <c:v>3.6000000000000005</c:v>
                </c:pt>
                <c:pt idx="941">
                  <c:v>3.6000000000000005</c:v>
                </c:pt>
                <c:pt idx="942">
                  <c:v>3.6000000000000005</c:v>
                </c:pt>
                <c:pt idx="943">
                  <c:v>3.6000000000000005</c:v>
                </c:pt>
                <c:pt idx="944">
                  <c:v>3.6000000000000005</c:v>
                </c:pt>
                <c:pt idx="945">
                  <c:v>3.6000000000000005</c:v>
                </c:pt>
                <c:pt idx="946">
                  <c:v>3.6000000000000005</c:v>
                </c:pt>
                <c:pt idx="947">
                  <c:v>3.6000000000000005</c:v>
                </c:pt>
                <c:pt idx="948">
                  <c:v>3.6000000000000005</c:v>
                </c:pt>
                <c:pt idx="949">
                  <c:v>3.6000000000000005</c:v>
                </c:pt>
                <c:pt idx="950">
                  <c:v>3.6000000000000005</c:v>
                </c:pt>
                <c:pt idx="951">
                  <c:v>3.6000000000000005</c:v>
                </c:pt>
                <c:pt idx="952">
                  <c:v>3.6000000000000005</c:v>
                </c:pt>
                <c:pt idx="953">
                  <c:v>3.6000000000000005</c:v>
                </c:pt>
                <c:pt idx="954">
                  <c:v>3.6000000000000005</c:v>
                </c:pt>
                <c:pt idx="955">
                  <c:v>3.6000000000000005</c:v>
                </c:pt>
                <c:pt idx="956">
                  <c:v>3.6000000000000005</c:v>
                </c:pt>
                <c:pt idx="957">
                  <c:v>3.6000000000000005</c:v>
                </c:pt>
                <c:pt idx="958">
                  <c:v>3.6000000000000005</c:v>
                </c:pt>
                <c:pt idx="959">
                  <c:v>3.4000000000000004</c:v>
                </c:pt>
                <c:pt idx="960">
                  <c:v>3.4000000000000004</c:v>
                </c:pt>
                <c:pt idx="961">
                  <c:v>3.4000000000000004</c:v>
                </c:pt>
                <c:pt idx="962">
                  <c:v>3.4000000000000004</c:v>
                </c:pt>
                <c:pt idx="963">
                  <c:v>3.4000000000000004</c:v>
                </c:pt>
                <c:pt idx="964">
                  <c:v>3.4000000000000004</c:v>
                </c:pt>
                <c:pt idx="965">
                  <c:v>3.4000000000000004</c:v>
                </c:pt>
                <c:pt idx="966">
                  <c:v>3.4000000000000004</c:v>
                </c:pt>
                <c:pt idx="967">
                  <c:v>3.4000000000000004</c:v>
                </c:pt>
                <c:pt idx="968">
                  <c:v>3.4000000000000004</c:v>
                </c:pt>
                <c:pt idx="969">
                  <c:v>3.4000000000000004</c:v>
                </c:pt>
                <c:pt idx="970">
                  <c:v>3.4000000000000004</c:v>
                </c:pt>
                <c:pt idx="971">
                  <c:v>3.4000000000000004</c:v>
                </c:pt>
                <c:pt idx="972">
                  <c:v>3.4000000000000004</c:v>
                </c:pt>
                <c:pt idx="973">
                  <c:v>3.4000000000000004</c:v>
                </c:pt>
                <c:pt idx="974">
                  <c:v>3.4000000000000004</c:v>
                </c:pt>
                <c:pt idx="975">
                  <c:v>3.4000000000000004</c:v>
                </c:pt>
                <c:pt idx="976">
                  <c:v>3.4000000000000004</c:v>
                </c:pt>
                <c:pt idx="977">
                  <c:v>3.4000000000000004</c:v>
                </c:pt>
                <c:pt idx="978">
                  <c:v>3.2</c:v>
                </c:pt>
                <c:pt idx="979">
                  <c:v>3.2</c:v>
                </c:pt>
                <c:pt idx="980">
                  <c:v>3.2</c:v>
                </c:pt>
                <c:pt idx="981">
                  <c:v>3.2</c:v>
                </c:pt>
                <c:pt idx="982">
                  <c:v>3.2</c:v>
                </c:pt>
                <c:pt idx="983">
                  <c:v>3.2</c:v>
                </c:pt>
                <c:pt idx="984">
                  <c:v>3.2</c:v>
                </c:pt>
                <c:pt idx="985">
                  <c:v>3.2</c:v>
                </c:pt>
                <c:pt idx="986">
                  <c:v>3.2</c:v>
                </c:pt>
                <c:pt idx="987">
                  <c:v>3.2</c:v>
                </c:pt>
                <c:pt idx="988">
                  <c:v>3.2</c:v>
                </c:pt>
                <c:pt idx="989">
                  <c:v>3.2</c:v>
                </c:pt>
                <c:pt idx="990">
                  <c:v>3.2</c:v>
                </c:pt>
                <c:pt idx="991">
                  <c:v>3.2</c:v>
                </c:pt>
                <c:pt idx="992">
                  <c:v>3.2</c:v>
                </c:pt>
                <c:pt idx="993">
                  <c:v>3</c:v>
                </c:pt>
                <c:pt idx="994">
                  <c:v>3</c:v>
                </c:pt>
                <c:pt idx="995">
                  <c:v>3</c:v>
                </c:pt>
                <c:pt idx="996">
                  <c:v>3</c:v>
                </c:pt>
                <c:pt idx="997">
                  <c:v>3</c:v>
                </c:pt>
                <c:pt idx="998">
                  <c:v>3</c:v>
                </c:pt>
                <c:pt idx="999">
                  <c:v>3</c:v>
                </c:pt>
                <c:pt idx="1000">
                  <c:v>3</c:v>
                </c:pt>
                <c:pt idx="1001">
                  <c:v>3</c:v>
                </c:pt>
                <c:pt idx="1002">
                  <c:v>3</c:v>
                </c:pt>
                <c:pt idx="1003">
                  <c:v>3</c:v>
                </c:pt>
                <c:pt idx="1004">
                  <c:v>3</c:v>
                </c:pt>
                <c:pt idx="1005">
                  <c:v>3</c:v>
                </c:pt>
                <c:pt idx="1006">
                  <c:v>3</c:v>
                </c:pt>
                <c:pt idx="1007">
                  <c:v>3</c:v>
                </c:pt>
                <c:pt idx="1008">
                  <c:v>3</c:v>
                </c:pt>
                <c:pt idx="1009">
                  <c:v>3</c:v>
                </c:pt>
                <c:pt idx="1010">
                  <c:v>3</c:v>
                </c:pt>
                <c:pt idx="1011">
                  <c:v>3</c:v>
                </c:pt>
                <c:pt idx="1012">
                  <c:v>2.85</c:v>
                </c:pt>
                <c:pt idx="1013">
                  <c:v>2.85</c:v>
                </c:pt>
                <c:pt idx="1014">
                  <c:v>2.85</c:v>
                </c:pt>
                <c:pt idx="1015">
                  <c:v>2.85</c:v>
                </c:pt>
                <c:pt idx="1016">
                  <c:v>2.85</c:v>
                </c:pt>
                <c:pt idx="1017">
                  <c:v>2.85</c:v>
                </c:pt>
                <c:pt idx="1018">
                  <c:v>2.85</c:v>
                </c:pt>
                <c:pt idx="1019">
                  <c:v>2.85</c:v>
                </c:pt>
                <c:pt idx="1020">
                  <c:v>2.85</c:v>
                </c:pt>
                <c:pt idx="1021">
                  <c:v>2.85</c:v>
                </c:pt>
                <c:pt idx="1022">
                  <c:v>2.85</c:v>
                </c:pt>
                <c:pt idx="1023">
                  <c:v>2.85</c:v>
                </c:pt>
                <c:pt idx="1024">
                  <c:v>2.85</c:v>
                </c:pt>
                <c:pt idx="1025">
                  <c:v>2.85</c:v>
                </c:pt>
                <c:pt idx="1026">
                  <c:v>2.85</c:v>
                </c:pt>
                <c:pt idx="1027">
                  <c:v>2.85</c:v>
                </c:pt>
                <c:pt idx="1028">
                  <c:v>2.85</c:v>
                </c:pt>
                <c:pt idx="1029">
                  <c:v>2.85</c:v>
                </c:pt>
                <c:pt idx="1030">
                  <c:v>2.85</c:v>
                </c:pt>
                <c:pt idx="1031">
                  <c:v>2.85</c:v>
                </c:pt>
                <c:pt idx="1032">
                  <c:v>2.7</c:v>
                </c:pt>
                <c:pt idx="1033">
                  <c:v>2.7</c:v>
                </c:pt>
                <c:pt idx="1034">
                  <c:v>2.7</c:v>
                </c:pt>
                <c:pt idx="1035">
                  <c:v>2.7</c:v>
                </c:pt>
                <c:pt idx="1036">
                  <c:v>2.7</c:v>
                </c:pt>
                <c:pt idx="1037">
                  <c:v>2.7</c:v>
                </c:pt>
                <c:pt idx="1038">
                  <c:v>2.7</c:v>
                </c:pt>
                <c:pt idx="1039">
                  <c:v>2.7</c:v>
                </c:pt>
                <c:pt idx="1040">
                  <c:v>2.7</c:v>
                </c:pt>
                <c:pt idx="1041">
                  <c:v>2.7</c:v>
                </c:pt>
                <c:pt idx="1042">
                  <c:v>2.7</c:v>
                </c:pt>
                <c:pt idx="1043">
                  <c:v>2.7</c:v>
                </c:pt>
                <c:pt idx="1044">
                  <c:v>2.7</c:v>
                </c:pt>
                <c:pt idx="1045">
                  <c:v>2.7</c:v>
                </c:pt>
                <c:pt idx="1046">
                  <c:v>2.7</c:v>
                </c:pt>
                <c:pt idx="1047">
                  <c:v>2.7</c:v>
                </c:pt>
                <c:pt idx="1048">
                  <c:v>2.7</c:v>
                </c:pt>
                <c:pt idx="1049">
                  <c:v>2.7</c:v>
                </c:pt>
                <c:pt idx="1050">
                  <c:v>2.7</c:v>
                </c:pt>
                <c:pt idx="1051">
                  <c:v>2.7</c:v>
                </c:pt>
                <c:pt idx="1052">
                  <c:v>2.7</c:v>
                </c:pt>
                <c:pt idx="1053">
                  <c:v>2.7</c:v>
                </c:pt>
                <c:pt idx="1054">
                  <c:v>2.7</c:v>
                </c:pt>
                <c:pt idx="1055">
                  <c:v>2.7</c:v>
                </c:pt>
                <c:pt idx="1056">
                  <c:v>2.7</c:v>
                </c:pt>
                <c:pt idx="1057">
                  <c:v>2.6</c:v>
                </c:pt>
                <c:pt idx="1058">
                  <c:v>2.6</c:v>
                </c:pt>
                <c:pt idx="1059">
                  <c:v>2.6</c:v>
                </c:pt>
                <c:pt idx="1060">
                  <c:v>2.6</c:v>
                </c:pt>
                <c:pt idx="1061">
                  <c:v>2.6</c:v>
                </c:pt>
                <c:pt idx="1062">
                  <c:v>2.6</c:v>
                </c:pt>
                <c:pt idx="1063">
                  <c:v>2.6</c:v>
                </c:pt>
                <c:pt idx="1064">
                  <c:v>2.6</c:v>
                </c:pt>
                <c:pt idx="1065">
                  <c:v>2.6</c:v>
                </c:pt>
                <c:pt idx="1066">
                  <c:v>2.6</c:v>
                </c:pt>
                <c:pt idx="1067">
                  <c:v>2.6</c:v>
                </c:pt>
                <c:pt idx="1068">
                  <c:v>2.6</c:v>
                </c:pt>
                <c:pt idx="1069">
                  <c:v>2.6</c:v>
                </c:pt>
                <c:pt idx="1070">
                  <c:v>2.6</c:v>
                </c:pt>
                <c:pt idx="1071">
                  <c:v>2.6</c:v>
                </c:pt>
                <c:pt idx="1072">
                  <c:v>2.6</c:v>
                </c:pt>
                <c:pt idx="1073">
                  <c:v>2.6</c:v>
                </c:pt>
                <c:pt idx="1074">
                  <c:v>2.6</c:v>
                </c:pt>
                <c:pt idx="1075">
                  <c:v>2.6</c:v>
                </c:pt>
                <c:pt idx="1076">
                  <c:v>2.6</c:v>
                </c:pt>
                <c:pt idx="1077">
                  <c:v>2.6</c:v>
                </c:pt>
                <c:pt idx="1078">
                  <c:v>2.6</c:v>
                </c:pt>
                <c:pt idx="1079">
                  <c:v>2.6</c:v>
                </c:pt>
                <c:pt idx="1080">
                  <c:v>2.5</c:v>
                </c:pt>
                <c:pt idx="1081">
                  <c:v>2.5</c:v>
                </c:pt>
                <c:pt idx="1082">
                  <c:v>2.5</c:v>
                </c:pt>
                <c:pt idx="1083">
                  <c:v>2.5</c:v>
                </c:pt>
                <c:pt idx="1084">
                  <c:v>2.5</c:v>
                </c:pt>
                <c:pt idx="1085">
                  <c:v>2.5</c:v>
                </c:pt>
                <c:pt idx="1086">
                  <c:v>2.5</c:v>
                </c:pt>
                <c:pt idx="1087">
                  <c:v>2.5</c:v>
                </c:pt>
                <c:pt idx="1088">
                  <c:v>2.5</c:v>
                </c:pt>
                <c:pt idx="1089">
                  <c:v>2.5</c:v>
                </c:pt>
                <c:pt idx="1090">
                  <c:v>2.5</c:v>
                </c:pt>
                <c:pt idx="1091">
                  <c:v>2.5</c:v>
                </c:pt>
                <c:pt idx="1092">
                  <c:v>2.5</c:v>
                </c:pt>
                <c:pt idx="1093">
                  <c:v>2.5</c:v>
                </c:pt>
                <c:pt idx="1094">
                  <c:v>2.5</c:v>
                </c:pt>
                <c:pt idx="1095">
                  <c:v>2.5</c:v>
                </c:pt>
                <c:pt idx="1096">
                  <c:v>2.5</c:v>
                </c:pt>
                <c:pt idx="1097">
                  <c:v>2.5</c:v>
                </c:pt>
                <c:pt idx="1098">
                  <c:v>2.4</c:v>
                </c:pt>
                <c:pt idx="1099">
                  <c:v>2.4</c:v>
                </c:pt>
                <c:pt idx="1100">
                  <c:v>2.4</c:v>
                </c:pt>
                <c:pt idx="1101">
                  <c:v>2.4</c:v>
                </c:pt>
                <c:pt idx="1102">
                  <c:v>2.4</c:v>
                </c:pt>
                <c:pt idx="1103">
                  <c:v>2.4</c:v>
                </c:pt>
                <c:pt idx="1104">
                  <c:v>2.4</c:v>
                </c:pt>
                <c:pt idx="1105">
                  <c:v>2.4</c:v>
                </c:pt>
                <c:pt idx="1106">
                  <c:v>2.4</c:v>
                </c:pt>
                <c:pt idx="1107">
                  <c:v>2.4</c:v>
                </c:pt>
                <c:pt idx="1108">
                  <c:v>2.4</c:v>
                </c:pt>
                <c:pt idx="1109">
                  <c:v>2.4</c:v>
                </c:pt>
                <c:pt idx="1110">
                  <c:v>2.4</c:v>
                </c:pt>
                <c:pt idx="1111">
                  <c:v>2.4</c:v>
                </c:pt>
                <c:pt idx="1112">
                  <c:v>2.4</c:v>
                </c:pt>
                <c:pt idx="1113">
                  <c:v>2.4</c:v>
                </c:pt>
                <c:pt idx="1114">
                  <c:v>2.4</c:v>
                </c:pt>
                <c:pt idx="1115">
                  <c:v>2.4</c:v>
                </c:pt>
                <c:pt idx="1116">
                  <c:v>2.4</c:v>
                </c:pt>
                <c:pt idx="1117">
                  <c:v>2.2999999999999998</c:v>
                </c:pt>
                <c:pt idx="1118">
                  <c:v>2.2999999999999998</c:v>
                </c:pt>
                <c:pt idx="1119">
                  <c:v>2.2999999999999998</c:v>
                </c:pt>
                <c:pt idx="1120">
                  <c:v>2.2999999999999998</c:v>
                </c:pt>
                <c:pt idx="1121">
                  <c:v>2.2999999999999998</c:v>
                </c:pt>
                <c:pt idx="1122">
                  <c:v>2.2999999999999998</c:v>
                </c:pt>
                <c:pt idx="1123">
                  <c:v>2.2999999999999998</c:v>
                </c:pt>
                <c:pt idx="1124">
                  <c:v>2.2999999999999998</c:v>
                </c:pt>
                <c:pt idx="1125">
                  <c:v>2.2999999999999998</c:v>
                </c:pt>
                <c:pt idx="1126">
                  <c:v>2.2999999999999998</c:v>
                </c:pt>
                <c:pt idx="1127">
                  <c:v>2.2999999999999998</c:v>
                </c:pt>
                <c:pt idx="1128">
                  <c:v>2.2999999999999998</c:v>
                </c:pt>
                <c:pt idx="1129">
                  <c:v>2.2999999999999998</c:v>
                </c:pt>
                <c:pt idx="1130">
                  <c:v>2.2999999999999998</c:v>
                </c:pt>
                <c:pt idx="1131">
                  <c:v>2.2999999999999998</c:v>
                </c:pt>
                <c:pt idx="1132">
                  <c:v>2.2999999999999998</c:v>
                </c:pt>
                <c:pt idx="1133">
                  <c:v>2.2999999999999998</c:v>
                </c:pt>
                <c:pt idx="1134">
                  <c:v>2.2999999999999998</c:v>
                </c:pt>
                <c:pt idx="1135">
                  <c:v>2.2999999999999998</c:v>
                </c:pt>
                <c:pt idx="1136">
                  <c:v>2.2999999999999998</c:v>
                </c:pt>
                <c:pt idx="1137">
                  <c:v>2.1</c:v>
                </c:pt>
                <c:pt idx="1138">
                  <c:v>2.1</c:v>
                </c:pt>
                <c:pt idx="1139">
                  <c:v>2.1</c:v>
                </c:pt>
                <c:pt idx="1140">
                  <c:v>2.1</c:v>
                </c:pt>
                <c:pt idx="1141">
                  <c:v>2.1</c:v>
                </c:pt>
                <c:pt idx="1142">
                  <c:v>2.1</c:v>
                </c:pt>
                <c:pt idx="1143">
                  <c:v>2.1</c:v>
                </c:pt>
                <c:pt idx="1144">
                  <c:v>2.1</c:v>
                </c:pt>
                <c:pt idx="1145">
                  <c:v>2.1</c:v>
                </c:pt>
                <c:pt idx="1146">
                  <c:v>2.1</c:v>
                </c:pt>
                <c:pt idx="1147">
                  <c:v>2.1</c:v>
                </c:pt>
                <c:pt idx="1148">
                  <c:v>2.1</c:v>
                </c:pt>
                <c:pt idx="1149">
                  <c:v>2.1</c:v>
                </c:pt>
                <c:pt idx="1150">
                  <c:v>2.1</c:v>
                </c:pt>
                <c:pt idx="1151">
                  <c:v>2.1</c:v>
                </c:pt>
                <c:pt idx="1152">
                  <c:v>2.1</c:v>
                </c:pt>
                <c:pt idx="1153">
                  <c:v>2.1</c:v>
                </c:pt>
                <c:pt idx="1154">
                  <c:v>2.1</c:v>
                </c:pt>
                <c:pt idx="1155">
                  <c:v>2.1</c:v>
                </c:pt>
                <c:pt idx="1156">
                  <c:v>2.1</c:v>
                </c:pt>
                <c:pt idx="1157">
                  <c:v>2.1</c:v>
                </c:pt>
                <c:pt idx="1158">
                  <c:v>2.1</c:v>
                </c:pt>
                <c:pt idx="1159">
                  <c:v>2.1</c:v>
                </c:pt>
                <c:pt idx="1160">
                  <c:v>2.1</c:v>
                </c:pt>
                <c:pt idx="1161">
                  <c:v>2.1</c:v>
                </c:pt>
                <c:pt idx="1162">
                  <c:v>2.1</c:v>
                </c:pt>
                <c:pt idx="1163">
                  <c:v>2.1</c:v>
                </c:pt>
                <c:pt idx="1164">
                  <c:v>2.1</c:v>
                </c:pt>
                <c:pt idx="1165">
                  <c:v>2.1</c:v>
                </c:pt>
                <c:pt idx="1166">
                  <c:v>2.1</c:v>
                </c:pt>
                <c:pt idx="1167">
                  <c:v>2.1</c:v>
                </c:pt>
                <c:pt idx="1168">
                  <c:v>2.1</c:v>
                </c:pt>
                <c:pt idx="1169">
                  <c:v>2.1</c:v>
                </c:pt>
                <c:pt idx="1170">
                  <c:v>2.1</c:v>
                </c:pt>
                <c:pt idx="1171">
                  <c:v>2.1</c:v>
                </c:pt>
                <c:pt idx="1172">
                  <c:v>2.1</c:v>
                </c:pt>
                <c:pt idx="1173">
                  <c:v>2.1</c:v>
                </c:pt>
                <c:pt idx="1174">
                  <c:v>2.1</c:v>
                </c:pt>
                <c:pt idx="1175">
                  <c:v>2.1</c:v>
                </c:pt>
                <c:pt idx="1176">
                  <c:v>2.1</c:v>
                </c:pt>
                <c:pt idx="1177">
                  <c:v>2.1</c:v>
                </c:pt>
                <c:pt idx="1178">
                  <c:v>2.1</c:v>
                </c:pt>
                <c:pt idx="1179">
                  <c:v>2.1</c:v>
                </c:pt>
                <c:pt idx="1180">
                  <c:v>2.1</c:v>
                </c:pt>
                <c:pt idx="1181">
                  <c:v>2.1</c:v>
                </c:pt>
                <c:pt idx="1182">
                  <c:v>2.1</c:v>
                </c:pt>
                <c:pt idx="1183">
                  <c:v>2.1</c:v>
                </c:pt>
                <c:pt idx="1184">
                  <c:v>2.1</c:v>
                </c:pt>
                <c:pt idx="1185">
                  <c:v>2.1</c:v>
                </c:pt>
                <c:pt idx="1186">
                  <c:v>2.1</c:v>
                </c:pt>
                <c:pt idx="1187">
                  <c:v>2.1</c:v>
                </c:pt>
                <c:pt idx="1188">
                  <c:v>2.1</c:v>
                </c:pt>
                <c:pt idx="1189">
                  <c:v>2.1</c:v>
                </c:pt>
                <c:pt idx="1190">
                  <c:v>2.1</c:v>
                </c:pt>
                <c:pt idx="1191">
                  <c:v>2.1</c:v>
                </c:pt>
                <c:pt idx="1192">
                  <c:v>2.1</c:v>
                </c:pt>
                <c:pt idx="1193">
                  <c:v>2.1</c:v>
                </c:pt>
                <c:pt idx="1194">
                  <c:v>2.1</c:v>
                </c:pt>
                <c:pt idx="1195">
                  <c:v>2.1</c:v>
                </c:pt>
                <c:pt idx="1196">
                  <c:v>2.1</c:v>
                </c:pt>
                <c:pt idx="1197">
                  <c:v>2.1</c:v>
                </c:pt>
                <c:pt idx="1198">
                  <c:v>2.1</c:v>
                </c:pt>
                <c:pt idx="1199">
                  <c:v>2.1</c:v>
                </c:pt>
                <c:pt idx="1200">
                  <c:v>2.1</c:v>
                </c:pt>
                <c:pt idx="1201">
                  <c:v>2.1</c:v>
                </c:pt>
                <c:pt idx="1202">
                  <c:v>2.1</c:v>
                </c:pt>
                <c:pt idx="1203">
                  <c:v>2.1</c:v>
                </c:pt>
                <c:pt idx="1204">
                  <c:v>2.1</c:v>
                </c:pt>
                <c:pt idx="1205">
                  <c:v>2.1</c:v>
                </c:pt>
                <c:pt idx="1206">
                  <c:v>2.1</c:v>
                </c:pt>
                <c:pt idx="1207">
                  <c:v>2.1</c:v>
                </c:pt>
                <c:pt idx="1208">
                  <c:v>2.1</c:v>
                </c:pt>
                <c:pt idx="1209">
                  <c:v>2.1</c:v>
                </c:pt>
                <c:pt idx="1210">
                  <c:v>2.1</c:v>
                </c:pt>
                <c:pt idx="1211">
                  <c:v>2.1</c:v>
                </c:pt>
                <c:pt idx="1212">
                  <c:v>2.1</c:v>
                </c:pt>
                <c:pt idx="1213">
                  <c:v>2.1</c:v>
                </c:pt>
                <c:pt idx="1214">
                  <c:v>2.1</c:v>
                </c:pt>
                <c:pt idx="1215">
                  <c:v>2.1</c:v>
                </c:pt>
                <c:pt idx="1216">
                  <c:v>2.1</c:v>
                </c:pt>
                <c:pt idx="1217">
                  <c:v>2.1</c:v>
                </c:pt>
                <c:pt idx="1218">
                  <c:v>2.1</c:v>
                </c:pt>
                <c:pt idx="1219">
                  <c:v>2.1</c:v>
                </c:pt>
                <c:pt idx="1220">
                  <c:v>2.1</c:v>
                </c:pt>
                <c:pt idx="1221">
                  <c:v>2.1</c:v>
                </c:pt>
                <c:pt idx="1222">
                  <c:v>2.1</c:v>
                </c:pt>
                <c:pt idx="1223">
                  <c:v>2.1</c:v>
                </c:pt>
                <c:pt idx="1224">
                  <c:v>2.1</c:v>
                </c:pt>
                <c:pt idx="1225">
                  <c:v>2.1</c:v>
                </c:pt>
                <c:pt idx="1226">
                  <c:v>2.1</c:v>
                </c:pt>
                <c:pt idx="1227">
                  <c:v>2.1</c:v>
                </c:pt>
                <c:pt idx="1228">
                  <c:v>2.1</c:v>
                </c:pt>
                <c:pt idx="1229">
                  <c:v>2.1</c:v>
                </c:pt>
                <c:pt idx="1230">
                  <c:v>2.1</c:v>
                </c:pt>
                <c:pt idx="1231">
                  <c:v>2.1</c:v>
                </c:pt>
                <c:pt idx="1232">
                  <c:v>2.1</c:v>
                </c:pt>
                <c:pt idx="1233">
                  <c:v>2.1</c:v>
                </c:pt>
                <c:pt idx="1234">
                  <c:v>2.1</c:v>
                </c:pt>
                <c:pt idx="1235">
                  <c:v>2.1</c:v>
                </c:pt>
                <c:pt idx="1236">
                  <c:v>2.1</c:v>
                </c:pt>
                <c:pt idx="1237">
                  <c:v>2.1</c:v>
                </c:pt>
                <c:pt idx="1238">
                  <c:v>2.1</c:v>
                </c:pt>
                <c:pt idx="1239">
                  <c:v>2.1</c:v>
                </c:pt>
                <c:pt idx="1240">
                  <c:v>2.1</c:v>
                </c:pt>
                <c:pt idx="1241">
                  <c:v>2.1</c:v>
                </c:pt>
                <c:pt idx="1242">
                  <c:v>2.1</c:v>
                </c:pt>
                <c:pt idx="1243">
                  <c:v>2.1</c:v>
                </c:pt>
                <c:pt idx="1244">
                  <c:v>2.1</c:v>
                </c:pt>
                <c:pt idx="1245">
                  <c:v>2.1</c:v>
                </c:pt>
                <c:pt idx="1246">
                  <c:v>2.1</c:v>
                </c:pt>
                <c:pt idx="1247">
                  <c:v>2.1</c:v>
                </c:pt>
                <c:pt idx="1248">
                  <c:v>2.1</c:v>
                </c:pt>
                <c:pt idx="1249">
                  <c:v>2.1</c:v>
                </c:pt>
                <c:pt idx="1250">
                  <c:v>2.1</c:v>
                </c:pt>
                <c:pt idx="1251">
                  <c:v>2.1</c:v>
                </c:pt>
                <c:pt idx="1252">
                  <c:v>2.1</c:v>
                </c:pt>
                <c:pt idx="1253">
                  <c:v>2.1</c:v>
                </c:pt>
                <c:pt idx="1254">
                  <c:v>2.1</c:v>
                </c:pt>
                <c:pt idx="1255">
                  <c:v>2.1</c:v>
                </c:pt>
                <c:pt idx="1256">
                  <c:v>2.1</c:v>
                </c:pt>
                <c:pt idx="1257">
                  <c:v>2.1</c:v>
                </c:pt>
                <c:pt idx="1258">
                  <c:v>2.1</c:v>
                </c:pt>
                <c:pt idx="1259">
                  <c:v>2.1</c:v>
                </c:pt>
                <c:pt idx="1260">
                  <c:v>2.1</c:v>
                </c:pt>
                <c:pt idx="1261">
                  <c:v>2.1</c:v>
                </c:pt>
                <c:pt idx="1262">
                  <c:v>2.1</c:v>
                </c:pt>
                <c:pt idx="1263">
                  <c:v>2.1</c:v>
                </c:pt>
                <c:pt idx="1264">
                  <c:v>2.1</c:v>
                </c:pt>
                <c:pt idx="1265">
                  <c:v>2.1</c:v>
                </c:pt>
                <c:pt idx="1266">
                  <c:v>2.1</c:v>
                </c:pt>
                <c:pt idx="1267">
                  <c:v>2.1</c:v>
                </c:pt>
                <c:pt idx="1268">
                  <c:v>2.1</c:v>
                </c:pt>
                <c:pt idx="1269">
                  <c:v>2.1</c:v>
                </c:pt>
                <c:pt idx="1270">
                  <c:v>2.1</c:v>
                </c:pt>
                <c:pt idx="1271">
                  <c:v>2.1</c:v>
                </c:pt>
                <c:pt idx="1272">
                  <c:v>2.1</c:v>
                </c:pt>
                <c:pt idx="1273">
                  <c:v>2.1</c:v>
                </c:pt>
                <c:pt idx="1274">
                  <c:v>2.1</c:v>
                </c:pt>
                <c:pt idx="1275">
                  <c:v>2.1</c:v>
                </c:pt>
                <c:pt idx="1276">
                  <c:v>2.1</c:v>
                </c:pt>
                <c:pt idx="1277">
                  <c:v>2.1</c:v>
                </c:pt>
                <c:pt idx="1278">
                  <c:v>2.1</c:v>
                </c:pt>
                <c:pt idx="1279">
                  <c:v>2.1</c:v>
                </c:pt>
                <c:pt idx="1280">
                  <c:v>2.1</c:v>
                </c:pt>
                <c:pt idx="1281">
                  <c:v>2.1</c:v>
                </c:pt>
                <c:pt idx="1282">
                  <c:v>2.1</c:v>
                </c:pt>
                <c:pt idx="1283">
                  <c:v>2.1</c:v>
                </c:pt>
                <c:pt idx="1284">
                  <c:v>2.1</c:v>
                </c:pt>
                <c:pt idx="1285">
                  <c:v>2.1</c:v>
                </c:pt>
                <c:pt idx="1286">
                  <c:v>2.1</c:v>
                </c:pt>
                <c:pt idx="1287">
                  <c:v>2.1</c:v>
                </c:pt>
                <c:pt idx="1288">
                  <c:v>2.1</c:v>
                </c:pt>
                <c:pt idx="1289">
                  <c:v>2.1</c:v>
                </c:pt>
                <c:pt idx="1290">
                  <c:v>2.1</c:v>
                </c:pt>
                <c:pt idx="1291">
                  <c:v>2.1</c:v>
                </c:pt>
                <c:pt idx="1292">
                  <c:v>2.1</c:v>
                </c:pt>
                <c:pt idx="1293">
                  <c:v>2.1</c:v>
                </c:pt>
                <c:pt idx="1294">
                  <c:v>2.1</c:v>
                </c:pt>
                <c:pt idx="1295">
                  <c:v>2.1</c:v>
                </c:pt>
                <c:pt idx="1296">
                  <c:v>2.1</c:v>
                </c:pt>
                <c:pt idx="1297">
                  <c:v>2.1</c:v>
                </c:pt>
                <c:pt idx="1298">
                  <c:v>2.1</c:v>
                </c:pt>
                <c:pt idx="1299">
                  <c:v>2.1</c:v>
                </c:pt>
                <c:pt idx="1300">
                  <c:v>2.1</c:v>
                </c:pt>
                <c:pt idx="1301">
                  <c:v>2.1</c:v>
                </c:pt>
                <c:pt idx="1302">
                  <c:v>2.1</c:v>
                </c:pt>
                <c:pt idx="1303">
                  <c:v>1.95</c:v>
                </c:pt>
                <c:pt idx="1304">
                  <c:v>1.95</c:v>
                </c:pt>
                <c:pt idx="1305">
                  <c:v>1.95</c:v>
                </c:pt>
                <c:pt idx="1306">
                  <c:v>1.95</c:v>
                </c:pt>
                <c:pt idx="1307">
                  <c:v>1.95</c:v>
                </c:pt>
                <c:pt idx="1308">
                  <c:v>1.95</c:v>
                </c:pt>
                <c:pt idx="1309">
                  <c:v>1.95</c:v>
                </c:pt>
                <c:pt idx="1310">
                  <c:v>1.95</c:v>
                </c:pt>
                <c:pt idx="1311">
                  <c:v>1.95</c:v>
                </c:pt>
                <c:pt idx="1312">
                  <c:v>1.95</c:v>
                </c:pt>
                <c:pt idx="1313">
                  <c:v>1.95</c:v>
                </c:pt>
                <c:pt idx="1314">
                  <c:v>1.95</c:v>
                </c:pt>
                <c:pt idx="1315">
                  <c:v>1.95</c:v>
                </c:pt>
                <c:pt idx="1316">
                  <c:v>1.95</c:v>
                </c:pt>
                <c:pt idx="1317">
                  <c:v>1.95</c:v>
                </c:pt>
                <c:pt idx="1318">
                  <c:v>1.95</c:v>
                </c:pt>
                <c:pt idx="1319">
                  <c:v>1.95</c:v>
                </c:pt>
                <c:pt idx="1320">
                  <c:v>1.95</c:v>
                </c:pt>
                <c:pt idx="1321">
                  <c:v>1.7999999999999998</c:v>
                </c:pt>
                <c:pt idx="1322">
                  <c:v>1.7999999999999998</c:v>
                </c:pt>
                <c:pt idx="1323">
                  <c:v>1.7999999999999998</c:v>
                </c:pt>
                <c:pt idx="1324">
                  <c:v>1.7999999999999998</c:v>
                </c:pt>
                <c:pt idx="1325">
                  <c:v>1.7999999999999998</c:v>
                </c:pt>
                <c:pt idx="1326">
                  <c:v>1.7999999999999998</c:v>
                </c:pt>
                <c:pt idx="1327">
                  <c:v>1.7999999999999998</c:v>
                </c:pt>
                <c:pt idx="1328">
                  <c:v>1.7999999999999998</c:v>
                </c:pt>
                <c:pt idx="1329">
                  <c:v>1.7999999999999998</c:v>
                </c:pt>
                <c:pt idx="1330">
                  <c:v>1.7999999999999998</c:v>
                </c:pt>
                <c:pt idx="1331">
                  <c:v>1.7999999999999998</c:v>
                </c:pt>
                <c:pt idx="1332">
                  <c:v>1.7999999999999998</c:v>
                </c:pt>
                <c:pt idx="1333">
                  <c:v>1.7999999999999998</c:v>
                </c:pt>
                <c:pt idx="1334">
                  <c:v>1.7999999999999998</c:v>
                </c:pt>
                <c:pt idx="1335">
                  <c:v>1.7999999999999998</c:v>
                </c:pt>
                <c:pt idx="1336">
                  <c:v>1.7999999999999998</c:v>
                </c:pt>
                <c:pt idx="1337">
                  <c:v>1.7999999999999998</c:v>
                </c:pt>
                <c:pt idx="1338">
                  <c:v>1.7999999999999998</c:v>
                </c:pt>
                <c:pt idx="1339">
                  <c:v>1.7999999999999998</c:v>
                </c:pt>
                <c:pt idx="1340">
                  <c:v>1.7999999999999998</c:v>
                </c:pt>
                <c:pt idx="1341">
                  <c:v>1.7999999999999998</c:v>
                </c:pt>
                <c:pt idx="1342">
                  <c:v>1.7999999999999998</c:v>
                </c:pt>
                <c:pt idx="1343">
                  <c:v>1.7999999999999998</c:v>
                </c:pt>
                <c:pt idx="1344">
                  <c:v>1.6500000000000001</c:v>
                </c:pt>
                <c:pt idx="1345">
                  <c:v>1.6500000000000001</c:v>
                </c:pt>
                <c:pt idx="1346">
                  <c:v>1.6500000000000001</c:v>
                </c:pt>
                <c:pt idx="1347">
                  <c:v>1.6500000000000001</c:v>
                </c:pt>
                <c:pt idx="1348">
                  <c:v>1.6500000000000001</c:v>
                </c:pt>
                <c:pt idx="1349">
                  <c:v>1.6500000000000001</c:v>
                </c:pt>
                <c:pt idx="1350">
                  <c:v>1.6500000000000001</c:v>
                </c:pt>
                <c:pt idx="1351">
                  <c:v>1.6500000000000001</c:v>
                </c:pt>
                <c:pt idx="1352">
                  <c:v>1.6500000000000001</c:v>
                </c:pt>
                <c:pt idx="1353">
                  <c:v>1.6500000000000001</c:v>
                </c:pt>
                <c:pt idx="1354">
                  <c:v>1.6500000000000001</c:v>
                </c:pt>
                <c:pt idx="1355">
                  <c:v>1.6500000000000001</c:v>
                </c:pt>
                <c:pt idx="1356">
                  <c:v>1.6500000000000001</c:v>
                </c:pt>
                <c:pt idx="1357">
                  <c:v>1.6500000000000001</c:v>
                </c:pt>
                <c:pt idx="1358">
                  <c:v>1.6500000000000001</c:v>
                </c:pt>
                <c:pt idx="1359">
                  <c:v>1.6500000000000001</c:v>
                </c:pt>
                <c:pt idx="1360">
                  <c:v>1.6500000000000001</c:v>
                </c:pt>
                <c:pt idx="1361">
                  <c:v>1.6500000000000001</c:v>
                </c:pt>
                <c:pt idx="1362">
                  <c:v>1.6500000000000001</c:v>
                </c:pt>
                <c:pt idx="1363">
                  <c:v>1.6500000000000001</c:v>
                </c:pt>
                <c:pt idx="1364">
                  <c:v>1.5</c:v>
                </c:pt>
                <c:pt idx="1365">
                  <c:v>1.5</c:v>
                </c:pt>
                <c:pt idx="1366">
                  <c:v>1.5</c:v>
                </c:pt>
                <c:pt idx="1367">
                  <c:v>1.5</c:v>
                </c:pt>
                <c:pt idx="1368">
                  <c:v>1.5</c:v>
                </c:pt>
                <c:pt idx="1369">
                  <c:v>1.5</c:v>
                </c:pt>
                <c:pt idx="1370">
                  <c:v>1.5</c:v>
                </c:pt>
                <c:pt idx="1371">
                  <c:v>1.5</c:v>
                </c:pt>
                <c:pt idx="1372">
                  <c:v>1.5</c:v>
                </c:pt>
                <c:pt idx="1373">
                  <c:v>1.5</c:v>
                </c:pt>
                <c:pt idx="1374">
                  <c:v>1.5</c:v>
                </c:pt>
                <c:pt idx="1375">
                  <c:v>1.5</c:v>
                </c:pt>
                <c:pt idx="1376">
                  <c:v>1.5</c:v>
                </c:pt>
                <c:pt idx="1377">
                  <c:v>1.5</c:v>
                </c:pt>
                <c:pt idx="1378">
                  <c:v>1.5</c:v>
                </c:pt>
                <c:pt idx="1379">
                  <c:v>1.5</c:v>
                </c:pt>
                <c:pt idx="1380">
                  <c:v>1.5</c:v>
                </c:pt>
                <c:pt idx="1381">
                  <c:v>1.5</c:v>
                </c:pt>
                <c:pt idx="1382">
                  <c:v>1.5</c:v>
                </c:pt>
                <c:pt idx="1383">
                  <c:v>1.5</c:v>
                </c:pt>
                <c:pt idx="1384">
                  <c:v>1.35</c:v>
                </c:pt>
                <c:pt idx="1385">
                  <c:v>1.35</c:v>
                </c:pt>
                <c:pt idx="1386">
                  <c:v>1.35</c:v>
                </c:pt>
                <c:pt idx="1387">
                  <c:v>1.35</c:v>
                </c:pt>
                <c:pt idx="1388">
                  <c:v>1.35</c:v>
                </c:pt>
                <c:pt idx="1389">
                  <c:v>1.35</c:v>
                </c:pt>
                <c:pt idx="1390">
                  <c:v>1.35</c:v>
                </c:pt>
                <c:pt idx="1391">
                  <c:v>1.35</c:v>
                </c:pt>
                <c:pt idx="1392">
                  <c:v>1.35</c:v>
                </c:pt>
                <c:pt idx="1393">
                  <c:v>1.35</c:v>
                </c:pt>
                <c:pt idx="1394">
                  <c:v>1.35</c:v>
                </c:pt>
                <c:pt idx="1395">
                  <c:v>1.35</c:v>
                </c:pt>
                <c:pt idx="1396">
                  <c:v>1.35</c:v>
                </c:pt>
                <c:pt idx="1397">
                  <c:v>1.35</c:v>
                </c:pt>
                <c:pt idx="1398">
                  <c:v>1.35</c:v>
                </c:pt>
                <c:pt idx="1399">
                  <c:v>1.35</c:v>
                </c:pt>
                <c:pt idx="1400">
                  <c:v>1.35</c:v>
                </c:pt>
                <c:pt idx="1401">
                  <c:v>1.35</c:v>
                </c:pt>
                <c:pt idx="1402">
                  <c:v>1.35</c:v>
                </c:pt>
                <c:pt idx="1403">
                  <c:v>1.35</c:v>
                </c:pt>
                <c:pt idx="1404">
                  <c:v>1.35</c:v>
                </c:pt>
                <c:pt idx="1405">
                  <c:v>1.35</c:v>
                </c:pt>
                <c:pt idx="1406">
                  <c:v>1.35</c:v>
                </c:pt>
                <c:pt idx="1407">
                  <c:v>1.35</c:v>
                </c:pt>
                <c:pt idx="1408">
                  <c:v>1.35</c:v>
                </c:pt>
                <c:pt idx="1409">
                  <c:v>1.35</c:v>
                </c:pt>
                <c:pt idx="1410">
                  <c:v>1.35</c:v>
                </c:pt>
                <c:pt idx="1411">
                  <c:v>1.35</c:v>
                </c:pt>
                <c:pt idx="1412">
                  <c:v>1.35</c:v>
                </c:pt>
                <c:pt idx="1413">
                  <c:v>1.35</c:v>
                </c:pt>
                <c:pt idx="1414">
                  <c:v>1.35</c:v>
                </c:pt>
                <c:pt idx="1415">
                  <c:v>1.35</c:v>
                </c:pt>
                <c:pt idx="1416">
                  <c:v>1.35</c:v>
                </c:pt>
                <c:pt idx="1417">
                  <c:v>1.35</c:v>
                </c:pt>
                <c:pt idx="1418">
                  <c:v>1.35</c:v>
                </c:pt>
                <c:pt idx="1419">
                  <c:v>1.35</c:v>
                </c:pt>
                <c:pt idx="1420">
                  <c:v>1.35</c:v>
                </c:pt>
                <c:pt idx="1421">
                  <c:v>1.35</c:v>
                </c:pt>
                <c:pt idx="1422">
                  <c:v>1.35</c:v>
                </c:pt>
                <c:pt idx="1423">
                  <c:v>1.35</c:v>
                </c:pt>
                <c:pt idx="1424">
                  <c:v>1.35</c:v>
                </c:pt>
                <c:pt idx="1425">
                  <c:v>1.35</c:v>
                </c:pt>
                <c:pt idx="1426">
                  <c:v>1.35</c:v>
                </c:pt>
                <c:pt idx="1427">
                  <c:v>1.35</c:v>
                </c:pt>
                <c:pt idx="1428">
                  <c:v>1.35</c:v>
                </c:pt>
                <c:pt idx="1429">
                  <c:v>1.35</c:v>
                </c:pt>
                <c:pt idx="1430">
                  <c:v>1.35</c:v>
                </c:pt>
                <c:pt idx="1431">
                  <c:v>1.35</c:v>
                </c:pt>
                <c:pt idx="1432">
                  <c:v>1.35</c:v>
                </c:pt>
                <c:pt idx="1433">
                  <c:v>1.35</c:v>
                </c:pt>
                <c:pt idx="1434">
                  <c:v>1.35</c:v>
                </c:pt>
                <c:pt idx="1435">
                  <c:v>1.35</c:v>
                </c:pt>
                <c:pt idx="1436">
                  <c:v>1.35</c:v>
                </c:pt>
                <c:pt idx="1437">
                  <c:v>1.35</c:v>
                </c:pt>
                <c:pt idx="1438">
                  <c:v>1.35</c:v>
                </c:pt>
                <c:pt idx="1439">
                  <c:v>1.35</c:v>
                </c:pt>
                <c:pt idx="1440">
                  <c:v>1.35</c:v>
                </c:pt>
                <c:pt idx="1441">
                  <c:v>1.35</c:v>
                </c:pt>
                <c:pt idx="1442">
                  <c:v>1.35</c:v>
                </c:pt>
                <c:pt idx="1443">
                  <c:v>1.35</c:v>
                </c:pt>
                <c:pt idx="1444">
                  <c:v>1.35</c:v>
                </c:pt>
                <c:pt idx="1445">
                  <c:v>1.35</c:v>
                </c:pt>
                <c:pt idx="1446">
                  <c:v>1.35</c:v>
                </c:pt>
                <c:pt idx="1447">
                  <c:v>1.35</c:v>
                </c:pt>
                <c:pt idx="1448">
                  <c:v>1.35</c:v>
                </c:pt>
                <c:pt idx="1449">
                  <c:v>1.35</c:v>
                </c:pt>
                <c:pt idx="1450">
                  <c:v>1.35</c:v>
                </c:pt>
                <c:pt idx="1451">
                  <c:v>1.35</c:v>
                </c:pt>
                <c:pt idx="1452">
                  <c:v>1.35</c:v>
                </c:pt>
                <c:pt idx="1453">
                  <c:v>1.35</c:v>
                </c:pt>
                <c:pt idx="1454">
                  <c:v>1.35</c:v>
                </c:pt>
                <c:pt idx="1455">
                  <c:v>1.35</c:v>
                </c:pt>
                <c:pt idx="1456">
                  <c:v>1.35</c:v>
                </c:pt>
                <c:pt idx="1457">
                  <c:v>1.35</c:v>
                </c:pt>
                <c:pt idx="1458">
                  <c:v>1.35</c:v>
                </c:pt>
                <c:pt idx="1459">
                  <c:v>1.35</c:v>
                </c:pt>
                <c:pt idx="1460">
                  <c:v>1.35</c:v>
                </c:pt>
                <c:pt idx="1461">
                  <c:v>1.35</c:v>
                </c:pt>
                <c:pt idx="1462">
                  <c:v>1.35</c:v>
                </c:pt>
                <c:pt idx="1463">
                  <c:v>1.35</c:v>
                </c:pt>
                <c:pt idx="1464">
                  <c:v>1.35</c:v>
                </c:pt>
                <c:pt idx="1465">
                  <c:v>1.35</c:v>
                </c:pt>
                <c:pt idx="1466">
                  <c:v>1.35</c:v>
                </c:pt>
                <c:pt idx="1467">
                  <c:v>1.35</c:v>
                </c:pt>
                <c:pt idx="1468">
                  <c:v>1.35</c:v>
                </c:pt>
                <c:pt idx="1469">
                  <c:v>1.35</c:v>
                </c:pt>
                <c:pt idx="1470">
                  <c:v>1.35</c:v>
                </c:pt>
                <c:pt idx="1471">
                  <c:v>1.35</c:v>
                </c:pt>
                <c:pt idx="1472">
                  <c:v>1.35</c:v>
                </c:pt>
                <c:pt idx="1473">
                  <c:v>1.35</c:v>
                </c:pt>
                <c:pt idx="1474">
                  <c:v>1.35</c:v>
                </c:pt>
                <c:pt idx="1475">
                  <c:v>1.35</c:v>
                </c:pt>
                <c:pt idx="1476">
                  <c:v>1.35</c:v>
                </c:pt>
                <c:pt idx="1477">
                  <c:v>1.35</c:v>
                </c:pt>
                <c:pt idx="1478">
                  <c:v>1.35</c:v>
                </c:pt>
                <c:pt idx="1479">
                  <c:v>1.35</c:v>
                </c:pt>
                <c:pt idx="1480">
                  <c:v>1.35</c:v>
                </c:pt>
                <c:pt idx="1481">
                  <c:v>1.35</c:v>
                </c:pt>
                <c:pt idx="1482">
                  <c:v>1.35</c:v>
                </c:pt>
                <c:pt idx="1483">
                  <c:v>1.35</c:v>
                </c:pt>
                <c:pt idx="1484">
                  <c:v>1.35</c:v>
                </c:pt>
                <c:pt idx="1485">
                  <c:v>1.35</c:v>
                </c:pt>
                <c:pt idx="1486">
                  <c:v>1.35</c:v>
                </c:pt>
                <c:pt idx="1487">
                  <c:v>1.35</c:v>
                </c:pt>
                <c:pt idx="1488">
                  <c:v>1.35</c:v>
                </c:pt>
                <c:pt idx="1489">
                  <c:v>1.35</c:v>
                </c:pt>
                <c:pt idx="1490">
                  <c:v>1.35</c:v>
                </c:pt>
                <c:pt idx="1491">
                  <c:v>1.35</c:v>
                </c:pt>
                <c:pt idx="1492">
                  <c:v>1.35</c:v>
                </c:pt>
                <c:pt idx="1493">
                  <c:v>1.35</c:v>
                </c:pt>
                <c:pt idx="1494">
                  <c:v>1.35</c:v>
                </c:pt>
                <c:pt idx="1495">
                  <c:v>1.35</c:v>
                </c:pt>
                <c:pt idx="1496">
                  <c:v>1.35</c:v>
                </c:pt>
                <c:pt idx="1497">
                  <c:v>1.35</c:v>
                </c:pt>
                <c:pt idx="1498">
                  <c:v>1.35</c:v>
                </c:pt>
                <c:pt idx="1499">
                  <c:v>1.35</c:v>
                </c:pt>
                <c:pt idx="1500">
                  <c:v>1.35</c:v>
                </c:pt>
                <c:pt idx="1501">
                  <c:v>1.35</c:v>
                </c:pt>
                <c:pt idx="1502">
                  <c:v>1.35</c:v>
                </c:pt>
                <c:pt idx="1503">
                  <c:v>1.35</c:v>
                </c:pt>
                <c:pt idx="1504">
                  <c:v>1.35</c:v>
                </c:pt>
                <c:pt idx="1505">
                  <c:v>1.35</c:v>
                </c:pt>
                <c:pt idx="1506">
                  <c:v>1.35</c:v>
                </c:pt>
                <c:pt idx="1507">
                  <c:v>1.35</c:v>
                </c:pt>
                <c:pt idx="1508">
                  <c:v>1.35</c:v>
                </c:pt>
                <c:pt idx="1509">
                  <c:v>1.35</c:v>
                </c:pt>
                <c:pt idx="1510">
                  <c:v>1.35</c:v>
                </c:pt>
                <c:pt idx="1511">
                  <c:v>1.35</c:v>
                </c:pt>
                <c:pt idx="1512">
                  <c:v>1.35</c:v>
                </c:pt>
                <c:pt idx="1513">
                  <c:v>1.35</c:v>
                </c:pt>
                <c:pt idx="1514">
                  <c:v>1.35</c:v>
                </c:pt>
                <c:pt idx="1515">
                  <c:v>1.35</c:v>
                </c:pt>
                <c:pt idx="1516">
                  <c:v>1.35</c:v>
                </c:pt>
                <c:pt idx="1517">
                  <c:v>1.35</c:v>
                </c:pt>
                <c:pt idx="1518">
                  <c:v>1.35</c:v>
                </c:pt>
                <c:pt idx="1519">
                  <c:v>1.35</c:v>
                </c:pt>
                <c:pt idx="1520">
                  <c:v>1.35</c:v>
                </c:pt>
                <c:pt idx="1521">
                  <c:v>1.35</c:v>
                </c:pt>
                <c:pt idx="1522">
                  <c:v>1.35</c:v>
                </c:pt>
                <c:pt idx="1523">
                  <c:v>1.35</c:v>
                </c:pt>
                <c:pt idx="1524">
                  <c:v>1.35</c:v>
                </c:pt>
                <c:pt idx="1525">
                  <c:v>1.35</c:v>
                </c:pt>
                <c:pt idx="1526">
                  <c:v>1.35</c:v>
                </c:pt>
                <c:pt idx="1527">
                  <c:v>1.35</c:v>
                </c:pt>
                <c:pt idx="1528">
                  <c:v>1.35</c:v>
                </c:pt>
                <c:pt idx="1529">
                  <c:v>1.35</c:v>
                </c:pt>
                <c:pt idx="1530">
                  <c:v>1.35</c:v>
                </c:pt>
                <c:pt idx="1531">
                  <c:v>1.35</c:v>
                </c:pt>
                <c:pt idx="1532">
                  <c:v>1.35</c:v>
                </c:pt>
                <c:pt idx="1533">
                  <c:v>1.35</c:v>
                </c:pt>
                <c:pt idx="1534">
                  <c:v>1.35</c:v>
                </c:pt>
                <c:pt idx="1535">
                  <c:v>1.35</c:v>
                </c:pt>
                <c:pt idx="1536">
                  <c:v>1.35</c:v>
                </c:pt>
                <c:pt idx="1537">
                  <c:v>1.35</c:v>
                </c:pt>
                <c:pt idx="1538">
                  <c:v>1.35</c:v>
                </c:pt>
                <c:pt idx="1539">
                  <c:v>1.35</c:v>
                </c:pt>
                <c:pt idx="1540">
                  <c:v>1.35</c:v>
                </c:pt>
                <c:pt idx="1541">
                  <c:v>1.35</c:v>
                </c:pt>
                <c:pt idx="1542">
                  <c:v>1.35</c:v>
                </c:pt>
                <c:pt idx="1543">
                  <c:v>1.35</c:v>
                </c:pt>
                <c:pt idx="1544">
                  <c:v>1.35</c:v>
                </c:pt>
                <c:pt idx="1545">
                  <c:v>1.35</c:v>
                </c:pt>
                <c:pt idx="1546">
                  <c:v>1.35</c:v>
                </c:pt>
                <c:pt idx="1547">
                  <c:v>1.35</c:v>
                </c:pt>
                <c:pt idx="1548">
                  <c:v>1.35</c:v>
                </c:pt>
                <c:pt idx="1549">
                  <c:v>1.35</c:v>
                </c:pt>
                <c:pt idx="1550">
                  <c:v>1.2</c:v>
                </c:pt>
                <c:pt idx="1551">
                  <c:v>1.2</c:v>
                </c:pt>
                <c:pt idx="1552">
                  <c:v>1.2</c:v>
                </c:pt>
                <c:pt idx="1553">
                  <c:v>1.2</c:v>
                </c:pt>
                <c:pt idx="1554">
                  <c:v>1.2</c:v>
                </c:pt>
                <c:pt idx="1555">
                  <c:v>1.2</c:v>
                </c:pt>
                <c:pt idx="1556">
                  <c:v>1.2</c:v>
                </c:pt>
                <c:pt idx="1557">
                  <c:v>1.2</c:v>
                </c:pt>
                <c:pt idx="1558">
                  <c:v>1.2</c:v>
                </c:pt>
                <c:pt idx="1559">
                  <c:v>1.2</c:v>
                </c:pt>
                <c:pt idx="1560">
                  <c:v>1.2</c:v>
                </c:pt>
                <c:pt idx="1561">
                  <c:v>1.2</c:v>
                </c:pt>
                <c:pt idx="1562">
                  <c:v>1.2</c:v>
                </c:pt>
                <c:pt idx="1563">
                  <c:v>1.2</c:v>
                </c:pt>
                <c:pt idx="1564">
                  <c:v>1.2</c:v>
                </c:pt>
                <c:pt idx="1565">
                  <c:v>1.2</c:v>
                </c:pt>
                <c:pt idx="1566">
                  <c:v>1.2</c:v>
                </c:pt>
                <c:pt idx="1567">
                  <c:v>1.2</c:v>
                </c:pt>
                <c:pt idx="1568">
                  <c:v>1.2</c:v>
                </c:pt>
                <c:pt idx="1569">
                  <c:v>1.2</c:v>
                </c:pt>
                <c:pt idx="1570">
                  <c:v>1.2</c:v>
                </c:pt>
                <c:pt idx="1571">
                  <c:v>1.2</c:v>
                </c:pt>
                <c:pt idx="1572">
                  <c:v>1.2</c:v>
                </c:pt>
                <c:pt idx="1573">
                  <c:v>1.05</c:v>
                </c:pt>
                <c:pt idx="1574">
                  <c:v>1.05</c:v>
                </c:pt>
                <c:pt idx="1575">
                  <c:v>1.05</c:v>
                </c:pt>
                <c:pt idx="1576">
                  <c:v>1.05</c:v>
                </c:pt>
                <c:pt idx="1577">
                  <c:v>1.05</c:v>
                </c:pt>
                <c:pt idx="1578">
                  <c:v>1.05</c:v>
                </c:pt>
                <c:pt idx="1579">
                  <c:v>1.05</c:v>
                </c:pt>
                <c:pt idx="1580">
                  <c:v>1.05</c:v>
                </c:pt>
                <c:pt idx="1581">
                  <c:v>1.05</c:v>
                </c:pt>
                <c:pt idx="1582">
                  <c:v>1.05</c:v>
                </c:pt>
                <c:pt idx="1583">
                  <c:v>1.05</c:v>
                </c:pt>
                <c:pt idx="1584">
                  <c:v>1.05</c:v>
                </c:pt>
                <c:pt idx="1585">
                  <c:v>1.05</c:v>
                </c:pt>
                <c:pt idx="1586">
                  <c:v>1.05</c:v>
                </c:pt>
                <c:pt idx="1587">
                  <c:v>1.05</c:v>
                </c:pt>
                <c:pt idx="1588">
                  <c:v>1.05</c:v>
                </c:pt>
                <c:pt idx="1589">
                  <c:v>1.05</c:v>
                </c:pt>
                <c:pt idx="1590">
                  <c:v>1.05</c:v>
                </c:pt>
                <c:pt idx="1591">
                  <c:v>1.05</c:v>
                </c:pt>
                <c:pt idx="1592">
                  <c:v>0.89999999999999991</c:v>
                </c:pt>
                <c:pt idx="1593">
                  <c:v>0.89999999999999991</c:v>
                </c:pt>
                <c:pt idx="1594">
                  <c:v>0.89999999999999991</c:v>
                </c:pt>
                <c:pt idx="1595">
                  <c:v>0.89999999999999991</c:v>
                </c:pt>
                <c:pt idx="1596">
                  <c:v>0.89999999999999991</c:v>
                </c:pt>
                <c:pt idx="1597">
                  <c:v>0.89999999999999991</c:v>
                </c:pt>
                <c:pt idx="1598">
                  <c:v>0.89999999999999991</c:v>
                </c:pt>
                <c:pt idx="1599">
                  <c:v>0.89999999999999991</c:v>
                </c:pt>
                <c:pt idx="1600">
                  <c:v>0.89999999999999991</c:v>
                </c:pt>
                <c:pt idx="1601">
                  <c:v>0.89999999999999991</c:v>
                </c:pt>
                <c:pt idx="1602">
                  <c:v>0.89999999999999991</c:v>
                </c:pt>
                <c:pt idx="1603">
                  <c:v>0.89999999999999991</c:v>
                </c:pt>
                <c:pt idx="1604">
                  <c:v>0.89999999999999991</c:v>
                </c:pt>
                <c:pt idx="1605">
                  <c:v>0.89999999999999991</c:v>
                </c:pt>
                <c:pt idx="1606">
                  <c:v>0.89999999999999991</c:v>
                </c:pt>
                <c:pt idx="1607">
                  <c:v>0.89999999999999991</c:v>
                </c:pt>
                <c:pt idx="1608">
                  <c:v>0.89999999999999991</c:v>
                </c:pt>
                <c:pt idx="1609">
                  <c:v>0.89999999999999991</c:v>
                </c:pt>
                <c:pt idx="1610">
                  <c:v>0.89999999999999991</c:v>
                </c:pt>
                <c:pt idx="1611">
                  <c:v>0.89999999999999991</c:v>
                </c:pt>
                <c:pt idx="1612">
                  <c:v>0.89999999999999991</c:v>
                </c:pt>
                <c:pt idx="1613">
                  <c:v>0.89999999999999991</c:v>
                </c:pt>
                <c:pt idx="1614">
                  <c:v>0.89999999999999991</c:v>
                </c:pt>
                <c:pt idx="1615">
                  <c:v>0.89999999999999991</c:v>
                </c:pt>
                <c:pt idx="1616">
                  <c:v>0.89999999999999991</c:v>
                </c:pt>
                <c:pt idx="1617">
                  <c:v>0.89999999999999991</c:v>
                </c:pt>
                <c:pt idx="1618">
                  <c:v>0.89999999999999991</c:v>
                </c:pt>
                <c:pt idx="1619">
                  <c:v>0.89999999999999991</c:v>
                </c:pt>
                <c:pt idx="1620">
                  <c:v>0.89999999999999991</c:v>
                </c:pt>
                <c:pt idx="1621">
                  <c:v>0.89999999999999991</c:v>
                </c:pt>
                <c:pt idx="1622">
                  <c:v>0.89999999999999991</c:v>
                </c:pt>
                <c:pt idx="1623">
                  <c:v>0.89999999999999991</c:v>
                </c:pt>
                <c:pt idx="1624">
                  <c:v>0.89999999999999991</c:v>
                </c:pt>
                <c:pt idx="1625">
                  <c:v>0.89999999999999991</c:v>
                </c:pt>
                <c:pt idx="1626">
                  <c:v>0.89999999999999991</c:v>
                </c:pt>
                <c:pt idx="1627">
                  <c:v>0.89999999999999991</c:v>
                </c:pt>
                <c:pt idx="1628">
                  <c:v>0.89999999999999991</c:v>
                </c:pt>
                <c:pt idx="1629">
                  <c:v>0.89999999999999991</c:v>
                </c:pt>
                <c:pt idx="1630">
                  <c:v>0.89999999999999991</c:v>
                </c:pt>
                <c:pt idx="1631">
                  <c:v>0.89999999999999991</c:v>
                </c:pt>
                <c:pt idx="1632">
                  <c:v>0.89999999999999991</c:v>
                </c:pt>
                <c:pt idx="1633">
                  <c:v>0.89999999999999991</c:v>
                </c:pt>
                <c:pt idx="1634">
                  <c:v>0.89999999999999991</c:v>
                </c:pt>
                <c:pt idx="1635">
                  <c:v>0.89999999999999991</c:v>
                </c:pt>
                <c:pt idx="1636">
                  <c:v>0.89999999999999991</c:v>
                </c:pt>
                <c:pt idx="1637">
                  <c:v>0.89999999999999991</c:v>
                </c:pt>
                <c:pt idx="1638">
                  <c:v>0.89999999999999991</c:v>
                </c:pt>
                <c:pt idx="1639">
                  <c:v>0.89999999999999991</c:v>
                </c:pt>
                <c:pt idx="1640">
                  <c:v>0.89999999999999991</c:v>
                </c:pt>
                <c:pt idx="1641">
                  <c:v>0.89999999999999991</c:v>
                </c:pt>
                <c:pt idx="1642">
                  <c:v>0.89999999999999991</c:v>
                </c:pt>
                <c:pt idx="1643">
                  <c:v>0.89999999999999991</c:v>
                </c:pt>
                <c:pt idx="1644">
                  <c:v>0.89999999999999991</c:v>
                </c:pt>
                <c:pt idx="1645">
                  <c:v>0.89999999999999991</c:v>
                </c:pt>
                <c:pt idx="1646">
                  <c:v>0.89999999999999991</c:v>
                </c:pt>
                <c:pt idx="1647">
                  <c:v>0.89999999999999991</c:v>
                </c:pt>
                <c:pt idx="1648">
                  <c:v>0.89999999999999991</c:v>
                </c:pt>
                <c:pt idx="1649">
                  <c:v>0.89999999999999991</c:v>
                </c:pt>
                <c:pt idx="1650">
                  <c:v>0.89999999999999991</c:v>
                </c:pt>
                <c:pt idx="1651">
                  <c:v>0.89999999999999991</c:v>
                </c:pt>
                <c:pt idx="1652">
                  <c:v>0.89999999999999991</c:v>
                </c:pt>
                <c:pt idx="1653">
                  <c:v>0.89999999999999991</c:v>
                </c:pt>
                <c:pt idx="1654">
                  <c:v>0.89999999999999991</c:v>
                </c:pt>
                <c:pt idx="1655">
                  <c:v>0.89999999999999991</c:v>
                </c:pt>
                <c:pt idx="1656">
                  <c:v>0.89999999999999991</c:v>
                </c:pt>
                <c:pt idx="1657">
                  <c:v>0.89999999999999991</c:v>
                </c:pt>
                <c:pt idx="1658">
                  <c:v>0.89999999999999991</c:v>
                </c:pt>
                <c:pt idx="1659">
                  <c:v>0.89999999999999991</c:v>
                </c:pt>
                <c:pt idx="1660">
                  <c:v>0.89999999999999991</c:v>
                </c:pt>
                <c:pt idx="1661">
                  <c:v>0.89999999999999991</c:v>
                </c:pt>
                <c:pt idx="1662">
                  <c:v>0.89999999999999991</c:v>
                </c:pt>
                <c:pt idx="1663">
                  <c:v>0.89999999999999991</c:v>
                </c:pt>
                <c:pt idx="1664">
                  <c:v>0.89999999999999991</c:v>
                </c:pt>
                <c:pt idx="1665">
                  <c:v>0.89999999999999991</c:v>
                </c:pt>
                <c:pt idx="1666">
                  <c:v>0.89999999999999991</c:v>
                </c:pt>
                <c:pt idx="1667">
                  <c:v>0.89999999999999991</c:v>
                </c:pt>
                <c:pt idx="1668">
                  <c:v>0.89999999999999991</c:v>
                </c:pt>
                <c:pt idx="1669">
                  <c:v>0.89999999999999991</c:v>
                </c:pt>
                <c:pt idx="1670">
                  <c:v>0.89999999999999991</c:v>
                </c:pt>
                <c:pt idx="1671">
                  <c:v>0.89999999999999991</c:v>
                </c:pt>
                <c:pt idx="1672">
                  <c:v>0.89999999999999991</c:v>
                </c:pt>
                <c:pt idx="1673">
                  <c:v>0.89999999999999991</c:v>
                </c:pt>
                <c:pt idx="1674">
                  <c:v>0.89999999999999991</c:v>
                </c:pt>
                <c:pt idx="1675">
                  <c:v>0.89999999999999991</c:v>
                </c:pt>
                <c:pt idx="1676">
                  <c:v>0.89999999999999991</c:v>
                </c:pt>
                <c:pt idx="1677">
                  <c:v>0.89999999999999991</c:v>
                </c:pt>
                <c:pt idx="1678">
                  <c:v>0.89999999999999991</c:v>
                </c:pt>
                <c:pt idx="1679">
                  <c:v>0.89999999999999991</c:v>
                </c:pt>
                <c:pt idx="1680">
                  <c:v>0.89999999999999991</c:v>
                </c:pt>
                <c:pt idx="1681">
                  <c:v>0.89999999999999991</c:v>
                </c:pt>
                <c:pt idx="1682">
                  <c:v>0.89999999999999991</c:v>
                </c:pt>
                <c:pt idx="1683">
                  <c:v>0.89999999999999991</c:v>
                </c:pt>
                <c:pt idx="1684">
                  <c:v>0.89999999999999991</c:v>
                </c:pt>
                <c:pt idx="1685">
                  <c:v>0.89999999999999991</c:v>
                </c:pt>
                <c:pt idx="1686">
                  <c:v>0.89999999999999991</c:v>
                </c:pt>
                <c:pt idx="1687">
                  <c:v>0.89999999999999991</c:v>
                </c:pt>
                <c:pt idx="1688">
                  <c:v>0.89999999999999991</c:v>
                </c:pt>
                <c:pt idx="1689">
                  <c:v>0.89999999999999991</c:v>
                </c:pt>
                <c:pt idx="1690">
                  <c:v>0.89999999999999991</c:v>
                </c:pt>
                <c:pt idx="1691">
                  <c:v>0.89999999999999991</c:v>
                </c:pt>
                <c:pt idx="1692">
                  <c:v>0.89999999999999991</c:v>
                </c:pt>
                <c:pt idx="1693">
                  <c:v>0.89999999999999991</c:v>
                </c:pt>
                <c:pt idx="1694">
                  <c:v>0.89999999999999991</c:v>
                </c:pt>
                <c:pt idx="1695">
                  <c:v>0.89999999999999991</c:v>
                </c:pt>
                <c:pt idx="1696">
                  <c:v>0.89999999999999991</c:v>
                </c:pt>
                <c:pt idx="1697">
                  <c:v>0.89999999999999991</c:v>
                </c:pt>
                <c:pt idx="1698">
                  <c:v>0.89999999999999991</c:v>
                </c:pt>
                <c:pt idx="1699">
                  <c:v>0.89999999999999991</c:v>
                </c:pt>
                <c:pt idx="1700">
                  <c:v>0.89999999999999991</c:v>
                </c:pt>
                <c:pt idx="1701">
                  <c:v>0.89999999999999991</c:v>
                </c:pt>
                <c:pt idx="1702">
                  <c:v>0.89999999999999991</c:v>
                </c:pt>
                <c:pt idx="1703">
                  <c:v>0.89999999999999991</c:v>
                </c:pt>
                <c:pt idx="1704">
                  <c:v>0.89999999999999991</c:v>
                </c:pt>
                <c:pt idx="1705">
                  <c:v>0.89999999999999991</c:v>
                </c:pt>
                <c:pt idx="1706">
                  <c:v>0.89999999999999991</c:v>
                </c:pt>
                <c:pt idx="1707">
                  <c:v>0.89999999999999991</c:v>
                </c:pt>
                <c:pt idx="1708">
                  <c:v>0.89999999999999991</c:v>
                </c:pt>
                <c:pt idx="1709">
                  <c:v>0.89999999999999991</c:v>
                </c:pt>
                <c:pt idx="1710">
                  <c:v>0.89999999999999991</c:v>
                </c:pt>
                <c:pt idx="1711">
                  <c:v>0.89999999999999991</c:v>
                </c:pt>
                <c:pt idx="1712">
                  <c:v>0.89999999999999991</c:v>
                </c:pt>
                <c:pt idx="1713">
                  <c:v>0.89999999999999991</c:v>
                </c:pt>
                <c:pt idx="1714">
                  <c:v>0.89999999999999991</c:v>
                </c:pt>
                <c:pt idx="1715">
                  <c:v>0.89999999999999991</c:v>
                </c:pt>
                <c:pt idx="1716">
                  <c:v>0.89999999999999991</c:v>
                </c:pt>
                <c:pt idx="1717">
                  <c:v>0.89999999999999991</c:v>
                </c:pt>
                <c:pt idx="1718">
                  <c:v>0.89999999999999991</c:v>
                </c:pt>
                <c:pt idx="1719">
                  <c:v>0.89999999999999991</c:v>
                </c:pt>
                <c:pt idx="1720">
                  <c:v>0.89999999999999991</c:v>
                </c:pt>
                <c:pt idx="1721">
                  <c:v>0.89999999999999991</c:v>
                </c:pt>
                <c:pt idx="1722">
                  <c:v>0.89999999999999991</c:v>
                </c:pt>
                <c:pt idx="1723">
                  <c:v>0.89999999999999991</c:v>
                </c:pt>
                <c:pt idx="1724">
                  <c:v>0.89999999999999991</c:v>
                </c:pt>
                <c:pt idx="1725">
                  <c:v>0.89999999999999991</c:v>
                </c:pt>
                <c:pt idx="1726">
                  <c:v>0.89999999999999991</c:v>
                </c:pt>
                <c:pt idx="1727">
                  <c:v>0.89999999999999991</c:v>
                </c:pt>
                <c:pt idx="1728">
                  <c:v>0.89999999999999991</c:v>
                </c:pt>
                <c:pt idx="1729">
                  <c:v>0.89999999999999991</c:v>
                </c:pt>
                <c:pt idx="1730">
                  <c:v>0.89999999999999991</c:v>
                </c:pt>
                <c:pt idx="1731">
                  <c:v>0.89999999999999991</c:v>
                </c:pt>
                <c:pt idx="1732">
                  <c:v>0.89999999999999991</c:v>
                </c:pt>
                <c:pt idx="1733">
                  <c:v>0.89999999999999991</c:v>
                </c:pt>
                <c:pt idx="1734">
                  <c:v>0.89999999999999991</c:v>
                </c:pt>
                <c:pt idx="1735">
                  <c:v>0.89999999999999991</c:v>
                </c:pt>
                <c:pt idx="1736">
                  <c:v>0.89999999999999991</c:v>
                </c:pt>
                <c:pt idx="1737">
                  <c:v>0.89999999999999991</c:v>
                </c:pt>
                <c:pt idx="1738">
                  <c:v>0.89999999999999991</c:v>
                </c:pt>
                <c:pt idx="1739">
                  <c:v>0.89999999999999991</c:v>
                </c:pt>
                <c:pt idx="1740">
                  <c:v>0.89999999999999991</c:v>
                </c:pt>
                <c:pt idx="1741">
                  <c:v>0.89999999999999991</c:v>
                </c:pt>
                <c:pt idx="1742">
                  <c:v>0.89999999999999991</c:v>
                </c:pt>
                <c:pt idx="1743">
                  <c:v>0.89999999999999991</c:v>
                </c:pt>
                <c:pt idx="1744">
                  <c:v>0.89999999999999991</c:v>
                </c:pt>
                <c:pt idx="1745">
                  <c:v>0.89999999999999991</c:v>
                </c:pt>
                <c:pt idx="1746">
                  <c:v>0.89999999999999991</c:v>
                </c:pt>
                <c:pt idx="1747">
                  <c:v>0.89999999999999991</c:v>
                </c:pt>
                <c:pt idx="1748">
                  <c:v>0.89999999999999991</c:v>
                </c:pt>
                <c:pt idx="1749">
                  <c:v>0.89999999999999991</c:v>
                </c:pt>
                <c:pt idx="1750">
                  <c:v>0.89999999999999991</c:v>
                </c:pt>
                <c:pt idx="1751">
                  <c:v>0.89999999999999991</c:v>
                </c:pt>
                <c:pt idx="1752">
                  <c:v>0.89999999999999991</c:v>
                </c:pt>
                <c:pt idx="1753">
                  <c:v>0.89999999999999991</c:v>
                </c:pt>
                <c:pt idx="1754">
                  <c:v>0.89999999999999991</c:v>
                </c:pt>
                <c:pt idx="1755">
                  <c:v>0.89999999999999991</c:v>
                </c:pt>
                <c:pt idx="1756">
                  <c:v>0.89999999999999991</c:v>
                </c:pt>
                <c:pt idx="1757">
                  <c:v>0.89999999999999991</c:v>
                </c:pt>
                <c:pt idx="1758">
                  <c:v>0.89999999999999991</c:v>
                </c:pt>
                <c:pt idx="1759">
                  <c:v>0.89999999999999991</c:v>
                </c:pt>
                <c:pt idx="1760">
                  <c:v>0.89999999999999991</c:v>
                </c:pt>
                <c:pt idx="1761">
                  <c:v>0.89999999999999991</c:v>
                </c:pt>
                <c:pt idx="1762">
                  <c:v>0.89999999999999991</c:v>
                </c:pt>
                <c:pt idx="1763">
                  <c:v>0.89999999999999991</c:v>
                </c:pt>
                <c:pt idx="1764">
                  <c:v>0.89999999999999991</c:v>
                </c:pt>
                <c:pt idx="1765">
                  <c:v>0.89999999999999991</c:v>
                </c:pt>
                <c:pt idx="1766">
                  <c:v>0.89999999999999991</c:v>
                </c:pt>
                <c:pt idx="1767">
                  <c:v>0.89999999999999991</c:v>
                </c:pt>
                <c:pt idx="1768">
                  <c:v>0.89999999999999991</c:v>
                </c:pt>
                <c:pt idx="1769">
                  <c:v>0.89999999999999991</c:v>
                </c:pt>
                <c:pt idx="1770">
                  <c:v>0.89999999999999991</c:v>
                </c:pt>
                <c:pt idx="1771">
                  <c:v>0.89999999999999991</c:v>
                </c:pt>
                <c:pt idx="1772">
                  <c:v>0.89999999999999991</c:v>
                </c:pt>
                <c:pt idx="1773">
                  <c:v>0.89999999999999991</c:v>
                </c:pt>
                <c:pt idx="1774">
                  <c:v>0.89999999999999991</c:v>
                </c:pt>
                <c:pt idx="1775">
                  <c:v>0.89999999999999991</c:v>
                </c:pt>
                <c:pt idx="1776">
                  <c:v>0.89999999999999991</c:v>
                </c:pt>
                <c:pt idx="1777">
                  <c:v>0.89999999999999991</c:v>
                </c:pt>
                <c:pt idx="1778">
                  <c:v>0.89999999999999991</c:v>
                </c:pt>
                <c:pt idx="1779">
                  <c:v>0.89999999999999991</c:v>
                </c:pt>
                <c:pt idx="1780">
                  <c:v>0.89999999999999991</c:v>
                </c:pt>
                <c:pt idx="1781">
                  <c:v>0.89999999999999991</c:v>
                </c:pt>
                <c:pt idx="1782">
                  <c:v>0.89999999999999991</c:v>
                </c:pt>
                <c:pt idx="1783">
                  <c:v>0.89999999999999991</c:v>
                </c:pt>
                <c:pt idx="1784">
                  <c:v>0.89999999999999991</c:v>
                </c:pt>
                <c:pt idx="1785">
                  <c:v>0.89999999999999991</c:v>
                </c:pt>
                <c:pt idx="1786">
                  <c:v>0.89999999999999991</c:v>
                </c:pt>
                <c:pt idx="1787">
                  <c:v>0.89999999999999991</c:v>
                </c:pt>
                <c:pt idx="1788">
                  <c:v>0.89999999999999991</c:v>
                </c:pt>
                <c:pt idx="1789">
                  <c:v>0.89999999999999991</c:v>
                </c:pt>
                <c:pt idx="1790">
                  <c:v>0.89999999999999991</c:v>
                </c:pt>
                <c:pt idx="1791">
                  <c:v>0.89999999999999991</c:v>
                </c:pt>
                <c:pt idx="1792">
                  <c:v>0.89999999999999991</c:v>
                </c:pt>
                <c:pt idx="1793">
                  <c:v>0.89999999999999991</c:v>
                </c:pt>
                <c:pt idx="1794">
                  <c:v>0.89999999999999991</c:v>
                </c:pt>
                <c:pt idx="1795">
                  <c:v>0.89999999999999991</c:v>
                </c:pt>
                <c:pt idx="1796">
                  <c:v>0.89999999999999991</c:v>
                </c:pt>
                <c:pt idx="1797">
                  <c:v>0.89999999999999991</c:v>
                </c:pt>
                <c:pt idx="1798">
                  <c:v>0.89999999999999991</c:v>
                </c:pt>
                <c:pt idx="1799">
                  <c:v>0.89999999999999991</c:v>
                </c:pt>
                <c:pt idx="1800">
                  <c:v>0.89999999999999991</c:v>
                </c:pt>
                <c:pt idx="1801">
                  <c:v>0.89999999999999991</c:v>
                </c:pt>
                <c:pt idx="1802">
                  <c:v>0.89999999999999991</c:v>
                </c:pt>
                <c:pt idx="1803">
                  <c:v>0.89999999999999991</c:v>
                </c:pt>
                <c:pt idx="1804">
                  <c:v>0.89999999999999991</c:v>
                </c:pt>
                <c:pt idx="1805">
                  <c:v>0.89999999999999991</c:v>
                </c:pt>
                <c:pt idx="1806">
                  <c:v>0.89999999999999991</c:v>
                </c:pt>
                <c:pt idx="1807">
                  <c:v>0.89999999999999991</c:v>
                </c:pt>
                <c:pt idx="1808">
                  <c:v>0.89999999999999991</c:v>
                </c:pt>
                <c:pt idx="1809">
                  <c:v>0.89999999999999991</c:v>
                </c:pt>
                <c:pt idx="1810">
                  <c:v>0.89999999999999991</c:v>
                </c:pt>
                <c:pt idx="1811">
                  <c:v>0.89999999999999991</c:v>
                </c:pt>
                <c:pt idx="1812">
                  <c:v>0.89999999999999991</c:v>
                </c:pt>
                <c:pt idx="1813">
                  <c:v>0.89999999999999991</c:v>
                </c:pt>
                <c:pt idx="1814">
                  <c:v>0.89999999999999991</c:v>
                </c:pt>
                <c:pt idx="1815">
                  <c:v>0.89999999999999991</c:v>
                </c:pt>
                <c:pt idx="1816">
                  <c:v>0.89999999999999991</c:v>
                </c:pt>
                <c:pt idx="1817">
                  <c:v>0.89999999999999991</c:v>
                </c:pt>
                <c:pt idx="1818">
                  <c:v>0.89999999999999991</c:v>
                </c:pt>
                <c:pt idx="1819">
                  <c:v>0.89999999999999991</c:v>
                </c:pt>
                <c:pt idx="1820">
                  <c:v>0.89999999999999991</c:v>
                </c:pt>
                <c:pt idx="1821">
                  <c:v>0.89999999999999991</c:v>
                </c:pt>
                <c:pt idx="1822">
                  <c:v>0.89999999999999991</c:v>
                </c:pt>
                <c:pt idx="1823">
                  <c:v>0.89999999999999991</c:v>
                </c:pt>
                <c:pt idx="1824">
                  <c:v>0.89999999999999991</c:v>
                </c:pt>
                <c:pt idx="1825">
                  <c:v>0.89999999999999991</c:v>
                </c:pt>
                <c:pt idx="1826">
                  <c:v>0.89999999999999991</c:v>
                </c:pt>
                <c:pt idx="1827">
                  <c:v>0.89999999999999991</c:v>
                </c:pt>
                <c:pt idx="1828">
                  <c:v>0.89999999999999991</c:v>
                </c:pt>
                <c:pt idx="1829">
                  <c:v>0.89999999999999991</c:v>
                </c:pt>
                <c:pt idx="1830">
                  <c:v>0.89999999999999991</c:v>
                </c:pt>
                <c:pt idx="1831">
                  <c:v>0.89999999999999991</c:v>
                </c:pt>
                <c:pt idx="1832">
                  <c:v>0.89999999999999991</c:v>
                </c:pt>
                <c:pt idx="1833">
                  <c:v>0.89999999999999991</c:v>
                </c:pt>
                <c:pt idx="1834">
                  <c:v>0.89999999999999991</c:v>
                </c:pt>
                <c:pt idx="1835">
                  <c:v>0.89999999999999991</c:v>
                </c:pt>
                <c:pt idx="1836">
                  <c:v>0.89999999999999991</c:v>
                </c:pt>
                <c:pt idx="1837">
                  <c:v>0.89999999999999991</c:v>
                </c:pt>
                <c:pt idx="1838">
                  <c:v>0.89999999999999991</c:v>
                </c:pt>
                <c:pt idx="1839">
                  <c:v>0.89999999999999991</c:v>
                </c:pt>
                <c:pt idx="1840">
                  <c:v>0.89999999999999991</c:v>
                </c:pt>
                <c:pt idx="1841">
                  <c:v>0.89999999999999991</c:v>
                </c:pt>
                <c:pt idx="1842">
                  <c:v>0.89999999999999991</c:v>
                </c:pt>
                <c:pt idx="1843">
                  <c:v>0.89999999999999991</c:v>
                </c:pt>
                <c:pt idx="1844">
                  <c:v>0.89999999999999991</c:v>
                </c:pt>
                <c:pt idx="1845">
                  <c:v>0.89999999999999991</c:v>
                </c:pt>
                <c:pt idx="1846">
                  <c:v>0.89999999999999991</c:v>
                </c:pt>
                <c:pt idx="1847">
                  <c:v>0.89999999999999991</c:v>
                </c:pt>
                <c:pt idx="1848">
                  <c:v>0.89999999999999991</c:v>
                </c:pt>
                <c:pt idx="1849">
                  <c:v>0.89999999999999991</c:v>
                </c:pt>
                <c:pt idx="1850">
                  <c:v>0.89999999999999991</c:v>
                </c:pt>
                <c:pt idx="1851">
                  <c:v>0.89999999999999991</c:v>
                </c:pt>
                <c:pt idx="1852">
                  <c:v>0.89999999999999991</c:v>
                </c:pt>
                <c:pt idx="1853">
                  <c:v>0.89999999999999991</c:v>
                </c:pt>
                <c:pt idx="1854">
                  <c:v>0.89999999999999991</c:v>
                </c:pt>
                <c:pt idx="1855">
                  <c:v>0.89999999999999991</c:v>
                </c:pt>
                <c:pt idx="1856">
                  <c:v>0.89999999999999991</c:v>
                </c:pt>
                <c:pt idx="1857">
                  <c:v>0.89999999999999991</c:v>
                </c:pt>
                <c:pt idx="1858">
                  <c:v>0.89999999999999991</c:v>
                </c:pt>
                <c:pt idx="1859">
                  <c:v>0.89999999999999991</c:v>
                </c:pt>
                <c:pt idx="1860">
                  <c:v>0.89999999999999991</c:v>
                </c:pt>
                <c:pt idx="1861">
                  <c:v>0.89999999999999991</c:v>
                </c:pt>
                <c:pt idx="1862">
                  <c:v>0.89999999999999991</c:v>
                </c:pt>
                <c:pt idx="1863">
                  <c:v>0.89999999999999991</c:v>
                </c:pt>
                <c:pt idx="1864">
                  <c:v>0.89999999999999991</c:v>
                </c:pt>
                <c:pt idx="1865">
                  <c:v>0.89999999999999991</c:v>
                </c:pt>
                <c:pt idx="1866">
                  <c:v>0.89999999999999991</c:v>
                </c:pt>
                <c:pt idx="1867">
                  <c:v>0.89999999999999991</c:v>
                </c:pt>
                <c:pt idx="1868">
                  <c:v>0.89999999999999991</c:v>
                </c:pt>
                <c:pt idx="1869">
                  <c:v>0.89999999999999991</c:v>
                </c:pt>
                <c:pt idx="1870">
                  <c:v>0.89999999999999991</c:v>
                </c:pt>
                <c:pt idx="1871">
                  <c:v>0.89999999999999991</c:v>
                </c:pt>
                <c:pt idx="1872">
                  <c:v>0.89999999999999991</c:v>
                </c:pt>
                <c:pt idx="1873">
                  <c:v>0.89999999999999991</c:v>
                </c:pt>
                <c:pt idx="1874">
                  <c:v>0.89999999999999991</c:v>
                </c:pt>
                <c:pt idx="1875">
                  <c:v>0.89999999999999991</c:v>
                </c:pt>
                <c:pt idx="1876">
                  <c:v>0.89999999999999991</c:v>
                </c:pt>
                <c:pt idx="1877">
                  <c:v>0.89999999999999991</c:v>
                </c:pt>
                <c:pt idx="1878">
                  <c:v>0.89999999999999991</c:v>
                </c:pt>
                <c:pt idx="1879">
                  <c:v>0.89999999999999991</c:v>
                </c:pt>
                <c:pt idx="1880">
                  <c:v>0.89999999999999991</c:v>
                </c:pt>
                <c:pt idx="1881">
                  <c:v>0.89999999999999991</c:v>
                </c:pt>
                <c:pt idx="1882">
                  <c:v>0.89999999999999991</c:v>
                </c:pt>
                <c:pt idx="1883">
                  <c:v>0.89999999999999991</c:v>
                </c:pt>
                <c:pt idx="1884">
                  <c:v>0.89999999999999991</c:v>
                </c:pt>
                <c:pt idx="1885">
                  <c:v>0.89999999999999991</c:v>
                </c:pt>
                <c:pt idx="1886">
                  <c:v>0.89999999999999991</c:v>
                </c:pt>
                <c:pt idx="1887">
                  <c:v>0.89999999999999991</c:v>
                </c:pt>
                <c:pt idx="1888">
                  <c:v>0.89999999999999991</c:v>
                </c:pt>
                <c:pt idx="1889">
                  <c:v>0.89999999999999991</c:v>
                </c:pt>
                <c:pt idx="1890">
                  <c:v>0.89999999999999991</c:v>
                </c:pt>
                <c:pt idx="1891">
                  <c:v>0.89999999999999991</c:v>
                </c:pt>
                <c:pt idx="1892">
                  <c:v>0.89999999999999991</c:v>
                </c:pt>
                <c:pt idx="1893">
                  <c:v>0.89999999999999991</c:v>
                </c:pt>
                <c:pt idx="1894">
                  <c:v>0.89999999999999991</c:v>
                </c:pt>
                <c:pt idx="1895">
                  <c:v>0.89999999999999991</c:v>
                </c:pt>
                <c:pt idx="1896">
                  <c:v>0.89999999999999991</c:v>
                </c:pt>
                <c:pt idx="1897">
                  <c:v>0.89999999999999991</c:v>
                </c:pt>
                <c:pt idx="1898">
                  <c:v>0.89999999999999991</c:v>
                </c:pt>
                <c:pt idx="1899">
                  <c:v>0.89999999999999991</c:v>
                </c:pt>
                <c:pt idx="1900">
                  <c:v>0.89999999999999991</c:v>
                </c:pt>
                <c:pt idx="1901">
                  <c:v>0.89999999999999991</c:v>
                </c:pt>
                <c:pt idx="1902">
                  <c:v>0.89999999999999991</c:v>
                </c:pt>
                <c:pt idx="1903">
                  <c:v>0.89999999999999991</c:v>
                </c:pt>
                <c:pt idx="1904">
                  <c:v>0.89999999999999991</c:v>
                </c:pt>
                <c:pt idx="1905">
                  <c:v>0.89999999999999991</c:v>
                </c:pt>
                <c:pt idx="1906">
                  <c:v>0.89999999999999991</c:v>
                </c:pt>
                <c:pt idx="1907">
                  <c:v>0.89999999999999991</c:v>
                </c:pt>
                <c:pt idx="1908">
                  <c:v>0.89999999999999991</c:v>
                </c:pt>
                <c:pt idx="1909">
                  <c:v>0.89999999999999991</c:v>
                </c:pt>
                <c:pt idx="1910">
                  <c:v>0.89999999999999991</c:v>
                </c:pt>
                <c:pt idx="1911">
                  <c:v>0.89999999999999991</c:v>
                </c:pt>
                <c:pt idx="1912">
                  <c:v>0.89999999999999991</c:v>
                </c:pt>
                <c:pt idx="1913">
                  <c:v>0.89999999999999991</c:v>
                </c:pt>
                <c:pt idx="1914">
                  <c:v>0.89999999999999991</c:v>
                </c:pt>
                <c:pt idx="1915">
                  <c:v>0.89999999999999991</c:v>
                </c:pt>
                <c:pt idx="1916">
                  <c:v>0.89999999999999991</c:v>
                </c:pt>
                <c:pt idx="1917">
                  <c:v>0.89999999999999991</c:v>
                </c:pt>
                <c:pt idx="1918">
                  <c:v>0.89999999999999991</c:v>
                </c:pt>
                <c:pt idx="1919">
                  <c:v>0.89999999999999991</c:v>
                </c:pt>
                <c:pt idx="1920">
                  <c:v>0.89999999999999991</c:v>
                </c:pt>
                <c:pt idx="1921">
                  <c:v>0.89999999999999991</c:v>
                </c:pt>
                <c:pt idx="1922">
                  <c:v>0.89999999999999991</c:v>
                </c:pt>
                <c:pt idx="1923">
                  <c:v>0.89999999999999991</c:v>
                </c:pt>
                <c:pt idx="1924">
                  <c:v>0.89999999999999991</c:v>
                </c:pt>
                <c:pt idx="1925">
                  <c:v>0.89999999999999991</c:v>
                </c:pt>
                <c:pt idx="1926">
                  <c:v>0.89999999999999991</c:v>
                </c:pt>
                <c:pt idx="1927">
                  <c:v>0.89999999999999991</c:v>
                </c:pt>
                <c:pt idx="1928">
                  <c:v>0.89999999999999991</c:v>
                </c:pt>
                <c:pt idx="1929">
                  <c:v>0.89999999999999991</c:v>
                </c:pt>
                <c:pt idx="1930">
                  <c:v>0.89999999999999991</c:v>
                </c:pt>
                <c:pt idx="1931">
                  <c:v>0.89999999999999991</c:v>
                </c:pt>
                <c:pt idx="1932">
                  <c:v>0.89999999999999991</c:v>
                </c:pt>
                <c:pt idx="1933">
                  <c:v>0.89999999999999991</c:v>
                </c:pt>
                <c:pt idx="1934">
                  <c:v>0.89999999999999991</c:v>
                </c:pt>
                <c:pt idx="1935">
                  <c:v>0.89999999999999991</c:v>
                </c:pt>
                <c:pt idx="1936">
                  <c:v>0.89999999999999991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4EE8-44DE-8DD8-C67507863A0B}"/>
            </c:ext>
          </c:extLst>
        </c:ser>
        <c:ser>
          <c:idx val="0"/>
          <c:order val="1"/>
          <c:tx>
            <c:strRef>
              <c:f>napi!$C$2</c:f>
              <c:strCache>
                <c:ptCount val="1"/>
                <c:pt idx="0">
                  <c:v>3 hónapos állampapír-hozam</c:v>
                </c:pt>
              </c:strCache>
            </c:strRef>
          </c:tx>
          <c:spPr>
            <a:ln>
              <a:solidFill>
                <a:srgbClr val="FFC000"/>
              </a:solidFill>
            </a:ln>
          </c:spPr>
          <c:marker>
            <c:symbol val="none"/>
          </c:marker>
          <c:cat>
            <c:numRef>
              <c:f>napi!$B$2503:$B$4439</c:f>
              <c:numCache>
                <c:formatCode>m/d/yyyy</c:formatCode>
                <c:ptCount val="1937"/>
                <c:pt idx="0">
                  <c:v>40182</c:v>
                </c:pt>
                <c:pt idx="1">
                  <c:v>40183</c:v>
                </c:pt>
                <c:pt idx="2">
                  <c:v>40184</c:v>
                </c:pt>
                <c:pt idx="3">
                  <c:v>40185</c:v>
                </c:pt>
                <c:pt idx="4">
                  <c:v>40186</c:v>
                </c:pt>
                <c:pt idx="5">
                  <c:v>40189</c:v>
                </c:pt>
                <c:pt idx="6">
                  <c:v>40190</c:v>
                </c:pt>
                <c:pt idx="7">
                  <c:v>40191</c:v>
                </c:pt>
                <c:pt idx="8">
                  <c:v>40192</c:v>
                </c:pt>
                <c:pt idx="9">
                  <c:v>40193</c:v>
                </c:pt>
                <c:pt idx="10">
                  <c:v>40196</c:v>
                </c:pt>
                <c:pt idx="11">
                  <c:v>40197</c:v>
                </c:pt>
                <c:pt idx="12">
                  <c:v>40198</c:v>
                </c:pt>
                <c:pt idx="13">
                  <c:v>40199</c:v>
                </c:pt>
                <c:pt idx="14">
                  <c:v>40200</c:v>
                </c:pt>
                <c:pt idx="15">
                  <c:v>40203</c:v>
                </c:pt>
                <c:pt idx="16">
                  <c:v>40204</c:v>
                </c:pt>
                <c:pt idx="17">
                  <c:v>40205</c:v>
                </c:pt>
                <c:pt idx="18">
                  <c:v>40206</c:v>
                </c:pt>
                <c:pt idx="19">
                  <c:v>40207</c:v>
                </c:pt>
                <c:pt idx="20">
                  <c:v>40210</c:v>
                </c:pt>
                <c:pt idx="21">
                  <c:v>40211</c:v>
                </c:pt>
                <c:pt idx="22">
                  <c:v>40212</c:v>
                </c:pt>
                <c:pt idx="23">
                  <c:v>40213</c:v>
                </c:pt>
                <c:pt idx="24">
                  <c:v>40214</c:v>
                </c:pt>
                <c:pt idx="25">
                  <c:v>40217</c:v>
                </c:pt>
                <c:pt idx="26">
                  <c:v>40218</c:v>
                </c:pt>
                <c:pt idx="27">
                  <c:v>40219</c:v>
                </c:pt>
                <c:pt idx="28">
                  <c:v>40220</c:v>
                </c:pt>
                <c:pt idx="29">
                  <c:v>40221</c:v>
                </c:pt>
                <c:pt idx="30">
                  <c:v>40224</c:v>
                </c:pt>
                <c:pt idx="31">
                  <c:v>40225</c:v>
                </c:pt>
                <c:pt idx="32">
                  <c:v>40226</c:v>
                </c:pt>
                <c:pt idx="33">
                  <c:v>40227</c:v>
                </c:pt>
                <c:pt idx="34">
                  <c:v>40228</c:v>
                </c:pt>
                <c:pt idx="35">
                  <c:v>40231</c:v>
                </c:pt>
                <c:pt idx="36">
                  <c:v>40232</c:v>
                </c:pt>
                <c:pt idx="37">
                  <c:v>40233</c:v>
                </c:pt>
                <c:pt idx="38">
                  <c:v>40234</c:v>
                </c:pt>
                <c:pt idx="39">
                  <c:v>40235</c:v>
                </c:pt>
                <c:pt idx="40">
                  <c:v>40238</c:v>
                </c:pt>
                <c:pt idx="41">
                  <c:v>40239</c:v>
                </c:pt>
                <c:pt idx="42">
                  <c:v>40240</c:v>
                </c:pt>
                <c:pt idx="43">
                  <c:v>40241</c:v>
                </c:pt>
                <c:pt idx="44">
                  <c:v>40242</c:v>
                </c:pt>
                <c:pt idx="45">
                  <c:v>40245</c:v>
                </c:pt>
                <c:pt idx="46">
                  <c:v>40246</c:v>
                </c:pt>
                <c:pt idx="47">
                  <c:v>40247</c:v>
                </c:pt>
                <c:pt idx="48">
                  <c:v>40248</c:v>
                </c:pt>
                <c:pt idx="49">
                  <c:v>40249</c:v>
                </c:pt>
                <c:pt idx="50">
                  <c:v>40253</c:v>
                </c:pt>
                <c:pt idx="51">
                  <c:v>40254</c:v>
                </c:pt>
                <c:pt idx="52">
                  <c:v>40255</c:v>
                </c:pt>
                <c:pt idx="53">
                  <c:v>40256</c:v>
                </c:pt>
                <c:pt idx="54">
                  <c:v>40259</c:v>
                </c:pt>
                <c:pt idx="55">
                  <c:v>40260</c:v>
                </c:pt>
                <c:pt idx="56">
                  <c:v>40261</c:v>
                </c:pt>
                <c:pt idx="57">
                  <c:v>40262</c:v>
                </c:pt>
                <c:pt idx="58">
                  <c:v>40263</c:v>
                </c:pt>
                <c:pt idx="59">
                  <c:v>40266</c:v>
                </c:pt>
                <c:pt idx="60">
                  <c:v>40267</c:v>
                </c:pt>
                <c:pt idx="61">
                  <c:v>40268</c:v>
                </c:pt>
                <c:pt idx="62">
                  <c:v>40269</c:v>
                </c:pt>
                <c:pt idx="63">
                  <c:v>40270</c:v>
                </c:pt>
                <c:pt idx="64">
                  <c:v>40274</c:v>
                </c:pt>
                <c:pt idx="65">
                  <c:v>40275</c:v>
                </c:pt>
                <c:pt idx="66">
                  <c:v>40276</c:v>
                </c:pt>
                <c:pt idx="67">
                  <c:v>40277</c:v>
                </c:pt>
                <c:pt idx="68">
                  <c:v>40280</c:v>
                </c:pt>
                <c:pt idx="69">
                  <c:v>40281</c:v>
                </c:pt>
                <c:pt idx="70">
                  <c:v>40282</c:v>
                </c:pt>
                <c:pt idx="71">
                  <c:v>40283</c:v>
                </c:pt>
                <c:pt idx="72">
                  <c:v>40284</c:v>
                </c:pt>
                <c:pt idx="73">
                  <c:v>40287</c:v>
                </c:pt>
                <c:pt idx="74">
                  <c:v>40288</c:v>
                </c:pt>
                <c:pt idx="75">
                  <c:v>40289</c:v>
                </c:pt>
                <c:pt idx="76">
                  <c:v>40290</c:v>
                </c:pt>
                <c:pt idx="77">
                  <c:v>40291</c:v>
                </c:pt>
                <c:pt idx="78">
                  <c:v>40294</c:v>
                </c:pt>
                <c:pt idx="79">
                  <c:v>40295</c:v>
                </c:pt>
                <c:pt idx="80">
                  <c:v>40296</c:v>
                </c:pt>
                <c:pt idx="81">
                  <c:v>40297</c:v>
                </c:pt>
                <c:pt idx="82">
                  <c:v>40298</c:v>
                </c:pt>
                <c:pt idx="83">
                  <c:v>40301</c:v>
                </c:pt>
                <c:pt idx="84">
                  <c:v>40302</c:v>
                </c:pt>
                <c:pt idx="85">
                  <c:v>40303</c:v>
                </c:pt>
                <c:pt idx="86">
                  <c:v>40304</c:v>
                </c:pt>
                <c:pt idx="87">
                  <c:v>40305</c:v>
                </c:pt>
                <c:pt idx="88">
                  <c:v>40308</c:v>
                </c:pt>
                <c:pt idx="89">
                  <c:v>40309</c:v>
                </c:pt>
                <c:pt idx="90">
                  <c:v>40310</c:v>
                </c:pt>
                <c:pt idx="91">
                  <c:v>40311</c:v>
                </c:pt>
                <c:pt idx="92">
                  <c:v>40312</c:v>
                </c:pt>
                <c:pt idx="93">
                  <c:v>40315</c:v>
                </c:pt>
                <c:pt idx="94">
                  <c:v>40316</c:v>
                </c:pt>
                <c:pt idx="95">
                  <c:v>40317</c:v>
                </c:pt>
                <c:pt idx="96">
                  <c:v>40318</c:v>
                </c:pt>
                <c:pt idx="97">
                  <c:v>40319</c:v>
                </c:pt>
                <c:pt idx="98">
                  <c:v>40323</c:v>
                </c:pt>
                <c:pt idx="99">
                  <c:v>40324</c:v>
                </c:pt>
                <c:pt idx="100">
                  <c:v>40325</c:v>
                </c:pt>
                <c:pt idx="101">
                  <c:v>40326</c:v>
                </c:pt>
                <c:pt idx="102">
                  <c:v>40329</c:v>
                </c:pt>
                <c:pt idx="103">
                  <c:v>40330</c:v>
                </c:pt>
                <c:pt idx="104">
                  <c:v>40331</c:v>
                </c:pt>
                <c:pt idx="105">
                  <c:v>40332</c:v>
                </c:pt>
                <c:pt idx="106">
                  <c:v>40333</c:v>
                </c:pt>
                <c:pt idx="107">
                  <c:v>40336</c:v>
                </c:pt>
                <c:pt idx="108">
                  <c:v>40337</c:v>
                </c:pt>
                <c:pt idx="109">
                  <c:v>40338</c:v>
                </c:pt>
                <c:pt idx="110">
                  <c:v>40339</c:v>
                </c:pt>
                <c:pt idx="111">
                  <c:v>40340</c:v>
                </c:pt>
                <c:pt idx="112">
                  <c:v>40343</c:v>
                </c:pt>
                <c:pt idx="113">
                  <c:v>40344</c:v>
                </c:pt>
                <c:pt idx="114">
                  <c:v>40345</c:v>
                </c:pt>
                <c:pt idx="115">
                  <c:v>40346</c:v>
                </c:pt>
                <c:pt idx="116">
                  <c:v>40347</c:v>
                </c:pt>
                <c:pt idx="117">
                  <c:v>40350</c:v>
                </c:pt>
                <c:pt idx="118">
                  <c:v>40351</c:v>
                </c:pt>
                <c:pt idx="119">
                  <c:v>40352</c:v>
                </c:pt>
                <c:pt idx="120">
                  <c:v>40353</c:v>
                </c:pt>
                <c:pt idx="121">
                  <c:v>40354</c:v>
                </c:pt>
                <c:pt idx="122">
                  <c:v>40357</c:v>
                </c:pt>
                <c:pt idx="123">
                  <c:v>40358</c:v>
                </c:pt>
                <c:pt idx="124">
                  <c:v>40359</c:v>
                </c:pt>
                <c:pt idx="125">
                  <c:v>40360</c:v>
                </c:pt>
                <c:pt idx="126">
                  <c:v>40361</c:v>
                </c:pt>
                <c:pt idx="127">
                  <c:v>40364</c:v>
                </c:pt>
                <c:pt idx="128">
                  <c:v>40365</c:v>
                </c:pt>
                <c:pt idx="129">
                  <c:v>40366</c:v>
                </c:pt>
                <c:pt idx="130">
                  <c:v>40367</c:v>
                </c:pt>
                <c:pt idx="131">
                  <c:v>40368</c:v>
                </c:pt>
                <c:pt idx="132">
                  <c:v>40371</c:v>
                </c:pt>
                <c:pt idx="133">
                  <c:v>40372</c:v>
                </c:pt>
                <c:pt idx="134">
                  <c:v>40373</c:v>
                </c:pt>
                <c:pt idx="135">
                  <c:v>40374</c:v>
                </c:pt>
                <c:pt idx="136">
                  <c:v>40375</c:v>
                </c:pt>
                <c:pt idx="137">
                  <c:v>40378</c:v>
                </c:pt>
                <c:pt idx="138">
                  <c:v>40379</c:v>
                </c:pt>
                <c:pt idx="139">
                  <c:v>40380</c:v>
                </c:pt>
                <c:pt idx="140">
                  <c:v>40381</c:v>
                </c:pt>
                <c:pt idx="141">
                  <c:v>40382</c:v>
                </c:pt>
                <c:pt idx="142">
                  <c:v>40385</c:v>
                </c:pt>
                <c:pt idx="143">
                  <c:v>40386</c:v>
                </c:pt>
                <c:pt idx="144">
                  <c:v>40387</c:v>
                </c:pt>
                <c:pt idx="145">
                  <c:v>40388</c:v>
                </c:pt>
                <c:pt idx="146">
                  <c:v>40389</c:v>
                </c:pt>
                <c:pt idx="147">
                  <c:v>40392</c:v>
                </c:pt>
                <c:pt idx="148">
                  <c:v>40393</c:v>
                </c:pt>
                <c:pt idx="149">
                  <c:v>40394</c:v>
                </c:pt>
                <c:pt idx="150">
                  <c:v>40395</c:v>
                </c:pt>
                <c:pt idx="151">
                  <c:v>40396</c:v>
                </c:pt>
                <c:pt idx="152">
                  <c:v>40399</c:v>
                </c:pt>
                <c:pt idx="153">
                  <c:v>40400</c:v>
                </c:pt>
                <c:pt idx="154">
                  <c:v>40401</c:v>
                </c:pt>
                <c:pt idx="155">
                  <c:v>40402</c:v>
                </c:pt>
                <c:pt idx="156">
                  <c:v>40403</c:v>
                </c:pt>
                <c:pt idx="157">
                  <c:v>40406</c:v>
                </c:pt>
                <c:pt idx="158">
                  <c:v>40407</c:v>
                </c:pt>
                <c:pt idx="159">
                  <c:v>40408</c:v>
                </c:pt>
                <c:pt idx="160">
                  <c:v>40409</c:v>
                </c:pt>
                <c:pt idx="161">
                  <c:v>40413</c:v>
                </c:pt>
                <c:pt idx="162">
                  <c:v>40414</c:v>
                </c:pt>
                <c:pt idx="163">
                  <c:v>40415</c:v>
                </c:pt>
                <c:pt idx="164">
                  <c:v>40416</c:v>
                </c:pt>
                <c:pt idx="165">
                  <c:v>40417</c:v>
                </c:pt>
                <c:pt idx="166">
                  <c:v>40420</c:v>
                </c:pt>
                <c:pt idx="167">
                  <c:v>40421</c:v>
                </c:pt>
                <c:pt idx="168">
                  <c:v>40422</c:v>
                </c:pt>
                <c:pt idx="169">
                  <c:v>40423</c:v>
                </c:pt>
                <c:pt idx="170">
                  <c:v>40424</c:v>
                </c:pt>
                <c:pt idx="171">
                  <c:v>40427</c:v>
                </c:pt>
                <c:pt idx="172">
                  <c:v>40428</c:v>
                </c:pt>
                <c:pt idx="173">
                  <c:v>40429</c:v>
                </c:pt>
                <c:pt idx="174">
                  <c:v>40430</c:v>
                </c:pt>
                <c:pt idx="175">
                  <c:v>40431</c:v>
                </c:pt>
                <c:pt idx="176">
                  <c:v>40434</c:v>
                </c:pt>
                <c:pt idx="177">
                  <c:v>40435</c:v>
                </c:pt>
                <c:pt idx="178">
                  <c:v>40436</c:v>
                </c:pt>
                <c:pt idx="179">
                  <c:v>40437</c:v>
                </c:pt>
                <c:pt idx="180">
                  <c:v>40438</c:v>
                </c:pt>
                <c:pt idx="181">
                  <c:v>40441</c:v>
                </c:pt>
                <c:pt idx="182">
                  <c:v>40442</c:v>
                </c:pt>
                <c:pt idx="183">
                  <c:v>40443</c:v>
                </c:pt>
                <c:pt idx="184">
                  <c:v>40444</c:v>
                </c:pt>
                <c:pt idx="185">
                  <c:v>40445</c:v>
                </c:pt>
                <c:pt idx="186">
                  <c:v>40448</c:v>
                </c:pt>
                <c:pt idx="187">
                  <c:v>40449</c:v>
                </c:pt>
                <c:pt idx="188">
                  <c:v>40450</c:v>
                </c:pt>
                <c:pt idx="189">
                  <c:v>40451</c:v>
                </c:pt>
                <c:pt idx="190">
                  <c:v>40452</c:v>
                </c:pt>
                <c:pt idx="191">
                  <c:v>40455</c:v>
                </c:pt>
                <c:pt idx="192">
                  <c:v>40456</c:v>
                </c:pt>
                <c:pt idx="193">
                  <c:v>40457</c:v>
                </c:pt>
                <c:pt idx="194">
                  <c:v>40458</c:v>
                </c:pt>
                <c:pt idx="195">
                  <c:v>40459</c:v>
                </c:pt>
                <c:pt idx="196">
                  <c:v>40462</c:v>
                </c:pt>
                <c:pt idx="197">
                  <c:v>40463</c:v>
                </c:pt>
                <c:pt idx="198">
                  <c:v>40464</c:v>
                </c:pt>
                <c:pt idx="199">
                  <c:v>40465</c:v>
                </c:pt>
                <c:pt idx="200">
                  <c:v>40466</c:v>
                </c:pt>
                <c:pt idx="201">
                  <c:v>40469</c:v>
                </c:pt>
                <c:pt idx="202">
                  <c:v>40470</c:v>
                </c:pt>
                <c:pt idx="203">
                  <c:v>40471</c:v>
                </c:pt>
                <c:pt idx="204">
                  <c:v>40472</c:v>
                </c:pt>
                <c:pt idx="205">
                  <c:v>40473</c:v>
                </c:pt>
                <c:pt idx="206">
                  <c:v>40476</c:v>
                </c:pt>
                <c:pt idx="207">
                  <c:v>40477</c:v>
                </c:pt>
                <c:pt idx="208">
                  <c:v>40478</c:v>
                </c:pt>
                <c:pt idx="209">
                  <c:v>40479</c:v>
                </c:pt>
                <c:pt idx="210">
                  <c:v>40480</c:v>
                </c:pt>
                <c:pt idx="211">
                  <c:v>40484</c:v>
                </c:pt>
                <c:pt idx="212">
                  <c:v>40485</c:v>
                </c:pt>
                <c:pt idx="213">
                  <c:v>40486</c:v>
                </c:pt>
                <c:pt idx="214">
                  <c:v>40487</c:v>
                </c:pt>
                <c:pt idx="215">
                  <c:v>40490</c:v>
                </c:pt>
                <c:pt idx="216">
                  <c:v>40491</c:v>
                </c:pt>
                <c:pt idx="217">
                  <c:v>40492</c:v>
                </c:pt>
                <c:pt idx="218">
                  <c:v>40493</c:v>
                </c:pt>
                <c:pt idx="219">
                  <c:v>40494</c:v>
                </c:pt>
                <c:pt idx="220">
                  <c:v>40497</c:v>
                </c:pt>
                <c:pt idx="221">
                  <c:v>40498</c:v>
                </c:pt>
                <c:pt idx="222">
                  <c:v>40499</c:v>
                </c:pt>
                <c:pt idx="223">
                  <c:v>40500</c:v>
                </c:pt>
                <c:pt idx="224">
                  <c:v>40501</c:v>
                </c:pt>
                <c:pt idx="225">
                  <c:v>40504</c:v>
                </c:pt>
                <c:pt idx="226">
                  <c:v>40505</c:v>
                </c:pt>
                <c:pt idx="227">
                  <c:v>40506</c:v>
                </c:pt>
                <c:pt idx="228">
                  <c:v>40507</c:v>
                </c:pt>
                <c:pt idx="229">
                  <c:v>40508</c:v>
                </c:pt>
                <c:pt idx="230">
                  <c:v>40511</c:v>
                </c:pt>
                <c:pt idx="231">
                  <c:v>40512</c:v>
                </c:pt>
                <c:pt idx="232">
                  <c:v>40513</c:v>
                </c:pt>
                <c:pt idx="233">
                  <c:v>40514</c:v>
                </c:pt>
                <c:pt idx="234">
                  <c:v>40515</c:v>
                </c:pt>
                <c:pt idx="235">
                  <c:v>40518</c:v>
                </c:pt>
                <c:pt idx="236">
                  <c:v>40519</c:v>
                </c:pt>
                <c:pt idx="237">
                  <c:v>40520</c:v>
                </c:pt>
                <c:pt idx="238">
                  <c:v>40521</c:v>
                </c:pt>
                <c:pt idx="239">
                  <c:v>40522</c:v>
                </c:pt>
                <c:pt idx="240">
                  <c:v>40525</c:v>
                </c:pt>
                <c:pt idx="241">
                  <c:v>40526</c:v>
                </c:pt>
                <c:pt idx="242">
                  <c:v>40527</c:v>
                </c:pt>
                <c:pt idx="243">
                  <c:v>40528</c:v>
                </c:pt>
                <c:pt idx="244">
                  <c:v>40529</c:v>
                </c:pt>
                <c:pt idx="245">
                  <c:v>40532</c:v>
                </c:pt>
                <c:pt idx="246">
                  <c:v>40533</c:v>
                </c:pt>
                <c:pt idx="247">
                  <c:v>40534</c:v>
                </c:pt>
                <c:pt idx="248">
                  <c:v>40535</c:v>
                </c:pt>
                <c:pt idx="249">
                  <c:v>40539</c:v>
                </c:pt>
                <c:pt idx="250">
                  <c:v>40540</c:v>
                </c:pt>
                <c:pt idx="251">
                  <c:v>40541</c:v>
                </c:pt>
                <c:pt idx="252">
                  <c:v>40542</c:v>
                </c:pt>
                <c:pt idx="253">
                  <c:v>40543</c:v>
                </c:pt>
                <c:pt idx="254">
                  <c:v>40546</c:v>
                </c:pt>
                <c:pt idx="255">
                  <c:v>40547</c:v>
                </c:pt>
                <c:pt idx="256">
                  <c:v>40548</c:v>
                </c:pt>
                <c:pt idx="257">
                  <c:v>40549</c:v>
                </c:pt>
                <c:pt idx="258">
                  <c:v>40550</c:v>
                </c:pt>
                <c:pt idx="259">
                  <c:v>40553</c:v>
                </c:pt>
                <c:pt idx="260">
                  <c:v>40554</c:v>
                </c:pt>
                <c:pt idx="261">
                  <c:v>40555</c:v>
                </c:pt>
                <c:pt idx="262">
                  <c:v>40556</c:v>
                </c:pt>
                <c:pt idx="263">
                  <c:v>40557</c:v>
                </c:pt>
                <c:pt idx="264">
                  <c:v>40560</c:v>
                </c:pt>
                <c:pt idx="265">
                  <c:v>40561</c:v>
                </c:pt>
                <c:pt idx="266">
                  <c:v>40562</c:v>
                </c:pt>
                <c:pt idx="267">
                  <c:v>40563</c:v>
                </c:pt>
                <c:pt idx="268">
                  <c:v>40564</c:v>
                </c:pt>
                <c:pt idx="269">
                  <c:v>40567</c:v>
                </c:pt>
                <c:pt idx="270">
                  <c:v>40568</c:v>
                </c:pt>
                <c:pt idx="271">
                  <c:v>40569</c:v>
                </c:pt>
                <c:pt idx="272">
                  <c:v>40570</c:v>
                </c:pt>
                <c:pt idx="273">
                  <c:v>40571</c:v>
                </c:pt>
                <c:pt idx="274">
                  <c:v>40574</c:v>
                </c:pt>
                <c:pt idx="275">
                  <c:v>40575</c:v>
                </c:pt>
                <c:pt idx="276">
                  <c:v>40576</c:v>
                </c:pt>
                <c:pt idx="277">
                  <c:v>40577</c:v>
                </c:pt>
                <c:pt idx="278">
                  <c:v>40578</c:v>
                </c:pt>
                <c:pt idx="279">
                  <c:v>40581</c:v>
                </c:pt>
                <c:pt idx="280">
                  <c:v>40582</c:v>
                </c:pt>
                <c:pt idx="281">
                  <c:v>40583</c:v>
                </c:pt>
                <c:pt idx="282">
                  <c:v>40584</c:v>
                </c:pt>
                <c:pt idx="283">
                  <c:v>40585</c:v>
                </c:pt>
                <c:pt idx="284">
                  <c:v>40588</c:v>
                </c:pt>
                <c:pt idx="285">
                  <c:v>40589</c:v>
                </c:pt>
                <c:pt idx="286">
                  <c:v>40590</c:v>
                </c:pt>
                <c:pt idx="287">
                  <c:v>40591</c:v>
                </c:pt>
                <c:pt idx="288">
                  <c:v>40592</c:v>
                </c:pt>
                <c:pt idx="289">
                  <c:v>40595</c:v>
                </c:pt>
                <c:pt idx="290">
                  <c:v>40596</c:v>
                </c:pt>
                <c:pt idx="291">
                  <c:v>40597</c:v>
                </c:pt>
                <c:pt idx="292">
                  <c:v>40598</c:v>
                </c:pt>
                <c:pt idx="293">
                  <c:v>40599</c:v>
                </c:pt>
                <c:pt idx="294">
                  <c:v>40602</c:v>
                </c:pt>
                <c:pt idx="295">
                  <c:v>40603</c:v>
                </c:pt>
                <c:pt idx="296">
                  <c:v>40604</c:v>
                </c:pt>
                <c:pt idx="297">
                  <c:v>40605</c:v>
                </c:pt>
                <c:pt idx="298">
                  <c:v>40606</c:v>
                </c:pt>
                <c:pt idx="299">
                  <c:v>40609</c:v>
                </c:pt>
                <c:pt idx="300">
                  <c:v>40610</c:v>
                </c:pt>
                <c:pt idx="301">
                  <c:v>40611</c:v>
                </c:pt>
                <c:pt idx="302">
                  <c:v>40612</c:v>
                </c:pt>
                <c:pt idx="303">
                  <c:v>40613</c:v>
                </c:pt>
                <c:pt idx="304">
                  <c:v>40618</c:v>
                </c:pt>
                <c:pt idx="305">
                  <c:v>40619</c:v>
                </c:pt>
                <c:pt idx="306">
                  <c:v>40620</c:v>
                </c:pt>
                <c:pt idx="307">
                  <c:v>40623</c:v>
                </c:pt>
                <c:pt idx="308">
                  <c:v>40624</c:v>
                </c:pt>
                <c:pt idx="309">
                  <c:v>40625</c:v>
                </c:pt>
                <c:pt idx="310">
                  <c:v>40626</c:v>
                </c:pt>
                <c:pt idx="311">
                  <c:v>40627</c:v>
                </c:pt>
                <c:pt idx="312">
                  <c:v>40630</c:v>
                </c:pt>
                <c:pt idx="313">
                  <c:v>40631</c:v>
                </c:pt>
                <c:pt idx="314">
                  <c:v>40632</c:v>
                </c:pt>
                <c:pt idx="315">
                  <c:v>40633</c:v>
                </c:pt>
                <c:pt idx="316">
                  <c:v>40634</c:v>
                </c:pt>
                <c:pt idx="317">
                  <c:v>40637</c:v>
                </c:pt>
                <c:pt idx="318">
                  <c:v>40638</c:v>
                </c:pt>
                <c:pt idx="319">
                  <c:v>40639</c:v>
                </c:pt>
                <c:pt idx="320">
                  <c:v>40640</c:v>
                </c:pt>
                <c:pt idx="321">
                  <c:v>40641</c:v>
                </c:pt>
                <c:pt idx="322">
                  <c:v>40644</c:v>
                </c:pt>
                <c:pt idx="323">
                  <c:v>40645</c:v>
                </c:pt>
                <c:pt idx="324">
                  <c:v>40646</c:v>
                </c:pt>
                <c:pt idx="325">
                  <c:v>40647</c:v>
                </c:pt>
                <c:pt idx="326">
                  <c:v>40648</c:v>
                </c:pt>
                <c:pt idx="327">
                  <c:v>40651</c:v>
                </c:pt>
                <c:pt idx="328">
                  <c:v>40652</c:v>
                </c:pt>
                <c:pt idx="329">
                  <c:v>40653</c:v>
                </c:pt>
                <c:pt idx="330">
                  <c:v>40654</c:v>
                </c:pt>
                <c:pt idx="331">
                  <c:v>40655</c:v>
                </c:pt>
                <c:pt idx="332">
                  <c:v>40659</c:v>
                </c:pt>
                <c:pt idx="333">
                  <c:v>40660</c:v>
                </c:pt>
                <c:pt idx="334">
                  <c:v>40661</c:v>
                </c:pt>
                <c:pt idx="335">
                  <c:v>40662</c:v>
                </c:pt>
                <c:pt idx="336">
                  <c:v>40665</c:v>
                </c:pt>
                <c:pt idx="337">
                  <c:v>40666</c:v>
                </c:pt>
                <c:pt idx="338">
                  <c:v>40667</c:v>
                </c:pt>
                <c:pt idx="339">
                  <c:v>40668</c:v>
                </c:pt>
                <c:pt idx="340">
                  <c:v>40669</c:v>
                </c:pt>
                <c:pt idx="341">
                  <c:v>40672</c:v>
                </c:pt>
                <c:pt idx="342">
                  <c:v>40673</c:v>
                </c:pt>
                <c:pt idx="343">
                  <c:v>40674</c:v>
                </c:pt>
                <c:pt idx="344">
                  <c:v>40675</c:v>
                </c:pt>
                <c:pt idx="345">
                  <c:v>40676</c:v>
                </c:pt>
                <c:pt idx="346">
                  <c:v>40679</c:v>
                </c:pt>
                <c:pt idx="347">
                  <c:v>40680</c:v>
                </c:pt>
                <c:pt idx="348">
                  <c:v>40681</c:v>
                </c:pt>
                <c:pt idx="349">
                  <c:v>40682</c:v>
                </c:pt>
                <c:pt idx="350">
                  <c:v>40683</c:v>
                </c:pt>
                <c:pt idx="351">
                  <c:v>40686</c:v>
                </c:pt>
                <c:pt idx="352">
                  <c:v>40687</c:v>
                </c:pt>
                <c:pt idx="353">
                  <c:v>40688</c:v>
                </c:pt>
                <c:pt idx="354">
                  <c:v>40689</c:v>
                </c:pt>
                <c:pt idx="355">
                  <c:v>40690</c:v>
                </c:pt>
                <c:pt idx="356">
                  <c:v>40693</c:v>
                </c:pt>
                <c:pt idx="357">
                  <c:v>40694</c:v>
                </c:pt>
                <c:pt idx="358">
                  <c:v>40695</c:v>
                </c:pt>
                <c:pt idx="359">
                  <c:v>40696</c:v>
                </c:pt>
                <c:pt idx="360">
                  <c:v>40697</c:v>
                </c:pt>
                <c:pt idx="361">
                  <c:v>40700</c:v>
                </c:pt>
                <c:pt idx="362">
                  <c:v>40701</c:v>
                </c:pt>
                <c:pt idx="363">
                  <c:v>40702</c:v>
                </c:pt>
                <c:pt idx="364">
                  <c:v>40703</c:v>
                </c:pt>
                <c:pt idx="365">
                  <c:v>40704</c:v>
                </c:pt>
                <c:pt idx="366">
                  <c:v>40708</c:v>
                </c:pt>
                <c:pt idx="367">
                  <c:v>40709</c:v>
                </c:pt>
                <c:pt idx="368">
                  <c:v>40710</c:v>
                </c:pt>
                <c:pt idx="369">
                  <c:v>40711</c:v>
                </c:pt>
                <c:pt idx="370">
                  <c:v>40714</c:v>
                </c:pt>
                <c:pt idx="371">
                  <c:v>40715</c:v>
                </c:pt>
                <c:pt idx="372">
                  <c:v>40716</c:v>
                </c:pt>
                <c:pt idx="373">
                  <c:v>40717</c:v>
                </c:pt>
                <c:pt idx="374">
                  <c:v>40718</c:v>
                </c:pt>
                <c:pt idx="375">
                  <c:v>40721</c:v>
                </c:pt>
                <c:pt idx="376">
                  <c:v>40722</c:v>
                </c:pt>
                <c:pt idx="377">
                  <c:v>40723</c:v>
                </c:pt>
                <c:pt idx="378">
                  <c:v>40724</c:v>
                </c:pt>
                <c:pt idx="379">
                  <c:v>40725</c:v>
                </c:pt>
                <c:pt idx="380">
                  <c:v>40728</c:v>
                </c:pt>
                <c:pt idx="381">
                  <c:v>40729</c:v>
                </c:pt>
                <c:pt idx="382">
                  <c:v>40730</c:v>
                </c:pt>
                <c:pt idx="383">
                  <c:v>40731</c:v>
                </c:pt>
                <c:pt idx="384">
                  <c:v>40732</c:v>
                </c:pt>
                <c:pt idx="385">
                  <c:v>40735</c:v>
                </c:pt>
                <c:pt idx="386">
                  <c:v>40736</c:v>
                </c:pt>
                <c:pt idx="387">
                  <c:v>40737</c:v>
                </c:pt>
                <c:pt idx="388">
                  <c:v>40738</c:v>
                </c:pt>
                <c:pt idx="389">
                  <c:v>40739</c:v>
                </c:pt>
                <c:pt idx="390">
                  <c:v>40742</c:v>
                </c:pt>
                <c:pt idx="391">
                  <c:v>40743</c:v>
                </c:pt>
                <c:pt idx="392">
                  <c:v>40744</c:v>
                </c:pt>
                <c:pt idx="393">
                  <c:v>40745</c:v>
                </c:pt>
                <c:pt idx="394">
                  <c:v>40746</c:v>
                </c:pt>
                <c:pt idx="395">
                  <c:v>40749</c:v>
                </c:pt>
                <c:pt idx="396">
                  <c:v>40750</c:v>
                </c:pt>
                <c:pt idx="397">
                  <c:v>40751</c:v>
                </c:pt>
                <c:pt idx="398">
                  <c:v>40752</c:v>
                </c:pt>
                <c:pt idx="399">
                  <c:v>40753</c:v>
                </c:pt>
                <c:pt idx="400">
                  <c:v>40756</c:v>
                </c:pt>
                <c:pt idx="401">
                  <c:v>40757</c:v>
                </c:pt>
                <c:pt idx="402">
                  <c:v>40758</c:v>
                </c:pt>
                <c:pt idx="403">
                  <c:v>40759</c:v>
                </c:pt>
                <c:pt idx="404">
                  <c:v>40760</c:v>
                </c:pt>
                <c:pt idx="405">
                  <c:v>40763</c:v>
                </c:pt>
                <c:pt idx="406">
                  <c:v>40764</c:v>
                </c:pt>
                <c:pt idx="407">
                  <c:v>40765</c:v>
                </c:pt>
                <c:pt idx="408">
                  <c:v>40766</c:v>
                </c:pt>
                <c:pt idx="409">
                  <c:v>40767</c:v>
                </c:pt>
                <c:pt idx="410">
                  <c:v>40770</c:v>
                </c:pt>
                <c:pt idx="411">
                  <c:v>40771</c:v>
                </c:pt>
                <c:pt idx="412">
                  <c:v>40772</c:v>
                </c:pt>
                <c:pt idx="413">
                  <c:v>40773</c:v>
                </c:pt>
                <c:pt idx="414">
                  <c:v>40774</c:v>
                </c:pt>
                <c:pt idx="415">
                  <c:v>40777</c:v>
                </c:pt>
                <c:pt idx="416">
                  <c:v>40778</c:v>
                </c:pt>
                <c:pt idx="417">
                  <c:v>40779</c:v>
                </c:pt>
                <c:pt idx="418">
                  <c:v>40780</c:v>
                </c:pt>
                <c:pt idx="419">
                  <c:v>40781</c:v>
                </c:pt>
                <c:pt idx="420">
                  <c:v>40784</c:v>
                </c:pt>
                <c:pt idx="421">
                  <c:v>40785</c:v>
                </c:pt>
                <c:pt idx="422">
                  <c:v>40786</c:v>
                </c:pt>
                <c:pt idx="423">
                  <c:v>40787</c:v>
                </c:pt>
                <c:pt idx="424">
                  <c:v>40788</c:v>
                </c:pt>
                <c:pt idx="425">
                  <c:v>40791</c:v>
                </c:pt>
                <c:pt idx="426">
                  <c:v>40792</c:v>
                </c:pt>
                <c:pt idx="427">
                  <c:v>40793</c:v>
                </c:pt>
                <c:pt idx="428">
                  <c:v>40794</c:v>
                </c:pt>
                <c:pt idx="429">
                  <c:v>40795</c:v>
                </c:pt>
                <c:pt idx="430">
                  <c:v>40798</c:v>
                </c:pt>
                <c:pt idx="431">
                  <c:v>40799</c:v>
                </c:pt>
                <c:pt idx="432">
                  <c:v>40800</c:v>
                </c:pt>
                <c:pt idx="433">
                  <c:v>40801</c:v>
                </c:pt>
                <c:pt idx="434">
                  <c:v>40802</c:v>
                </c:pt>
                <c:pt idx="435">
                  <c:v>40805</c:v>
                </c:pt>
                <c:pt idx="436">
                  <c:v>40806</c:v>
                </c:pt>
                <c:pt idx="437">
                  <c:v>40807</c:v>
                </c:pt>
                <c:pt idx="438">
                  <c:v>40808</c:v>
                </c:pt>
                <c:pt idx="439">
                  <c:v>40809</c:v>
                </c:pt>
                <c:pt idx="440">
                  <c:v>40812</c:v>
                </c:pt>
                <c:pt idx="441">
                  <c:v>40813</c:v>
                </c:pt>
                <c:pt idx="442">
                  <c:v>40814</c:v>
                </c:pt>
                <c:pt idx="443">
                  <c:v>40815</c:v>
                </c:pt>
                <c:pt idx="444">
                  <c:v>40816</c:v>
                </c:pt>
                <c:pt idx="445">
                  <c:v>40819</c:v>
                </c:pt>
                <c:pt idx="446">
                  <c:v>40820</c:v>
                </c:pt>
                <c:pt idx="447">
                  <c:v>40821</c:v>
                </c:pt>
                <c:pt idx="448">
                  <c:v>40822</c:v>
                </c:pt>
                <c:pt idx="449">
                  <c:v>40823</c:v>
                </c:pt>
                <c:pt idx="450">
                  <c:v>40826</c:v>
                </c:pt>
                <c:pt idx="451">
                  <c:v>40827</c:v>
                </c:pt>
                <c:pt idx="452">
                  <c:v>40828</c:v>
                </c:pt>
                <c:pt idx="453">
                  <c:v>40829</c:v>
                </c:pt>
                <c:pt idx="454">
                  <c:v>40830</c:v>
                </c:pt>
                <c:pt idx="455">
                  <c:v>40833</c:v>
                </c:pt>
                <c:pt idx="456">
                  <c:v>40834</c:v>
                </c:pt>
                <c:pt idx="457">
                  <c:v>40835</c:v>
                </c:pt>
                <c:pt idx="458">
                  <c:v>40836</c:v>
                </c:pt>
                <c:pt idx="459">
                  <c:v>40837</c:v>
                </c:pt>
                <c:pt idx="460">
                  <c:v>40840</c:v>
                </c:pt>
                <c:pt idx="461">
                  <c:v>40841</c:v>
                </c:pt>
                <c:pt idx="462">
                  <c:v>40842</c:v>
                </c:pt>
                <c:pt idx="463">
                  <c:v>40843</c:v>
                </c:pt>
                <c:pt idx="464">
                  <c:v>40844</c:v>
                </c:pt>
                <c:pt idx="465">
                  <c:v>40849</c:v>
                </c:pt>
                <c:pt idx="466">
                  <c:v>40850</c:v>
                </c:pt>
                <c:pt idx="467">
                  <c:v>40851</c:v>
                </c:pt>
                <c:pt idx="468">
                  <c:v>40854</c:v>
                </c:pt>
                <c:pt idx="469">
                  <c:v>40855</c:v>
                </c:pt>
                <c:pt idx="470">
                  <c:v>40856</c:v>
                </c:pt>
                <c:pt idx="471">
                  <c:v>40857</c:v>
                </c:pt>
                <c:pt idx="472">
                  <c:v>40858</c:v>
                </c:pt>
                <c:pt idx="473">
                  <c:v>40861</c:v>
                </c:pt>
                <c:pt idx="474">
                  <c:v>40862</c:v>
                </c:pt>
                <c:pt idx="475">
                  <c:v>40863</c:v>
                </c:pt>
                <c:pt idx="476">
                  <c:v>40864</c:v>
                </c:pt>
                <c:pt idx="477">
                  <c:v>40865</c:v>
                </c:pt>
                <c:pt idx="478">
                  <c:v>40868</c:v>
                </c:pt>
                <c:pt idx="479">
                  <c:v>40869</c:v>
                </c:pt>
                <c:pt idx="480">
                  <c:v>40870</c:v>
                </c:pt>
                <c:pt idx="481">
                  <c:v>40871</c:v>
                </c:pt>
                <c:pt idx="482">
                  <c:v>40872</c:v>
                </c:pt>
                <c:pt idx="483">
                  <c:v>40875</c:v>
                </c:pt>
                <c:pt idx="484">
                  <c:v>40876</c:v>
                </c:pt>
                <c:pt idx="485">
                  <c:v>40877</c:v>
                </c:pt>
                <c:pt idx="486">
                  <c:v>40878</c:v>
                </c:pt>
                <c:pt idx="487">
                  <c:v>40879</c:v>
                </c:pt>
                <c:pt idx="488">
                  <c:v>40882</c:v>
                </c:pt>
                <c:pt idx="489">
                  <c:v>40883</c:v>
                </c:pt>
                <c:pt idx="490">
                  <c:v>40884</c:v>
                </c:pt>
                <c:pt idx="491">
                  <c:v>40885</c:v>
                </c:pt>
                <c:pt idx="492">
                  <c:v>40886</c:v>
                </c:pt>
                <c:pt idx="493">
                  <c:v>40889</c:v>
                </c:pt>
                <c:pt idx="494">
                  <c:v>40890</c:v>
                </c:pt>
                <c:pt idx="495">
                  <c:v>40891</c:v>
                </c:pt>
                <c:pt idx="496">
                  <c:v>40892</c:v>
                </c:pt>
                <c:pt idx="497">
                  <c:v>40893</c:v>
                </c:pt>
                <c:pt idx="498">
                  <c:v>40896</c:v>
                </c:pt>
                <c:pt idx="499">
                  <c:v>40897</c:v>
                </c:pt>
                <c:pt idx="500">
                  <c:v>40898</c:v>
                </c:pt>
                <c:pt idx="501">
                  <c:v>40899</c:v>
                </c:pt>
                <c:pt idx="502">
                  <c:v>40900</c:v>
                </c:pt>
                <c:pt idx="503">
                  <c:v>40904</c:v>
                </c:pt>
                <c:pt idx="504">
                  <c:v>40905</c:v>
                </c:pt>
                <c:pt idx="505">
                  <c:v>40906</c:v>
                </c:pt>
                <c:pt idx="506">
                  <c:v>40907</c:v>
                </c:pt>
                <c:pt idx="507">
                  <c:v>40910</c:v>
                </c:pt>
                <c:pt idx="508">
                  <c:v>40911</c:v>
                </c:pt>
                <c:pt idx="509">
                  <c:v>40912</c:v>
                </c:pt>
                <c:pt idx="510">
                  <c:v>40913</c:v>
                </c:pt>
                <c:pt idx="511">
                  <c:v>40914</c:v>
                </c:pt>
                <c:pt idx="512">
                  <c:v>40917</c:v>
                </c:pt>
                <c:pt idx="513">
                  <c:v>40918</c:v>
                </c:pt>
                <c:pt idx="514">
                  <c:v>40919</c:v>
                </c:pt>
                <c:pt idx="515">
                  <c:v>40920</c:v>
                </c:pt>
                <c:pt idx="516">
                  <c:v>40921</c:v>
                </c:pt>
                <c:pt idx="517">
                  <c:v>40924</c:v>
                </c:pt>
                <c:pt idx="518">
                  <c:v>40925</c:v>
                </c:pt>
                <c:pt idx="519">
                  <c:v>40926</c:v>
                </c:pt>
                <c:pt idx="520">
                  <c:v>40927</c:v>
                </c:pt>
                <c:pt idx="521">
                  <c:v>40928</c:v>
                </c:pt>
                <c:pt idx="522">
                  <c:v>40931</c:v>
                </c:pt>
                <c:pt idx="523">
                  <c:v>40932</c:v>
                </c:pt>
                <c:pt idx="524">
                  <c:v>40933</c:v>
                </c:pt>
                <c:pt idx="525">
                  <c:v>40934</c:v>
                </c:pt>
                <c:pt idx="526">
                  <c:v>40935</c:v>
                </c:pt>
                <c:pt idx="527">
                  <c:v>40938</c:v>
                </c:pt>
                <c:pt idx="528">
                  <c:v>40939</c:v>
                </c:pt>
                <c:pt idx="529">
                  <c:v>40940</c:v>
                </c:pt>
                <c:pt idx="530">
                  <c:v>40941</c:v>
                </c:pt>
                <c:pt idx="531">
                  <c:v>40942</c:v>
                </c:pt>
                <c:pt idx="532">
                  <c:v>40945</c:v>
                </c:pt>
                <c:pt idx="533">
                  <c:v>40946</c:v>
                </c:pt>
                <c:pt idx="534">
                  <c:v>40947</c:v>
                </c:pt>
                <c:pt idx="535">
                  <c:v>40948</c:v>
                </c:pt>
                <c:pt idx="536">
                  <c:v>40949</c:v>
                </c:pt>
                <c:pt idx="537">
                  <c:v>40952</c:v>
                </c:pt>
                <c:pt idx="538">
                  <c:v>40953</c:v>
                </c:pt>
                <c:pt idx="539">
                  <c:v>40954</c:v>
                </c:pt>
                <c:pt idx="540">
                  <c:v>40955</c:v>
                </c:pt>
                <c:pt idx="541">
                  <c:v>40956</c:v>
                </c:pt>
                <c:pt idx="542">
                  <c:v>40959</c:v>
                </c:pt>
                <c:pt idx="543">
                  <c:v>40960</c:v>
                </c:pt>
                <c:pt idx="544">
                  <c:v>40961</c:v>
                </c:pt>
                <c:pt idx="545">
                  <c:v>40962</c:v>
                </c:pt>
                <c:pt idx="546">
                  <c:v>40963</c:v>
                </c:pt>
                <c:pt idx="547">
                  <c:v>40966</c:v>
                </c:pt>
                <c:pt idx="548">
                  <c:v>40967</c:v>
                </c:pt>
                <c:pt idx="549">
                  <c:v>40968</c:v>
                </c:pt>
                <c:pt idx="550">
                  <c:v>40969</c:v>
                </c:pt>
                <c:pt idx="551">
                  <c:v>40970</c:v>
                </c:pt>
                <c:pt idx="552">
                  <c:v>40973</c:v>
                </c:pt>
                <c:pt idx="553">
                  <c:v>40974</c:v>
                </c:pt>
                <c:pt idx="554">
                  <c:v>40975</c:v>
                </c:pt>
                <c:pt idx="555">
                  <c:v>40976</c:v>
                </c:pt>
                <c:pt idx="556">
                  <c:v>40977</c:v>
                </c:pt>
                <c:pt idx="557">
                  <c:v>40980</c:v>
                </c:pt>
                <c:pt idx="558">
                  <c:v>40981</c:v>
                </c:pt>
                <c:pt idx="559">
                  <c:v>40982</c:v>
                </c:pt>
                <c:pt idx="560">
                  <c:v>40987</c:v>
                </c:pt>
                <c:pt idx="561">
                  <c:v>40988</c:v>
                </c:pt>
                <c:pt idx="562">
                  <c:v>40989</c:v>
                </c:pt>
                <c:pt idx="563">
                  <c:v>40990</c:v>
                </c:pt>
                <c:pt idx="564">
                  <c:v>40991</c:v>
                </c:pt>
                <c:pt idx="565">
                  <c:v>40994</c:v>
                </c:pt>
                <c:pt idx="566">
                  <c:v>40995</c:v>
                </c:pt>
                <c:pt idx="567">
                  <c:v>40996</c:v>
                </c:pt>
                <c:pt idx="568">
                  <c:v>40997</c:v>
                </c:pt>
                <c:pt idx="569">
                  <c:v>40998</c:v>
                </c:pt>
                <c:pt idx="570">
                  <c:v>41001</c:v>
                </c:pt>
                <c:pt idx="571">
                  <c:v>41002</c:v>
                </c:pt>
                <c:pt idx="572">
                  <c:v>41003</c:v>
                </c:pt>
                <c:pt idx="573">
                  <c:v>41004</c:v>
                </c:pt>
                <c:pt idx="574">
                  <c:v>41009</c:v>
                </c:pt>
                <c:pt idx="575">
                  <c:v>41010</c:v>
                </c:pt>
                <c:pt idx="576">
                  <c:v>41011</c:v>
                </c:pt>
                <c:pt idx="577">
                  <c:v>41012</c:v>
                </c:pt>
                <c:pt idx="578">
                  <c:v>41015</c:v>
                </c:pt>
                <c:pt idx="579">
                  <c:v>41016</c:v>
                </c:pt>
                <c:pt idx="580">
                  <c:v>41017</c:v>
                </c:pt>
                <c:pt idx="581">
                  <c:v>41018</c:v>
                </c:pt>
                <c:pt idx="582">
                  <c:v>41019</c:v>
                </c:pt>
                <c:pt idx="583">
                  <c:v>41022</c:v>
                </c:pt>
                <c:pt idx="584">
                  <c:v>41023</c:v>
                </c:pt>
                <c:pt idx="585">
                  <c:v>41024</c:v>
                </c:pt>
                <c:pt idx="586">
                  <c:v>41025</c:v>
                </c:pt>
                <c:pt idx="587">
                  <c:v>41026</c:v>
                </c:pt>
                <c:pt idx="588">
                  <c:v>41031</c:v>
                </c:pt>
                <c:pt idx="589">
                  <c:v>41032</c:v>
                </c:pt>
                <c:pt idx="590">
                  <c:v>41033</c:v>
                </c:pt>
                <c:pt idx="591">
                  <c:v>41036</c:v>
                </c:pt>
                <c:pt idx="592">
                  <c:v>41037</c:v>
                </c:pt>
                <c:pt idx="593">
                  <c:v>41038</c:v>
                </c:pt>
                <c:pt idx="594">
                  <c:v>41039</c:v>
                </c:pt>
                <c:pt idx="595">
                  <c:v>41040</c:v>
                </c:pt>
                <c:pt idx="596">
                  <c:v>41043</c:v>
                </c:pt>
                <c:pt idx="597">
                  <c:v>41044</c:v>
                </c:pt>
                <c:pt idx="598">
                  <c:v>41045</c:v>
                </c:pt>
                <c:pt idx="599">
                  <c:v>41046</c:v>
                </c:pt>
                <c:pt idx="600">
                  <c:v>41047</c:v>
                </c:pt>
                <c:pt idx="601">
                  <c:v>41050</c:v>
                </c:pt>
                <c:pt idx="602">
                  <c:v>41051</c:v>
                </c:pt>
                <c:pt idx="603">
                  <c:v>41052</c:v>
                </c:pt>
                <c:pt idx="604">
                  <c:v>41053</c:v>
                </c:pt>
                <c:pt idx="605">
                  <c:v>41054</c:v>
                </c:pt>
                <c:pt idx="606">
                  <c:v>41058</c:v>
                </c:pt>
                <c:pt idx="607">
                  <c:v>41059</c:v>
                </c:pt>
                <c:pt idx="608">
                  <c:v>41060</c:v>
                </c:pt>
                <c:pt idx="609">
                  <c:v>41061</c:v>
                </c:pt>
                <c:pt idx="610">
                  <c:v>41064</c:v>
                </c:pt>
                <c:pt idx="611">
                  <c:v>41065</c:v>
                </c:pt>
                <c:pt idx="612">
                  <c:v>41066</c:v>
                </c:pt>
                <c:pt idx="613">
                  <c:v>41067</c:v>
                </c:pt>
                <c:pt idx="614">
                  <c:v>41068</c:v>
                </c:pt>
                <c:pt idx="615">
                  <c:v>41071</c:v>
                </c:pt>
                <c:pt idx="616">
                  <c:v>41072</c:v>
                </c:pt>
                <c:pt idx="617">
                  <c:v>41073</c:v>
                </c:pt>
                <c:pt idx="618">
                  <c:v>41074</c:v>
                </c:pt>
                <c:pt idx="619">
                  <c:v>41075</c:v>
                </c:pt>
                <c:pt idx="620">
                  <c:v>41078</c:v>
                </c:pt>
                <c:pt idx="621">
                  <c:v>41079</c:v>
                </c:pt>
                <c:pt idx="622">
                  <c:v>41080</c:v>
                </c:pt>
                <c:pt idx="623">
                  <c:v>41081</c:v>
                </c:pt>
                <c:pt idx="624">
                  <c:v>41082</c:v>
                </c:pt>
                <c:pt idx="625">
                  <c:v>41085</c:v>
                </c:pt>
                <c:pt idx="626">
                  <c:v>41086</c:v>
                </c:pt>
                <c:pt idx="627">
                  <c:v>41087</c:v>
                </c:pt>
                <c:pt idx="628">
                  <c:v>41088</c:v>
                </c:pt>
                <c:pt idx="629">
                  <c:v>41089</c:v>
                </c:pt>
                <c:pt idx="630">
                  <c:v>41092</c:v>
                </c:pt>
                <c:pt idx="631">
                  <c:v>41093</c:v>
                </c:pt>
                <c:pt idx="632">
                  <c:v>41094</c:v>
                </c:pt>
                <c:pt idx="633">
                  <c:v>41095</c:v>
                </c:pt>
                <c:pt idx="634">
                  <c:v>41096</c:v>
                </c:pt>
                <c:pt idx="635">
                  <c:v>41099</c:v>
                </c:pt>
                <c:pt idx="636">
                  <c:v>41100</c:v>
                </c:pt>
                <c:pt idx="637">
                  <c:v>41101</c:v>
                </c:pt>
                <c:pt idx="638">
                  <c:v>41102</c:v>
                </c:pt>
                <c:pt idx="639">
                  <c:v>41103</c:v>
                </c:pt>
                <c:pt idx="640">
                  <c:v>41106</c:v>
                </c:pt>
                <c:pt idx="641">
                  <c:v>41107</c:v>
                </c:pt>
                <c:pt idx="642">
                  <c:v>41108</c:v>
                </c:pt>
                <c:pt idx="643">
                  <c:v>41109</c:v>
                </c:pt>
                <c:pt idx="644">
                  <c:v>41110</c:v>
                </c:pt>
                <c:pt idx="645">
                  <c:v>41113</c:v>
                </c:pt>
                <c:pt idx="646">
                  <c:v>41114</c:v>
                </c:pt>
                <c:pt idx="647">
                  <c:v>41115</c:v>
                </c:pt>
                <c:pt idx="648">
                  <c:v>41116</c:v>
                </c:pt>
                <c:pt idx="649">
                  <c:v>41117</c:v>
                </c:pt>
                <c:pt idx="650">
                  <c:v>41120</c:v>
                </c:pt>
                <c:pt idx="651">
                  <c:v>41121</c:v>
                </c:pt>
                <c:pt idx="652">
                  <c:v>41122</c:v>
                </c:pt>
                <c:pt idx="653">
                  <c:v>41123</c:v>
                </c:pt>
                <c:pt idx="654">
                  <c:v>41124</c:v>
                </c:pt>
                <c:pt idx="655">
                  <c:v>41127</c:v>
                </c:pt>
                <c:pt idx="656">
                  <c:v>41128</c:v>
                </c:pt>
                <c:pt idx="657">
                  <c:v>41129</c:v>
                </c:pt>
                <c:pt idx="658">
                  <c:v>41130</c:v>
                </c:pt>
                <c:pt idx="659">
                  <c:v>41131</c:v>
                </c:pt>
                <c:pt idx="660">
                  <c:v>41134</c:v>
                </c:pt>
                <c:pt idx="661">
                  <c:v>41135</c:v>
                </c:pt>
                <c:pt idx="662">
                  <c:v>41136</c:v>
                </c:pt>
                <c:pt idx="663">
                  <c:v>41137</c:v>
                </c:pt>
                <c:pt idx="664">
                  <c:v>41138</c:v>
                </c:pt>
                <c:pt idx="665">
                  <c:v>41142</c:v>
                </c:pt>
                <c:pt idx="666">
                  <c:v>41143</c:v>
                </c:pt>
                <c:pt idx="667">
                  <c:v>41144</c:v>
                </c:pt>
                <c:pt idx="668">
                  <c:v>41145</c:v>
                </c:pt>
                <c:pt idx="669">
                  <c:v>41148</c:v>
                </c:pt>
                <c:pt idx="670">
                  <c:v>41149</c:v>
                </c:pt>
                <c:pt idx="671">
                  <c:v>41150</c:v>
                </c:pt>
                <c:pt idx="672">
                  <c:v>41151</c:v>
                </c:pt>
                <c:pt idx="673">
                  <c:v>41152</c:v>
                </c:pt>
                <c:pt idx="674">
                  <c:v>41155</c:v>
                </c:pt>
                <c:pt idx="675">
                  <c:v>41156</c:v>
                </c:pt>
                <c:pt idx="676">
                  <c:v>41157</c:v>
                </c:pt>
                <c:pt idx="677">
                  <c:v>41158</c:v>
                </c:pt>
                <c:pt idx="678">
                  <c:v>41159</c:v>
                </c:pt>
                <c:pt idx="679">
                  <c:v>41162</c:v>
                </c:pt>
                <c:pt idx="680">
                  <c:v>41163</c:v>
                </c:pt>
                <c:pt idx="681">
                  <c:v>41164</c:v>
                </c:pt>
                <c:pt idx="682">
                  <c:v>41165</c:v>
                </c:pt>
                <c:pt idx="683">
                  <c:v>41166</c:v>
                </c:pt>
                <c:pt idx="684">
                  <c:v>41169</c:v>
                </c:pt>
                <c:pt idx="685">
                  <c:v>41170</c:v>
                </c:pt>
                <c:pt idx="686">
                  <c:v>41171</c:v>
                </c:pt>
                <c:pt idx="687">
                  <c:v>41172</c:v>
                </c:pt>
                <c:pt idx="688">
                  <c:v>41173</c:v>
                </c:pt>
                <c:pt idx="689">
                  <c:v>41176</c:v>
                </c:pt>
                <c:pt idx="690">
                  <c:v>41177</c:v>
                </c:pt>
                <c:pt idx="691">
                  <c:v>41178</c:v>
                </c:pt>
                <c:pt idx="692">
                  <c:v>41179</c:v>
                </c:pt>
                <c:pt idx="693">
                  <c:v>41180</c:v>
                </c:pt>
                <c:pt idx="694">
                  <c:v>41183</c:v>
                </c:pt>
                <c:pt idx="695">
                  <c:v>41184</c:v>
                </c:pt>
                <c:pt idx="696">
                  <c:v>41185</c:v>
                </c:pt>
                <c:pt idx="697">
                  <c:v>41186</c:v>
                </c:pt>
                <c:pt idx="698">
                  <c:v>41187</c:v>
                </c:pt>
                <c:pt idx="699">
                  <c:v>41190</c:v>
                </c:pt>
                <c:pt idx="700">
                  <c:v>41191</c:v>
                </c:pt>
                <c:pt idx="701">
                  <c:v>41192</c:v>
                </c:pt>
                <c:pt idx="702">
                  <c:v>41193</c:v>
                </c:pt>
                <c:pt idx="703">
                  <c:v>41194</c:v>
                </c:pt>
                <c:pt idx="704">
                  <c:v>41197</c:v>
                </c:pt>
                <c:pt idx="705">
                  <c:v>41198</c:v>
                </c:pt>
                <c:pt idx="706">
                  <c:v>41199</c:v>
                </c:pt>
                <c:pt idx="707">
                  <c:v>41200</c:v>
                </c:pt>
                <c:pt idx="708">
                  <c:v>41201</c:v>
                </c:pt>
                <c:pt idx="709">
                  <c:v>41206</c:v>
                </c:pt>
                <c:pt idx="710">
                  <c:v>41207</c:v>
                </c:pt>
                <c:pt idx="711">
                  <c:v>41208</c:v>
                </c:pt>
                <c:pt idx="712">
                  <c:v>41211</c:v>
                </c:pt>
                <c:pt idx="713">
                  <c:v>41212</c:v>
                </c:pt>
                <c:pt idx="714">
                  <c:v>41213</c:v>
                </c:pt>
                <c:pt idx="715">
                  <c:v>41218</c:v>
                </c:pt>
                <c:pt idx="716">
                  <c:v>41219</c:v>
                </c:pt>
                <c:pt idx="717">
                  <c:v>41220</c:v>
                </c:pt>
                <c:pt idx="718">
                  <c:v>41221</c:v>
                </c:pt>
                <c:pt idx="719">
                  <c:v>41222</c:v>
                </c:pt>
                <c:pt idx="720">
                  <c:v>41225</c:v>
                </c:pt>
                <c:pt idx="721">
                  <c:v>41226</c:v>
                </c:pt>
                <c:pt idx="722">
                  <c:v>41227</c:v>
                </c:pt>
                <c:pt idx="723">
                  <c:v>41228</c:v>
                </c:pt>
                <c:pt idx="724">
                  <c:v>41229</c:v>
                </c:pt>
                <c:pt idx="725">
                  <c:v>41232</c:v>
                </c:pt>
                <c:pt idx="726">
                  <c:v>41233</c:v>
                </c:pt>
                <c:pt idx="727">
                  <c:v>41234</c:v>
                </c:pt>
                <c:pt idx="728">
                  <c:v>41235</c:v>
                </c:pt>
                <c:pt idx="729">
                  <c:v>41236</c:v>
                </c:pt>
                <c:pt idx="730">
                  <c:v>41239</c:v>
                </c:pt>
                <c:pt idx="731">
                  <c:v>41240</c:v>
                </c:pt>
                <c:pt idx="732">
                  <c:v>41241</c:v>
                </c:pt>
                <c:pt idx="733">
                  <c:v>41242</c:v>
                </c:pt>
                <c:pt idx="734">
                  <c:v>41243</c:v>
                </c:pt>
                <c:pt idx="735">
                  <c:v>41246</c:v>
                </c:pt>
                <c:pt idx="736">
                  <c:v>41247</c:v>
                </c:pt>
                <c:pt idx="737">
                  <c:v>41248</c:v>
                </c:pt>
                <c:pt idx="738">
                  <c:v>41249</c:v>
                </c:pt>
                <c:pt idx="739">
                  <c:v>41250</c:v>
                </c:pt>
                <c:pt idx="740">
                  <c:v>41253</c:v>
                </c:pt>
                <c:pt idx="741">
                  <c:v>41254</c:v>
                </c:pt>
                <c:pt idx="742">
                  <c:v>41255</c:v>
                </c:pt>
                <c:pt idx="743">
                  <c:v>41256</c:v>
                </c:pt>
                <c:pt idx="744">
                  <c:v>41257</c:v>
                </c:pt>
                <c:pt idx="745">
                  <c:v>41260</c:v>
                </c:pt>
                <c:pt idx="746">
                  <c:v>41261</c:v>
                </c:pt>
                <c:pt idx="747">
                  <c:v>41262</c:v>
                </c:pt>
                <c:pt idx="748">
                  <c:v>41263</c:v>
                </c:pt>
                <c:pt idx="749">
                  <c:v>41264</c:v>
                </c:pt>
                <c:pt idx="750">
                  <c:v>41270</c:v>
                </c:pt>
                <c:pt idx="751">
                  <c:v>41271</c:v>
                </c:pt>
                <c:pt idx="752">
                  <c:v>41276</c:v>
                </c:pt>
                <c:pt idx="753">
                  <c:v>41277</c:v>
                </c:pt>
                <c:pt idx="754">
                  <c:v>41278</c:v>
                </c:pt>
                <c:pt idx="755">
                  <c:v>41281</c:v>
                </c:pt>
                <c:pt idx="756">
                  <c:v>41282</c:v>
                </c:pt>
                <c:pt idx="757">
                  <c:v>41283</c:v>
                </c:pt>
                <c:pt idx="758">
                  <c:v>41284</c:v>
                </c:pt>
                <c:pt idx="759">
                  <c:v>41285</c:v>
                </c:pt>
                <c:pt idx="760">
                  <c:v>41288</c:v>
                </c:pt>
                <c:pt idx="761">
                  <c:v>41289</c:v>
                </c:pt>
                <c:pt idx="762">
                  <c:v>41290</c:v>
                </c:pt>
                <c:pt idx="763">
                  <c:v>41291</c:v>
                </c:pt>
                <c:pt idx="764">
                  <c:v>41292</c:v>
                </c:pt>
                <c:pt idx="765">
                  <c:v>41295</c:v>
                </c:pt>
                <c:pt idx="766">
                  <c:v>41296</c:v>
                </c:pt>
                <c:pt idx="767">
                  <c:v>41297</c:v>
                </c:pt>
                <c:pt idx="768">
                  <c:v>41298</c:v>
                </c:pt>
                <c:pt idx="769">
                  <c:v>41299</c:v>
                </c:pt>
                <c:pt idx="770">
                  <c:v>41302</c:v>
                </c:pt>
                <c:pt idx="771">
                  <c:v>41303</c:v>
                </c:pt>
                <c:pt idx="772">
                  <c:v>41304</c:v>
                </c:pt>
                <c:pt idx="773">
                  <c:v>41305</c:v>
                </c:pt>
                <c:pt idx="774">
                  <c:v>41306</c:v>
                </c:pt>
                <c:pt idx="775">
                  <c:v>41309</c:v>
                </c:pt>
                <c:pt idx="776">
                  <c:v>41310</c:v>
                </c:pt>
                <c:pt idx="777">
                  <c:v>41311</c:v>
                </c:pt>
                <c:pt idx="778">
                  <c:v>41312</c:v>
                </c:pt>
                <c:pt idx="779">
                  <c:v>41313</c:v>
                </c:pt>
                <c:pt idx="780">
                  <c:v>41316</c:v>
                </c:pt>
                <c:pt idx="781">
                  <c:v>41317</c:v>
                </c:pt>
                <c:pt idx="782">
                  <c:v>41318</c:v>
                </c:pt>
                <c:pt idx="783">
                  <c:v>41319</c:v>
                </c:pt>
                <c:pt idx="784">
                  <c:v>41320</c:v>
                </c:pt>
                <c:pt idx="785">
                  <c:v>41323</c:v>
                </c:pt>
                <c:pt idx="786">
                  <c:v>41324</c:v>
                </c:pt>
                <c:pt idx="787">
                  <c:v>41325</c:v>
                </c:pt>
                <c:pt idx="788">
                  <c:v>41326</c:v>
                </c:pt>
                <c:pt idx="789">
                  <c:v>41327</c:v>
                </c:pt>
                <c:pt idx="790">
                  <c:v>41330</c:v>
                </c:pt>
                <c:pt idx="791">
                  <c:v>41331</c:v>
                </c:pt>
                <c:pt idx="792">
                  <c:v>41332</c:v>
                </c:pt>
                <c:pt idx="793">
                  <c:v>41333</c:v>
                </c:pt>
                <c:pt idx="794">
                  <c:v>41334</c:v>
                </c:pt>
                <c:pt idx="795">
                  <c:v>41337</c:v>
                </c:pt>
                <c:pt idx="796">
                  <c:v>41338</c:v>
                </c:pt>
                <c:pt idx="797">
                  <c:v>41339</c:v>
                </c:pt>
                <c:pt idx="798">
                  <c:v>41340</c:v>
                </c:pt>
                <c:pt idx="799">
                  <c:v>41341</c:v>
                </c:pt>
                <c:pt idx="800">
                  <c:v>41344</c:v>
                </c:pt>
                <c:pt idx="801">
                  <c:v>41345</c:v>
                </c:pt>
                <c:pt idx="802">
                  <c:v>41346</c:v>
                </c:pt>
                <c:pt idx="803">
                  <c:v>41347</c:v>
                </c:pt>
                <c:pt idx="804">
                  <c:v>41351</c:v>
                </c:pt>
                <c:pt idx="805">
                  <c:v>41352</c:v>
                </c:pt>
                <c:pt idx="806">
                  <c:v>41353</c:v>
                </c:pt>
                <c:pt idx="807">
                  <c:v>41354</c:v>
                </c:pt>
                <c:pt idx="808">
                  <c:v>41355</c:v>
                </c:pt>
                <c:pt idx="809">
                  <c:v>41358</c:v>
                </c:pt>
                <c:pt idx="810">
                  <c:v>41359</c:v>
                </c:pt>
                <c:pt idx="811">
                  <c:v>41360</c:v>
                </c:pt>
                <c:pt idx="812">
                  <c:v>41361</c:v>
                </c:pt>
                <c:pt idx="813">
                  <c:v>41366</c:v>
                </c:pt>
                <c:pt idx="814">
                  <c:v>41367</c:v>
                </c:pt>
                <c:pt idx="815">
                  <c:v>41368</c:v>
                </c:pt>
                <c:pt idx="816">
                  <c:v>41369</c:v>
                </c:pt>
                <c:pt idx="817">
                  <c:v>41372</c:v>
                </c:pt>
                <c:pt idx="818">
                  <c:v>41373</c:v>
                </c:pt>
                <c:pt idx="819">
                  <c:v>41374</c:v>
                </c:pt>
                <c:pt idx="820">
                  <c:v>41375</c:v>
                </c:pt>
                <c:pt idx="821">
                  <c:v>41376</c:v>
                </c:pt>
                <c:pt idx="822">
                  <c:v>41379</c:v>
                </c:pt>
                <c:pt idx="823">
                  <c:v>41380</c:v>
                </c:pt>
                <c:pt idx="824">
                  <c:v>41381</c:v>
                </c:pt>
                <c:pt idx="825">
                  <c:v>41382</c:v>
                </c:pt>
                <c:pt idx="826">
                  <c:v>41383</c:v>
                </c:pt>
                <c:pt idx="827">
                  <c:v>41386</c:v>
                </c:pt>
                <c:pt idx="828">
                  <c:v>41387</c:v>
                </c:pt>
                <c:pt idx="829">
                  <c:v>41388</c:v>
                </c:pt>
                <c:pt idx="830">
                  <c:v>41389</c:v>
                </c:pt>
                <c:pt idx="831">
                  <c:v>41390</c:v>
                </c:pt>
                <c:pt idx="832">
                  <c:v>41393</c:v>
                </c:pt>
                <c:pt idx="833">
                  <c:v>41394</c:v>
                </c:pt>
                <c:pt idx="834">
                  <c:v>41396</c:v>
                </c:pt>
                <c:pt idx="835">
                  <c:v>41397</c:v>
                </c:pt>
                <c:pt idx="836">
                  <c:v>41400</c:v>
                </c:pt>
                <c:pt idx="837">
                  <c:v>41401</c:v>
                </c:pt>
                <c:pt idx="838">
                  <c:v>41402</c:v>
                </c:pt>
                <c:pt idx="839">
                  <c:v>41403</c:v>
                </c:pt>
                <c:pt idx="840">
                  <c:v>41404</c:v>
                </c:pt>
                <c:pt idx="841">
                  <c:v>41407</c:v>
                </c:pt>
                <c:pt idx="842">
                  <c:v>41408</c:v>
                </c:pt>
                <c:pt idx="843">
                  <c:v>41409</c:v>
                </c:pt>
                <c:pt idx="844">
                  <c:v>41410</c:v>
                </c:pt>
                <c:pt idx="845">
                  <c:v>41411</c:v>
                </c:pt>
                <c:pt idx="846">
                  <c:v>41415</c:v>
                </c:pt>
                <c:pt idx="847">
                  <c:v>41416</c:v>
                </c:pt>
                <c:pt idx="848">
                  <c:v>41417</c:v>
                </c:pt>
                <c:pt idx="849">
                  <c:v>41418</c:v>
                </c:pt>
                <c:pt idx="850">
                  <c:v>41421</c:v>
                </c:pt>
                <c:pt idx="851">
                  <c:v>41422</c:v>
                </c:pt>
                <c:pt idx="852">
                  <c:v>41423</c:v>
                </c:pt>
                <c:pt idx="853">
                  <c:v>41424</c:v>
                </c:pt>
                <c:pt idx="854">
                  <c:v>41425</c:v>
                </c:pt>
                <c:pt idx="855">
                  <c:v>41428</c:v>
                </c:pt>
                <c:pt idx="856">
                  <c:v>41429</c:v>
                </c:pt>
                <c:pt idx="857">
                  <c:v>41430</c:v>
                </c:pt>
                <c:pt idx="858">
                  <c:v>41431</c:v>
                </c:pt>
                <c:pt idx="859">
                  <c:v>41432</c:v>
                </c:pt>
                <c:pt idx="860">
                  <c:v>41435</c:v>
                </c:pt>
                <c:pt idx="861">
                  <c:v>41436</c:v>
                </c:pt>
                <c:pt idx="862">
                  <c:v>41437</c:v>
                </c:pt>
                <c:pt idx="863">
                  <c:v>41438</c:v>
                </c:pt>
                <c:pt idx="864">
                  <c:v>41439</c:v>
                </c:pt>
                <c:pt idx="865">
                  <c:v>41442</c:v>
                </c:pt>
                <c:pt idx="866">
                  <c:v>41443</c:v>
                </c:pt>
                <c:pt idx="867">
                  <c:v>41444</c:v>
                </c:pt>
                <c:pt idx="868">
                  <c:v>41445</c:v>
                </c:pt>
                <c:pt idx="869">
                  <c:v>41446</c:v>
                </c:pt>
                <c:pt idx="870">
                  <c:v>41449</c:v>
                </c:pt>
                <c:pt idx="871">
                  <c:v>41450</c:v>
                </c:pt>
                <c:pt idx="872">
                  <c:v>41451</c:v>
                </c:pt>
                <c:pt idx="873">
                  <c:v>41452</c:v>
                </c:pt>
                <c:pt idx="874">
                  <c:v>41453</c:v>
                </c:pt>
                <c:pt idx="875">
                  <c:v>41456</c:v>
                </c:pt>
                <c:pt idx="876">
                  <c:v>41457</c:v>
                </c:pt>
                <c:pt idx="877">
                  <c:v>41458</c:v>
                </c:pt>
                <c:pt idx="878">
                  <c:v>41459</c:v>
                </c:pt>
                <c:pt idx="879">
                  <c:v>41460</c:v>
                </c:pt>
                <c:pt idx="880">
                  <c:v>41463</c:v>
                </c:pt>
                <c:pt idx="881">
                  <c:v>41464</c:v>
                </c:pt>
                <c:pt idx="882">
                  <c:v>41465</c:v>
                </c:pt>
                <c:pt idx="883">
                  <c:v>41466</c:v>
                </c:pt>
                <c:pt idx="884">
                  <c:v>41467</c:v>
                </c:pt>
                <c:pt idx="885">
                  <c:v>41470</c:v>
                </c:pt>
                <c:pt idx="886">
                  <c:v>41471</c:v>
                </c:pt>
                <c:pt idx="887">
                  <c:v>41472</c:v>
                </c:pt>
                <c:pt idx="888">
                  <c:v>41473</c:v>
                </c:pt>
                <c:pt idx="889">
                  <c:v>41474</c:v>
                </c:pt>
                <c:pt idx="890">
                  <c:v>41477</c:v>
                </c:pt>
                <c:pt idx="891">
                  <c:v>41478</c:v>
                </c:pt>
                <c:pt idx="892">
                  <c:v>41479</c:v>
                </c:pt>
                <c:pt idx="893">
                  <c:v>41480</c:v>
                </c:pt>
                <c:pt idx="894">
                  <c:v>41481</c:v>
                </c:pt>
                <c:pt idx="895">
                  <c:v>41484</c:v>
                </c:pt>
                <c:pt idx="896">
                  <c:v>41485</c:v>
                </c:pt>
                <c:pt idx="897">
                  <c:v>41486</c:v>
                </c:pt>
                <c:pt idx="898">
                  <c:v>41487</c:v>
                </c:pt>
                <c:pt idx="899">
                  <c:v>41488</c:v>
                </c:pt>
                <c:pt idx="900">
                  <c:v>41491</c:v>
                </c:pt>
                <c:pt idx="901">
                  <c:v>41492</c:v>
                </c:pt>
                <c:pt idx="902">
                  <c:v>41493</c:v>
                </c:pt>
                <c:pt idx="903">
                  <c:v>41494</c:v>
                </c:pt>
                <c:pt idx="904">
                  <c:v>41495</c:v>
                </c:pt>
                <c:pt idx="905">
                  <c:v>41498</c:v>
                </c:pt>
                <c:pt idx="906">
                  <c:v>41499</c:v>
                </c:pt>
                <c:pt idx="907">
                  <c:v>41500</c:v>
                </c:pt>
                <c:pt idx="908">
                  <c:v>41501</c:v>
                </c:pt>
                <c:pt idx="909">
                  <c:v>41502</c:v>
                </c:pt>
                <c:pt idx="910">
                  <c:v>41507</c:v>
                </c:pt>
                <c:pt idx="911">
                  <c:v>41508</c:v>
                </c:pt>
                <c:pt idx="912">
                  <c:v>41509</c:v>
                </c:pt>
                <c:pt idx="913">
                  <c:v>41512</c:v>
                </c:pt>
                <c:pt idx="914">
                  <c:v>41513</c:v>
                </c:pt>
                <c:pt idx="915">
                  <c:v>41514</c:v>
                </c:pt>
                <c:pt idx="916">
                  <c:v>41515</c:v>
                </c:pt>
                <c:pt idx="917">
                  <c:v>41516</c:v>
                </c:pt>
                <c:pt idx="918">
                  <c:v>41519</c:v>
                </c:pt>
                <c:pt idx="919">
                  <c:v>41520</c:v>
                </c:pt>
                <c:pt idx="920">
                  <c:v>41521</c:v>
                </c:pt>
                <c:pt idx="921">
                  <c:v>41522</c:v>
                </c:pt>
                <c:pt idx="922">
                  <c:v>41523</c:v>
                </c:pt>
                <c:pt idx="923">
                  <c:v>41526</c:v>
                </c:pt>
                <c:pt idx="924">
                  <c:v>41527</c:v>
                </c:pt>
                <c:pt idx="925">
                  <c:v>41528</c:v>
                </c:pt>
                <c:pt idx="926">
                  <c:v>41529</c:v>
                </c:pt>
                <c:pt idx="927">
                  <c:v>41530</c:v>
                </c:pt>
                <c:pt idx="928">
                  <c:v>41533</c:v>
                </c:pt>
                <c:pt idx="929">
                  <c:v>41534</c:v>
                </c:pt>
                <c:pt idx="930">
                  <c:v>41535</c:v>
                </c:pt>
                <c:pt idx="931">
                  <c:v>41536</c:v>
                </c:pt>
                <c:pt idx="932">
                  <c:v>41537</c:v>
                </c:pt>
                <c:pt idx="933">
                  <c:v>41540</c:v>
                </c:pt>
                <c:pt idx="934">
                  <c:v>41541</c:v>
                </c:pt>
                <c:pt idx="935">
                  <c:v>41542</c:v>
                </c:pt>
                <c:pt idx="936">
                  <c:v>41543</c:v>
                </c:pt>
                <c:pt idx="937">
                  <c:v>41544</c:v>
                </c:pt>
                <c:pt idx="938">
                  <c:v>41547</c:v>
                </c:pt>
                <c:pt idx="939">
                  <c:v>41548</c:v>
                </c:pt>
                <c:pt idx="940">
                  <c:v>41549</c:v>
                </c:pt>
                <c:pt idx="941">
                  <c:v>41550</c:v>
                </c:pt>
                <c:pt idx="942">
                  <c:v>41551</c:v>
                </c:pt>
                <c:pt idx="943">
                  <c:v>41554</c:v>
                </c:pt>
                <c:pt idx="944">
                  <c:v>41555</c:v>
                </c:pt>
                <c:pt idx="945">
                  <c:v>41556</c:v>
                </c:pt>
                <c:pt idx="946">
                  <c:v>41557</c:v>
                </c:pt>
                <c:pt idx="947">
                  <c:v>41558</c:v>
                </c:pt>
                <c:pt idx="948">
                  <c:v>41561</c:v>
                </c:pt>
                <c:pt idx="949">
                  <c:v>41562</c:v>
                </c:pt>
                <c:pt idx="950">
                  <c:v>41563</c:v>
                </c:pt>
                <c:pt idx="951">
                  <c:v>41564</c:v>
                </c:pt>
                <c:pt idx="952">
                  <c:v>41565</c:v>
                </c:pt>
                <c:pt idx="953">
                  <c:v>41568</c:v>
                </c:pt>
                <c:pt idx="954">
                  <c:v>41569</c:v>
                </c:pt>
                <c:pt idx="955">
                  <c:v>41571</c:v>
                </c:pt>
                <c:pt idx="956">
                  <c:v>41572</c:v>
                </c:pt>
                <c:pt idx="957">
                  <c:v>41575</c:v>
                </c:pt>
                <c:pt idx="958">
                  <c:v>41576</c:v>
                </c:pt>
                <c:pt idx="959">
                  <c:v>41577</c:v>
                </c:pt>
                <c:pt idx="960">
                  <c:v>41578</c:v>
                </c:pt>
                <c:pt idx="961">
                  <c:v>41582</c:v>
                </c:pt>
                <c:pt idx="962">
                  <c:v>41583</c:v>
                </c:pt>
                <c:pt idx="963">
                  <c:v>41584</c:v>
                </c:pt>
                <c:pt idx="964">
                  <c:v>41585</c:v>
                </c:pt>
                <c:pt idx="965">
                  <c:v>41586</c:v>
                </c:pt>
                <c:pt idx="966">
                  <c:v>41589</c:v>
                </c:pt>
                <c:pt idx="967">
                  <c:v>41590</c:v>
                </c:pt>
                <c:pt idx="968">
                  <c:v>41591</c:v>
                </c:pt>
                <c:pt idx="969">
                  <c:v>41592</c:v>
                </c:pt>
                <c:pt idx="970">
                  <c:v>41593</c:v>
                </c:pt>
                <c:pt idx="971">
                  <c:v>41596</c:v>
                </c:pt>
                <c:pt idx="972">
                  <c:v>41597</c:v>
                </c:pt>
                <c:pt idx="973">
                  <c:v>41598</c:v>
                </c:pt>
                <c:pt idx="974">
                  <c:v>41599</c:v>
                </c:pt>
                <c:pt idx="975">
                  <c:v>41600</c:v>
                </c:pt>
                <c:pt idx="976">
                  <c:v>41603</c:v>
                </c:pt>
                <c:pt idx="977">
                  <c:v>41604</c:v>
                </c:pt>
                <c:pt idx="978">
                  <c:v>41605</c:v>
                </c:pt>
                <c:pt idx="979">
                  <c:v>41606</c:v>
                </c:pt>
                <c:pt idx="980">
                  <c:v>41607</c:v>
                </c:pt>
                <c:pt idx="981">
                  <c:v>41610</c:v>
                </c:pt>
                <c:pt idx="982">
                  <c:v>41611</c:v>
                </c:pt>
                <c:pt idx="983">
                  <c:v>41612</c:v>
                </c:pt>
                <c:pt idx="984">
                  <c:v>41613</c:v>
                </c:pt>
                <c:pt idx="985">
                  <c:v>41614</c:v>
                </c:pt>
                <c:pt idx="986">
                  <c:v>41617</c:v>
                </c:pt>
                <c:pt idx="987">
                  <c:v>41618</c:v>
                </c:pt>
                <c:pt idx="988">
                  <c:v>41619</c:v>
                </c:pt>
                <c:pt idx="989">
                  <c:v>41620</c:v>
                </c:pt>
                <c:pt idx="990">
                  <c:v>41621</c:v>
                </c:pt>
                <c:pt idx="991">
                  <c:v>41624</c:v>
                </c:pt>
                <c:pt idx="992">
                  <c:v>41625</c:v>
                </c:pt>
                <c:pt idx="993">
                  <c:v>41626</c:v>
                </c:pt>
                <c:pt idx="994">
                  <c:v>41627</c:v>
                </c:pt>
                <c:pt idx="995">
                  <c:v>41628</c:v>
                </c:pt>
                <c:pt idx="996">
                  <c:v>41631</c:v>
                </c:pt>
                <c:pt idx="997">
                  <c:v>41638</c:v>
                </c:pt>
                <c:pt idx="998">
                  <c:v>41641</c:v>
                </c:pt>
                <c:pt idx="999">
                  <c:v>41642</c:v>
                </c:pt>
                <c:pt idx="1000">
                  <c:v>41645</c:v>
                </c:pt>
                <c:pt idx="1001">
                  <c:v>41646</c:v>
                </c:pt>
                <c:pt idx="1002">
                  <c:v>41647</c:v>
                </c:pt>
                <c:pt idx="1003">
                  <c:v>41648</c:v>
                </c:pt>
                <c:pt idx="1004">
                  <c:v>41649</c:v>
                </c:pt>
                <c:pt idx="1005">
                  <c:v>41652</c:v>
                </c:pt>
                <c:pt idx="1006">
                  <c:v>41653</c:v>
                </c:pt>
                <c:pt idx="1007">
                  <c:v>41654</c:v>
                </c:pt>
                <c:pt idx="1008">
                  <c:v>41655</c:v>
                </c:pt>
                <c:pt idx="1009">
                  <c:v>41656</c:v>
                </c:pt>
                <c:pt idx="1010">
                  <c:v>41659</c:v>
                </c:pt>
                <c:pt idx="1011">
                  <c:v>41660</c:v>
                </c:pt>
                <c:pt idx="1012">
                  <c:v>41661</c:v>
                </c:pt>
                <c:pt idx="1013">
                  <c:v>41662</c:v>
                </c:pt>
                <c:pt idx="1014">
                  <c:v>41663</c:v>
                </c:pt>
                <c:pt idx="1015">
                  <c:v>41666</c:v>
                </c:pt>
                <c:pt idx="1016">
                  <c:v>41667</c:v>
                </c:pt>
                <c:pt idx="1017">
                  <c:v>41668</c:v>
                </c:pt>
                <c:pt idx="1018">
                  <c:v>41669</c:v>
                </c:pt>
                <c:pt idx="1019">
                  <c:v>41670</c:v>
                </c:pt>
                <c:pt idx="1020">
                  <c:v>41673</c:v>
                </c:pt>
                <c:pt idx="1021">
                  <c:v>41674</c:v>
                </c:pt>
                <c:pt idx="1022">
                  <c:v>41675</c:v>
                </c:pt>
                <c:pt idx="1023">
                  <c:v>41676</c:v>
                </c:pt>
                <c:pt idx="1024">
                  <c:v>41677</c:v>
                </c:pt>
                <c:pt idx="1025">
                  <c:v>41680</c:v>
                </c:pt>
                <c:pt idx="1026">
                  <c:v>41681</c:v>
                </c:pt>
                <c:pt idx="1027">
                  <c:v>41682</c:v>
                </c:pt>
                <c:pt idx="1028">
                  <c:v>41683</c:v>
                </c:pt>
                <c:pt idx="1029">
                  <c:v>41684</c:v>
                </c:pt>
                <c:pt idx="1030">
                  <c:v>41687</c:v>
                </c:pt>
                <c:pt idx="1031">
                  <c:v>41688</c:v>
                </c:pt>
                <c:pt idx="1032">
                  <c:v>41689</c:v>
                </c:pt>
                <c:pt idx="1033">
                  <c:v>41690</c:v>
                </c:pt>
                <c:pt idx="1034">
                  <c:v>41691</c:v>
                </c:pt>
                <c:pt idx="1035">
                  <c:v>41694</c:v>
                </c:pt>
                <c:pt idx="1036">
                  <c:v>41695</c:v>
                </c:pt>
                <c:pt idx="1037">
                  <c:v>41696</c:v>
                </c:pt>
                <c:pt idx="1038">
                  <c:v>41697</c:v>
                </c:pt>
                <c:pt idx="1039">
                  <c:v>41698</c:v>
                </c:pt>
                <c:pt idx="1040">
                  <c:v>41701</c:v>
                </c:pt>
                <c:pt idx="1041">
                  <c:v>41702</c:v>
                </c:pt>
                <c:pt idx="1042">
                  <c:v>41703</c:v>
                </c:pt>
                <c:pt idx="1043">
                  <c:v>41704</c:v>
                </c:pt>
                <c:pt idx="1044">
                  <c:v>41705</c:v>
                </c:pt>
                <c:pt idx="1045">
                  <c:v>41708</c:v>
                </c:pt>
                <c:pt idx="1046">
                  <c:v>41709</c:v>
                </c:pt>
                <c:pt idx="1047">
                  <c:v>41710</c:v>
                </c:pt>
                <c:pt idx="1048">
                  <c:v>41711</c:v>
                </c:pt>
                <c:pt idx="1049">
                  <c:v>41712</c:v>
                </c:pt>
                <c:pt idx="1050">
                  <c:v>41715</c:v>
                </c:pt>
                <c:pt idx="1051">
                  <c:v>41716</c:v>
                </c:pt>
                <c:pt idx="1052">
                  <c:v>41717</c:v>
                </c:pt>
                <c:pt idx="1053">
                  <c:v>41718</c:v>
                </c:pt>
                <c:pt idx="1054">
                  <c:v>41719</c:v>
                </c:pt>
                <c:pt idx="1055">
                  <c:v>41722</c:v>
                </c:pt>
                <c:pt idx="1056">
                  <c:v>41723</c:v>
                </c:pt>
                <c:pt idx="1057">
                  <c:v>41724</c:v>
                </c:pt>
                <c:pt idx="1058">
                  <c:v>41725</c:v>
                </c:pt>
                <c:pt idx="1059">
                  <c:v>41726</c:v>
                </c:pt>
                <c:pt idx="1060">
                  <c:v>41729</c:v>
                </c:pt>
                <c:pt idx="1061">
                  <c:v>41730</c:v>
                </c:pt>
                <c:pt idx="1062">
                  <c:v>41731</c:v>
                </c:pt>
                <c:pt idx="1063">
                  <c:v>41732</c:v>
                </c:pt>
                <c:pt idx="1064">
                  <c:v>41733</c:v>
                </c:pt>
                <c:pt idx="1065">
                  <c:v>41736</c:v>
                </c:pt>
                <c:pt idx="1066">
                  <c:v>41737</c:v>
                </c:pt>
                <c:pt idx="1067">
                  <c:v>41738</c:v>
                </c:pt>
                <c:pt idx="1068">
                  <c:v>41739</c:v>
                </c:pt>
                <c:pt idx="1069">
                  <c:v>41740</c:v>
                </c:pt>
                <c:pt idx="1070">
                  <c:v>41743</c:v>
                </c:pt>
                <c:pt idx="1071">
                  <c:v>41744</c:v>
                </c:pt>
                <c:pt idx="1072">
                  <c:v>41745</c:v>
                </c:pt>
                <c:pt idx="1073">
                  <c:v>41746</c:v>
                </c:pt>
                <c:pt idx="1074">
                  <c:v>41751</c:v>
                </c:pt>
                <c:pt idx="1075">
                  <c:v>41752</c:v>
                </c:pt>
                <c:pt idx="1076">
                  <c:v>41753</c:v>
                </c:pt>
                <c:pt idx="1077">
                  <c:v>41754</c:v>
                </c:pt>
                <c:pt idx="1078">
                  <c:v>41757</c:v>
                </c:pt>
                <c:pt idx="1079">
                  <c:v>41758</c:v>
                </c:pt>
                <c:pt idx="1080">
                  <c:v>41759</c:v>
                </c:pt>
                <c:pt idx="1081">
                  <c:v>41764</c:v>
                </c:pt>
                <c:pt idx="1082">
                  <c:v>41765</c:v>
                </c:pt>
                <c:pt idx="1083">
                  <c:v>41766</c:v>
                </c:pt>
                <c:pt idx="1084">
                  <c:v>41767</c:v>
                </c:pt>
                <c:pt idx="1085">
                  <c:v>41768</c:v>
                </c:pt>
                <c:pt idx="1086">
                  <c:v>41771</c:v>
                </c:pt>
                <c:pt idx="1087">
                  <c:v>41772</c:v>
                </c:pt>
                <c:pt idx="1088">
                  <c:v>41773</c:v>
                </c:pt>
                <c:pt idx="1089">
                  <c:v>41774</c:v>
                </c:pt>
                <c:pt idx="1090">
                  <c:v>41775</c:v>
                </c:pt>
                <c:pt idx="1091">
                  <c:v>41778</c:v>
                </c:pt>
                <c:pt idx="1092">
                  <c:v>41779</c:v>
                </c:pt>
                <c:pt idx="1093">
                  <c:v>41780</c:v>
                </c:pt>
                <c:pt idx="1094">
                  <c:v>41781</c:v>
                </c:pt>
                <c:pt idx="1095">
                  <c:v>41782</c:v>
                </c:pt>
                <c:pt idx="1096">
                  <c:v>41785</c:v>
                </c:pt>
                <c:pt idx="1097">
                  <c:v>41786</c:v>
                </c:pt>
                <c:pt idx="1098">
                  <c:v>41787</c:v>
                </c:pt>
                <c:pt idx="1099">
                  <c:v>41788</c:v>
                </c:pt>
                <c:pt idx="1100">
                  <c:v>41789</c:v>
                </c:pt>
                <c:pt idx="1101">
                  <c:v>41792</c:v>
                </c:pt>
                <c:pt idx="1102">
                  <c:v>41793</c:v>
                </c:pt>
                <c:pt idx="1103">
                  <c:v>41794</c:v>
                </c:pt>
                <c:pt idx="1104">
                  <c:v>41795</c:v>
                </c:pt>
                <c:pt idx="1105">
                  <c:v>41796</c:v>
                </c:pt>
                <c:pt idx="1106">
                  <c:v>41800</c:v>
                </c:pt>
                <c:pt idx="1107">
                  <c:v>41801</c:v>
                </c:pt>
                <c:pt idx="1108">
                  <c:v>41802</c:v>
                </c:pt>
                <c:pt idx="1109">
                  <c:v>41803</c:v>
                </c:pt>
                <c:pt idx="1110">
                  <c:v>41806</c:v>
                </c:pt>
                <c:pt idx="1111">
                  <c:v>41807</c:v>
                </c:pt>
                <c:pt idx="1112">
                  <c:v>41808</c:v>
                </c:pt>
                <c:pt idx="1113">
                  <c:v>41809</c:v>
                </c:pt>
                <c:pt idx="1114">
                  <c:v>41810</c:v>
                </c:pt>
                <c:pt idx="1115">
                  <c:v>41813</c:v>
                </c:pt>
                <c:pt idx="1116">
                  <c:v>41814</c:v>
                </c:pt>
                <c:pt idx="1117">
                  <c:v>41815</c:v>
                </c:pt>
                <c:pt idx="1118">
                  <c:v>41816</c:v>
                </c:pt>
                <c:pt idx="1119">
                  <c:v>41817</c:v>
                </c:pt>
                <c:pt idx="1120">
                  <c:v>41820</c:v>
                </c:pt>
                <c:pt idx="1121">
                  <c:v>41821</c:v>
                </c:pt>
                <c:pt idx="1122">
                  <c:v>41822</c:v>
                </c:pt>
                <c:pt idx="1123">
                  <c:v>41823</c:v>
                </c:pt>
                <c:pt idx="1124">
                  <c:v>41824</c:v>
                </c:pt>
                <c:pt idx="1125">
                  <c:v>41827</c:v>
                </c:pt>
                <c:pt idx="1126">
                  <c:v>41828</c:v>
                </c:pt>
                <c:pt idx="1127">
                  <c:v>41829</c:v>
                </c:pt>
                <c:pt idx="1128">
                  <c:v>41830</c:v>
                </c:pt>
                <c:pt idx="1129">
                  <c:v>41831</c:v>
                </c:pt>
                <c:pt idx="1130">
                  <c:v>41834</c:v>
                </c:pt>
                <c:pt idx="1131">
                  <c:v>41835</c:v>
                </c:pt>
                <c:pt idx="1132">
                  <c:v>41836</c:v>
                </c:pt>
                <c:pt idx="1133">
                  <c:v>41837</c:v>
                </c:pt>
                <c:pt idx="1134">
                  <c:v>41838</c:v>
                </c:pt>
                <c:pt idx="1135">
                  <c:v>41841</c:v>
                </c:pt>
                <c:pt idx="1136">
                  <c:v>41842</c:v>
                </c:pt>
                <c:pt idx="1137">
                  <c:v>41843</c:v>
                </c:pt>
                <c:pt idx="1138">
                  <c:v>41844</c:v>
                </c:pt>
                <c:pt idx="1139">
                  <c:v>41845</c:v>
                </c:pt>
                <c:pt idx="1140">
                  <c:v>41848</c:v>
                </c:pt>
                <c:pt idx="1141">
                  <c:v>41849</c:v>
                </c:pt>
                <c:pt idx="1142">
                  <c:v>41850</c:v>
                </c:pt>
                <c:pt idx="1143">
                  <c:v>41851</c:v>
                </c:pt>
                <c:pt idx="1144">
                  <c:v>41852</c:v>
                </c:pt>
                <c:pt idx="1145">
                  <c:v>41855</c:v>
                </c:pt>
                <c:pt idx="1146">
                  <c:v>41856</c:v>
                </c:pt>
                <c:pt idx="1147">
                  <c:v>41857</c:v>
                </c:pt>
                <c:pt idx="1148">
                  <c:v>41858</c:v>
                </c:pt>
                <c:pt idx="1149">
                  <c:v>41859</c:v>
                </c:pt>
                <c:pt idx="1150">
                  <c:v>41862</c:v>
                </c:pt>
                <c:pt idx="1151">
                  <c:v>41863</c:v>
                </c:pt>
                <c:pt idx="1152">
                  <c:v>41864</c:v>
                </c:pt>
                <c:pt idx="1153">
                  <c:v>41865</c:v>
                </c:pt>
                <c:pt idx="1154">
                  <c:v>41866</c:v>
                </c:pt>
                <c:pt idx="1155">
                  <c:v>41869</c:v>
                </c:pt>
                <c:pt idx="1156">
                  <c:v>41870</c:v>
                </c:pt>
                <c:pt idx="1157">
                  <c:v>41872</c:v>
                </c:pt>
                <c:pt idx="1158">
                  <c:v>41873</c:v>
                </c:pt>
                <c:pt idx="1159">
                  <c:v>41876</c:v>
                </c:pt>
                <c:pt idx="1160">
                  <c:v>41877</c:v>
                </c:pt>
                <c:pt idx="1161">
                  <c:v>41878</c:v>
                </c:pt>
                <c:pt idx="1162">
                  <c:v>41879</c:v>
                </c:pt>
                <c:pt idx="1163">
                  <c:v>41880</c:v>
                </c:pt>
                <c:pt idx="1164">
                  <c:v>41883</c:v>
                </c:pt>
                <c:pt idx="1165">
                  <c:v>41884</c:v>
                </c:pt>
                <c:pt idx="1166">
                  <c:v>41885</c:v>
                </c:pt>
                <c:pt idx="1167">
                  <c:v>41886</c:v>
                </c:pt>
                <c:pt idx="1168">
                  <c:v>41887</c:v>
                </c:pt>
                <c:pt idx="1169">
                  <c:v>41890</c:v>
                </c:pt>
                <c:pt idx="1170">
                  <c:v>41891</c:v>
                </c:pt>
                <c:pt idx="1171">
                  <c:v>41892</c:v>
                </c:pt>
                <c:pt idx="1172">
                  <c:v>41893</c:v>
                </c:pt>
                <c:pt idx="1173">
                  <c:v>41894</c:v>
                </c:pt>
                <c:pt idx="1174">
                  <c:v>41897</c:v>
                </c:pt>
                <c:pt idx="1175">
                  <c:v>41898</c:v>
                </c:pt>
                <c:pt idx="1176">
                  <c:v>41899</c:v>
                </c:pt>
                <c:pt idx="1177">
                  <c:v>41900</c:v>
                </c:pt>
                <c:pt idx="1178">
                  <c:v>41901</c:v>
                </c:pt>
                <c:pt idx="1179">
                  <c:v>41904</c:v>
                </c:pt>
                <c:pt idx="1180">
                  <c:v>41905</c:v>
                </c:pt>
                <c:pt idx="1181">
                  <c:v>41906</c:v>
                </c:pt>
                <c:pt idx="1182">
                  <c:v>41907</c:v>
                </c:pt>
                <c:pt idx="1183">
                  <c:v>41908</c:v>
                </c:pt>
                <c:pt idx="1184">
                  <c:v>41911</c:v>
                </c:pt>
                <c:pt idx="1185">
                  <c:v>41912</c:v>
                </c:pt>
                <c:pt idx="1186">
                  <c:v>41913</c:v>
                </c:pt>
                <c:pt idx="1187">
                  <c:v>41914</c:v>
                </c:pt>
                <c:pt idx="1188">
                  <c:v>41915</c:v>
                </c:pt>
                <c:pt idx="1189">
                  <c:v>41918</c:v>
                </c:pt>
                <c:pt idx="1190">
                  <c:v>41919</c:v>
                </c:pt>
                <c:pt idx="1191">
                  <c:v>41920</c:v>
                </c:pt>
                <c:pt idx="1192">
                  <c:v>41921</c:v>
                </c:pt>
                <c:pt idx="1193">
                  <c:v>41922</c:v>
                </c:pt>
                <c:pt idx="1194">
                  <c:v>41925</c:v>
                </c:pt>
                <c:pt idx="1195">
                  <c:v>41926</c:v>
                </c:pt>
                <c:pt idx="1196">
                  <c:v>41927</c:v>
                </c:pt>
                <c:pt idx="1197">
                  <c:v>41928</c:v>
                </c:pt>
                <c:pt idx="1198">
                  <c:v>41929</c:v>
                </c:pt>
                <c:pt idx="1199">
                  <c:v>41932</c:v>
                </c:pt>
                <c:pt idx="1200">
                  <c:v>41933</c:v>
                </c:pt>
                <c:pt idx="1201">
                  <c:v>41934</c:v>
                </c:pt>
                <c:pt idx="1202">
                  <c:v>41939</c:v>
                </c:pt>
                <c:pt idx="1203">
                  <c:v>41940</c:v>
                </c:pt>
                <c:pt idx="1204">
                  <c:v>41941</c:v>
                </c:pt>
                <c:pt idx="1205">
                  <c:v>41942</c:v>
                </c:pt>
                <c:pt idx="1206">
                  <c:v>41943</c:v>
                </c:pt>
                <c:pt idx="1207">
                  <c:v>41946</c:v>
                </c:pt>
                <c:pt idx="1208">
                  <c:v>41947</c:v>
                </c:pt>
                <c:pt idx="1209">
                  <c:v>41948</c:v>
                </c:pt>
                <c:pt idx="1210">
                  <c:v>41949</c:v>
                </c:pt>
                <c:pt idx="1211">
                  <c:v>41950</c:v>
                </c:pt>
                <c:pt idx="1212">
                  <c:v>41953</c:v>
                </c:pt>
                <c:pt idx="1213">
                  <c:v>41954</c:v>
                </c:pt>
                <c:pt idx="1214">
                  <c:v>41955</c:v>
                </c:pt>
                <c:pt idx="1215">
                  <c:v>41956</c:v>
                </c:pt>
                <c:pt idx="1216">
                  <c:v>41957</c:v>
                </c:pt>
                <c:pt idx="1217">
                  <c:v>41960</c:v>
                </c:pt>
                <c:pt idx="1218">
                  <c:v>41961</c:v>
                </c:pt>
                <c:pt idx="1219">
                  <c:v>41962</c:v>
                </c:pt>
                <c:pt idx="1220">
                  <c:v>41963</c:v>
                </c:pt>
                <c:pt idx="1221">
                  <c:v>41964</c:v>
                </c:pt>
                <c:pt idx="1222">
                  <c:v>41967</c:v>
                </c:pt>
                <c:pt idx="1223">
                  <c:v>41968</c:v>
                </c:pt>
                <c:pt idx="1224">
                  <c:v>41969</c:v>
                </c:pt>
                <c:pt idx="1225">
                  <c:v>41970</c:v>
                </c:pt>
                <c:pt idx="1226">
                  <c:v>41971</c:v>
                </c:pt>
                <c:pt idx="1227">
                  <c:v>41974</c:v>
                </c:pt>
                <c:pt idx="1228">
                  <c:v>41975</c:v>
                </c:pt>
                <c:pt idx="1229">
                  <c:v>41976</c:v>
                </c:pt>
                <c:pt idx="1230">
                  <c:v>41977</c:v>
                </c:pt>
                <c:pt idx="1231">
                  <c:v>41978</c:v>
                </c:pt>
                <c:pt idx="1232">
                  <c:v>41981</c:v>
                </c:pt>
                <c:pt idx="1233">
                  <c:v>41982</c:v>
                </c:pt>
                <c:pt idx="1234">
                  <c:v>41983</c:v>
                </c:pt>
                <c:pt idx="1235">
                  <c:v>41984</c:v>
                </c:pt>
                <c:pt idx="1236">
                  <c:v>41985</c:v>
                </c:pt>
                <c:pt idx="1237">
                  <c:v>41988</c:v>
                </c:pt>
                <c:pt idx="1238">
                  <c:v>41989</c:v>
                </c:pt>
                <c:pt idx="1239">
                  <c:v>41990</c:v>
                </c:pt>
                <c:pt idx="1240">
                  <c:v>41991</c:v>
                </c:pt>
                <c:pt idx="1241">
                  <c:v>41992</c:v>
                </c:pt>
                <c:pt idx="1242">
                  <c:v>41995</c:v>
                </c:pt>
                <c:pt idx="1243">
                  <c:v>41996</c:v>
                </c:pt>
                <c:pt idx="1244">
                  <c:v>42002</c:v>
                </c:pt>
                <c:pt idx="1245">
                  <c:v>42003</c:v>
                </c:pt>
                <c:pt idx="1246">
                  <c:v>42009</c:v>
                </c:pt>
                <c:pt idx="1247">
                  <c:v>42010</c:v>
                </c:pt>
                <c:pt idx="1248">
                  <c:v>42011</c:v>
                </c:pt>
                <c:pt idx="1249">
                  <c:v>42012</c:v>
                </c:pt>
                <c:pt idx="1250">
                  <c:v>42013</c:v>
                </c:pt>
                <c:pt idx="1251">
                  <c:v>42016</c:v>
                </c:pt>
                <c:pt idx="1252">
                  <c:v>42017</c:v>
                </c:pt>
                <c:pt idx="1253">
                  <c:v>42018</c:v>
                </c:pt>
                <c:pt idx="1254">
                  <c:v>42019</c:v>
                </c:pt>
                <c:pt idx="1255">
                  <c:v>42020</c:v>
                </c:pt>
                <c:pt idx="1256">
                  <c:v>42023</c:v>
                </c:pt>
                <c:pt idx="1257">
                  <c:v>42024</c:v>
                </c:pt>
                <c:pt idx="1258">
                  <c:v>42025</c:v>
                </c:pt>
                <c:pt idx="1259">
                  <c:v>42026</c:v>
                </c:pt>
                <c:pt idx="1260">
                  <c:v>42027</c:v>
                </c:pt>
                <c:pt idx="1261">
                  <c:v>42030</c:v>
                </c:pt>
                <c:pt idx="1262">
                  <c:v>42031</c:v>
                </c:pt>
                <c:pt idx="1263">
                  <c:v>42032</c:v>
                </c:pt>
                <c:pt idx="1264">
                  <c:v>42033</c:v>
                </c:pt>
                <c:pt idx="1265">
                  <c:v>42034</c:v>
                </c:pt>
                <c:pt idx="1266">
                  <c:v>42037</c:v>
                </c:pt>
                <c:pt idx="1267">
                  <c:v>42038</c:v>
                </c:pt>
                <c:pt idx="1268">
                  <c:v>42039</c:v>
                </c:pt>
                <c:pt idx="1269">
                  <c:v>42040</c:v>
                </c:pt>
                <c:pt idx="1270">
                  <c:v>42041</c:v>
                </c:pt>
                <c:pt idx="1271">
                  <c:v>42044</c:v>
                </c:pt>
                <c:pt idx="1272">
                  <c:v>42045</c:v>
                </c:pt>
                <c:pt idx="1273">
                  <c:v>42046</c:v>
                </c:pt>
                <c:pt idx="1274">
                  <c:v>42047</c:v>
                </c:pt>
                <c:pt idx="1275">
                  <c:v>42048</c:v>
                </c:pt>
                <c:pt idx="1276">
                  <c:v>42051</c:v>
                </c:pt>
                <c:pt idx="1277">
                  <c:v>42052</c:v>
                </c:pt>
                <c:pt idx="1278">
                  <c:v>42053</c:v>
                </c:pt>
                <c:pt idx="1279">
                  <c:v>42054</c:v>
                </c:pt>
                <c:pt idx="1280">
                  <c:v>42055</c:v>
                </c:pt>
                <c:pt idx="1281">
                  <c:v>42058</c:v>
                </c:pt>
                <c:pt idx="1282">
                  <c:v>42059</c:v>
                </c:pt>
                <c:pt idx="1283">
                  <c:v>42060</c:v>
                </c:pt>
                <c:pt idx="1284">
                  <c:v>42061</c:v>
                </c:pt>
                <c:pt idx="1285">
                  <c:v>42062</c:v>
                </c:pt>
                <c:pt idx="1286">
                  <c:v>42065</c:v>
                </c:pt>
                <c:pt idx="1287">
                  <c:v>42066</c:v>
                </c:pt>
                <c:pt idx="1288">
                  <c:v>42067</c:v>
                </c:pt>
                <c:pt idx="1289">
                  <c:v>42068</c:v>
                </c:pt>
                <c:pt idx="1290">
                  <c:v>42069</c:v>
                </c:pt>
                <c:pt idx="1291">
                  <c:v>42072</c:v>
                </c:pt>
                <c:pt idx="1292">
                  <c:v>42073</c:v>
                </c:pt>
                <c:pt idx="1293">
                  <c:v>42074</c:v>
                </c:pt>
                <c:pt idx="1294">
                  <c:v>42075</c:v>
                </c:pt>
                <c:pt idx="1295">
                  <c:v>42076</c:v>
                </c:pt>
                <c:pt idx="1296">
                  <c:v>42079</c:v>
                </c:pt>
                <c:pt idx="1297">
                  <c:v>42080</c:v>
                </c:pt>
                <c:pt idx="1298">
                  <c:v>42081</c:v>
                </c:pt>
                <c:pt idx="1299">
                  <c:v>42082</c:v>
                </c:pt>
                <c:pt idx="1300">
                  <c:v>42083</c:v>
                </c:pt>
                <c:pt idx="1301">
                  <c:v>42086</c:v>
                </c:pt>
                <c:pt idx="1302">
                  <c:v>42087</c:v>
                </c:pt>
                <c:pt idx="1303">
                  <c:v>42088</c:v>
                </c:pt>
                <c:pt idx="1304">
                  <c:v>42089</c:v>
                </c:pt>
                <c:pt idx="1305">
                  <c:v>42090</c:v>
                </c:pt>
                <c:pt idx="1306">
                  <c:v>42093</c:v>
                </c:pt>
                <c:pt idx="1307">
                  <c:v>42094</c:v>
                </c:pt>
                <c:pt idx="1308">
                  <c:v>42095</c:v>
                </c:pt>
                <c:pt idx="1309">
                  <c:v>42096</c:v>
                </c:pt>
                <c:pt idx="1310">
                  <c:v>42101</c:v>
                </c:pt>
                <c:pt idx="1311">
                  <c:v>42102</c:v>
                </c:pt>
                <c:pt idx="1312">
                  <c:v>42103</c:v>
                </c:pt>
                <c:pt idx="1313">
                  <c:v>42104</c:v>
                </c:pt>
                <c:pt idx="1314">
                  <c:v>42107</c:v>
                </c:pt>
                <c:pt idx="1315">
                  <c:v>42108</c:v>
                </c:pt>
                <c:pt idx="1316">
                  <c:v>42109</c:v>
                </c:pt>
                <c:pt idx="1317">
                  <c:v>42110</c:v>
                </c:pt>
                <c:pt idx="1318">
                  <c:v>42111</c:v>
                </c:pt>
                <c:pt idx="1319">
                  <c:v>42114</c:v>
                </c:pt>
                <c:pt idx="1320">
                  <c:v>42115</c:v>
                </c:pt>
                <c:pt idx="1321">
                  <c:v>42116</c:v>
                </c:pt>
                <c:pt idx="1322">
                  <c:v>42117</c:v>
                </c:pt>
                <c:pt idx="1323">
                  <c:v>42118</c:v>
                </c:pt>
                <c:pt idx="1324">
                  <c:v>42121</c:v>
                </c:pt>
                <c:pt idx="1325">
                  <c:v>42122</c:v>
                </c:pt>
                <c:pt idx="1326">
                  <c:v>42123</c:v>
                </c:pt>
                <c:pt idx="1327">
                  <c:v>42124</c:v>
                </c:pt>
                <c:pt idx="1328">
                  <c:v>42128</c:v>
                </c:pt>
                <c:pt idx="1329">
                  <c:v>42129</c:v>
                </c:pt>
                <c:pt idx="1330">
                  <c:v>42130</c:v>
                </c:pt>
                <c:pt idx="1331">
                  <c:v>42131</c:v>
                </c:pt>
                <c:pt idx="1332">
                  <c:v>42132</c:v>
                </c:pt>
                <c:pt idx="1333">
                  <c:v>42135</c:v>
                </c:pt>
                <c:pt idx="1334">
                  <c:v>42136</c:v>
                </c:pt>
                <c:pt idx="1335">
                  <c:v>42137</c:v>
                </c:pt>
                <c:pt idx="1336">
                  <c:v>42138</c:v>
                </c:pt>
                <c:pt idx="1337">
                  <c:v>42139</c:v>
                </c:pt>
                <c:pt idx="1338">
                  <c:v>42142</c:v>
                </c:pt>
                <c:pt idx="1339">
                  <c:v>42143</c:v>
                </c:pt>
                <c:pt idx="1340">
                  <c:v>42144</c:v>
                </c:pt>
                <c:pt idx="1341">
                  <c:v>42145</c:v>
                </c:pt>
                <c:pt idx="1342">
                  <c:v>42146</c:v>
                </c:pt>
                <c:pt idx="1343">
                  <c:v>42150</c:v>
                </c:pt>
                <c:pt idx="1344">
                  <c:v>42151</c:v>
                </c:pt>
                <c:pt idx="1345">
                  <c:v>42152</c:v>
                </c:pt>
                <c:pt idx="1346">
                  <c:v>42153</c:v>
                </c:pt>
                <c:pt idx="1347">
                  <c:v>42156</c:v>
                </c:pt>
                <c:pt idx="1348">
                  <c:v>42157</c:v>
                </c:pt>
                <c:pt idx="1349">
                  <c:v>42158</c:v>
                </c:pt>
                <c:pt idx="1350">
                  <c:v>42159</c:v>
                </c:pt>
                <c:pt idx="1351">
                  <c:v>42160</c:v>
                </c:pt>
                <c:pt idx="1352">
                  <c:v>42163</c:v>
                </c:pt>
                <c:pt idx="1353">
                  <c:v>42164</c:v>
                </c:pt>
                <c:pt idx="1354">
                  <c:v>42165</c:v>
                </c:pt>
                <c:pt idx="1355">
                  <c:v>42166</c:v>
                </c:pt>
                <c:pt idx="1356">
                  <c:v>42167</c:v>
                </c:pt>
                <c:pt idx="1357">
                  <c:v>42170</c:v>
                </c:pt>
                <c:pt idx="1358">
                  <c:v>42171</c:v>
                </c:pt>
                <c:pt idx="1359">
                  <c:v>42172</c:v>
                </c:pt>
                <c:pt idx="1360">
                  <c:v>42173</c:v>
                </c:pt>
                <c:pt idx="1361">
                  <c:v>42174</c:v>
                </c:pt>
                <c:pt idx="1362">
                  <c:v>42177</c:v>
                </c:pt>
                <c:pt idx="1363">
                  <c:v>42178</c:v>
                </c:pt>
                <c:pt idx="1364">
                  <c:v>42179</c:v>
                </c:pt>
                <c:pt idx="1365">
                  <c:v>42180</c:v>
                </c:pt>
                <c:pt idx="1366">
                  <c:v>42181</c:v>
                </c:pt>
                <c:pt idx="1367">
                  <c:v>42184</c:v>
                </c:pt>
                <c:pt idx="1368">
                  <c:v>42185</c:v>
                </c:pt>
                <c:pt idx="1369">
                  <c:v>42186</c:v>
                </c:pt>
                <c:pt idx="1370">
                  <c:v>42187</c:v>
                </c:pt>
                <c:pt idx="1371">
                  <c:v>42188</c:v>
                </c:pt>
                <c:pt idx="1372">
                  <c:v>42191</c:v>
                </c:pt>
                <c:pt idx="1373">
                  <c:v>42192</c:v>
                </c:pt>
                <c:pt idx="1374">
                  <c:v>42193</c:v>
                </c:pt>
                <c:pt idx="1375">
                  <c:v>42194</c:v>
                </c:pt>
                <c:pt idx="1376">
                  <c:v>42195</c:v>
                </c:pt>
                <c:pt idx="1377">
                  <c:v>42198</c:v>
                </c:pt>
                <c:pt idx="1378">
                  <c:v>42199</c:v>
                </c:pt>
                <c:pt idx="1379">
                  <c:v>42200</c:v>
                </c:pt>
                <c:pt idx="1380">
                  <c:v>42201</c:v>
                </c:pt>
                <c:pt idx="1381">
                  <c:v>42202</c:v>
                </c:pt>
                <c:pt idx="1382">
                  <c:v>42205</c:v>
                </c:pt>
                <c:pt idx="1383">
                  <c:v>42206</c:v>
                </c:pt>
                <c:pt idx="1384">
                  <c:v>42207</c:v>
                </c:pt>
                <c:pt idx="1385">
                  <c:v>42208</c:v>
                </c:pt>
                <c:pt idx="1386">
                  <c:v>42209</c:v>
                </c:pt>
                <c:pt idx="1387">
                  <c:v>42212</c:v>
                </c:pt>
                <c:pt idx="1388">
                  <c:v>42213</c:v>
                </c:pt>
                <c:pt idx="1389">
                  <c:v>42214</c:v>
                </c:pt>
                <c:pt idx="1390">
                  <c:v>42215</c:v>
                </c:pt>
                <c:pt idx="1391">
                  <c:v>42216</c:v>
                </c:pt>
                <c:pt idx="1392">
                  <c:v>42219</c:v>
                </c:pt>
                <c:pt idx="1393">
                  <c:v>42220</c:v>
                </c:pt>
                <c:pt idx="1394">
                  <c:v>42221</c:v>
                </c:pt>
                <c:pt idx="1395">
                  <c:v>42222</c:v>
                </c:pt>
                <c:pt idx="1396">
                  <c:v>42223</c:v>
                </c:pt>
                <c:pt idx="1397">
                  <c:v>42226</c:v>
                </c:pt>
                <c:pt idx="1398">
                  <c:v>42227</c:v>
                </c:pt>
                <c:pt idx="1399">
                  <c:v>42228</c:v>
                </c:pt>
                <c:pt idx="1400">
                  <c:v>42229</c:v>
                </c:pt>
                <c:pt idx="1401">
                  <c:v>42230</c:v>
                </c:pt>
                <c:pt idx="1402">
                  <c:v>42233</c:v>
                </c:pt>
                <c:pt idx="1403">
                  <c:v>42234</c:v>
                </c:pt>
                <c:pt idx="1404">
                  <c:v>42235</c:v>
                </c:pt>
                <c:pt idx="1405">
                  <c:v>42240</c:v>
                </c:pt>
                <c:pt idx="1406">
                  <c:v>42241</c:v>
                </c:pt>
                <c:pt idx="1407">
                  <c:v>42242</c:v>
                </c:pt>
                <c:pt idx="1408">
                  <c:v>42243</c:v>
                </c:pt>
                <c:pt idx="1409">
                  <c:v>42244</c:v>
                </c:pt>
                <c:pt idx="1410">
                  <c:v>42247</c:v>
                </c:pt>
                <c:pt idx="1411">
                  <c:v>42248</c:v>
                </c:pt>
                <c:pt idx="1412">
                  <c:v>42249</c:v>
                </c:pt>
                <c:pt idx="1413">
                  <c:v>42250</c:v>
                </c:pt>
                <c:pt idx="1414">
                  <c:v>42251</c:v>
                </c:pt>
                <c:pt idx="1415">
                  <c:v>42254</c:v>
                </c:pt>
                <c:pt idx="1416">
                  <c:v>42255</c:v>
                </c:pt>
                <c:pt idx="1417">
                  <c:v>42256</c:v>
                </c:pt>
                <c:pt idx="1418">
                  <c:v>42257</c:v>
                </c:pt>
                <c:pt idx="1419">
                  <c:v>42258</c:v>
                </c:pt>
                <c:pt idx="1420">
                  <c:v>42261</c:v>
                </c:pt>
                <c:pt idx="1421">
                  <c:v>42262</c:v>
                </c:pt>
                <c:pt idx="1422">
                  <c:v>42263</c:v>
                </c:pt>
                <c:pt idx="1423">
                  <c:v>42264</c:v>
                </c:pt>
                <c:pt idx="1424">
                  <c:v>42265</c:v>
                </c:pt>
                <c:pt idx="1425">
                  <c:v>42268</c:v>
                </c:pt>
                <c:pt idx="1426">
                  <c:v>42269</c:v>
                </c:pt>
                <c:pt idx="1427">
                  <c:v>42270</c:v>
                </c:pt>
                <c:pt idx="1428">
                  <c:v>42271</c:v>
                </c:pt>
                <c:pt idx="1429">
                  <c:v>42272</c:v>
                </c:pt>
                <c:pt idx="1430">
                  <c:v>42275</c:v>
                </c:pt>
                <c:pt idx="1431">
                  <c:v>42276</c:v>
                </c:pt>
                <c:pt idx="1432">
                  <c:v>42277</c:v>
                </c:pt>
                <c:pt idx="1433">
                  <c:v>42278</c:v>
                </c:pt>
                <c:pt idx="1434">
                  <c:v>42279</c:v>
                </c:pt>
                <c:pt idx="1435">
                  <c:v>42282</c:v>
                </c:pt>
                <c:pt idx="1436">
                  <c:v>42283</c:v>
                </c:pt>
                <c:pt idx="1437">
                  <c:v>42284</c:v>
                </c:pt>
                <c:pt idx="1438">
                  <c:v>42285</c:v>
                </c:pt>
                <c:pt idx="1439">
                  <c:v>42286</c:v>
                </c:pt>
                <c:pt idx="1440">
                  <c:v>42289</c:v>
                </c:pt>
                <c:pt idx="1441">
                  <c:v>42290</c:v>
                </c:pt>
                <c:pt idx="1442">
                  <c:v>42291</c:v>
                </c:pt>
                <c:pt idx="1443">
                  <c:v>42292</c:v>
                </c:pt>
                <c:pt idx="1444">
                  <c:v>42293</c:v>
                </c:pt>
                <c:pt idx="1445">
                  <c:v>42296</c:v>
                </c:pt>
                <c:pt idx="1446">
                  <c:v>42297</c:v>
                </c:pt>
                <c:pt idx="1447">
                  <c:v>42298</c:v>
                </c:pt>
                <c:pt idx="1448">
                  <c:v>42299</c:v>
                </c:pt>
                <c:pt idx="1449">
                  <c:v>42303</c:v>
                </c:pt>
                <c:pt idx="1450">
                  <c:v>42304</c:v>
                </c:pt>
                <c:pt idx="1451">
                  <c:v>42305</c:v>
                </c:pt>
                <c:pt idx="1452">
                  <c:v>42306</c:v>
                </c:pt>
                <c:pt idx="1453">
                  <c:v>42307</c:v>
                </c:pt>
                <c:pt idx="1454">
                  <c:v>42310</c:v>
                </c:pt>
                <c:pt idx="1455">
                  <c:v>42311</c:v>
                </c:pt>
                <c:pt idx="1456">
                  <c:v>42312</c:v>
                </c:pt>
                <c:pt idx="1457">
                  <c:v>42313</c:v>
                </c:pt>
                <c:pt idx="1458">
                  <c:v>42314</c:v>
                </c:pt>
                <c:pt idx="1459">
                  <c:v>42317</c:v>
                </c:pt>
                <c:pt idx="1460">
                  <c:v>42318</c:v>
                </c:pt>
                <c:pt idx="1461">
                  <c:v>42319</c:v>
                </c:pt>
                <c:pt idx="1462">
                  <c:v>42320</c:v>
                </c:pt>
                <c:pt idx="1463">
                  <c:v>42321</c:v>
                </c:pt>
                <c:pt idx="1464">
                  <c:v>42324</c:v>
                </c:pt>
                <c:pt idx="1465">
                  <c:v>42325</c:v>
                </c:pt>
                <c:pt idx="1466">
                  <c:v>42326</c:v>
                </c:pt>
                <c:pt idx="1467">
                  <c:v>42327</c:v>
                </c:pt>
                <c:pt idx="1468">
                  <c:v>42328</c:v>
                </c:pt>
                <c:pt idx="1469">
                  <c:v>42331</c:v>
                </c:pt>
                <c:pt idx="1470">
                  <c:v>42332</c:v>
                </c:pt>
                <c:pt idx="1471">
                  <c:v>42333</c:v>
                </c:pt>
                <c:pt idx="1472">
                  <c:v>42334</c:v>
                </c:pt>
                <c:pt idx="1473">
                  <c:v>42335</c:v>
                </c:pt>
                <c:pt idx="1474">
                  <c:v>42338</c:v>
                </c:pt>
                <c:pt idx="1475">
                  <c:v>42339</c:v>
                </c:pt>
                <c:pt idx="1476">
                  <c:v>42340</c:v>
                </c:pt>
                <c:pt idx="1477">
                  <c:v>42341</c:v>
                </c:pt>
                <c:pt idx="1478">
                  <c:v>42342</c:v>
                </c:pt>
                <c:pt idx="1479">
                  <c:v>42345</c:v>
                </c:pt>
                <c:pt idx="1480">
                  <c:v>42346</c:v>
                </c:pt>
                <c:pt idx="1481">
                  <c:v>42347</c:v>
                </c:pt>
                <c:pt idx="1482">
                  <c:v>42348</c:v>
                </c:pt>
                <c:pt idx="1483">
                  <c:v>42349</c:v>
                </c:pt>
                <c:pt idx="1484">
                  <c:v>42352</c:v>
                </c:pt>
                <c:pt idx="1485">
                  <c:v>42353</c:v>
                </c:pt>
                <c:pt idx="1486">
                  <c:v>42354</c:v>
                </c:pt>
                <c:pt idx="1487">
                  <c:v>42355</c:v>
                </c:pt>
                <c:pt idx="1488">
                  <c:v>42356</c:v>
                </c:pt>
                <c:pt idx="1489">
                  <c:v>42359</c:v>
                </c:pt>
                <c:pt idx="1490">
                  <c:v>42360</c:v>
                </c:pt>
                <c:pt idx="1491">
                  <c:v>42361</c:v>
                </c:pt>
                <c:pt idx="1492">
                  <c:v>42366</c:v>
                </c:pt>
                <c:pt idx="1493">
                  <c:v>42367</c:v>
                </c:pt>
                <c:pt idx="1494">
                  <c:v>42368</c:v>
                </c:pt>
                <c:pt idx="1495">
                  <c:v>42373</c:v>
                </c:pt>
                <c:pt idx="1496">
                  <c:v>42374</c:v>
                </c:pt>
                <c:pt idx="1497">
                  <c:v>42375</c:v>
                </c:pt>
                <c:pt idx="1498">
                  <c:v>42376</c:v>
                </c:pt>
                <c:pt idx="1499">
                  <c:v>42377</c:v>
                </c:pt>
                <c:pt idx="1500">
                  <c:v>42380</c:v>
                </c:pt>
                <c:pt idx="1501">
                  <c:v>42381</c:v>
                </c:pt>
                <c:pt idx="1502">
                  <c:v>42382</c:v>
                </c:pt>
                <c:pt idx="1503">
                  <c:v>42383</c:v>
                </c:pt>
                <c:pt idx="1504">
                  <c:v>42384</c:v>
                </c:pt>
                <c:pt idx="1505">
                  <c:v>42387</c:v>
                </c:pt>
                <c:pt idx="1506">
                  <c:v>42388</c:v>
                </c:pt>
                <c:pt idx="1507">
                  <c:v>42389</c:v>
                </c:pt>
                <c:pt idx="1508">
                  <c:v>42390</c:v>
                </c:pt>
                <c:pt idx="1509">
                  <c:v>42391</c:v>
                </c:pt>
                <c:pt idx="1510">
                  <c:v>42394</c:v>
                </c:pt>
                <c:pt idx="1511">
                  <c:v>42395</c:v>
                </c:pt>
                <c:pt idx="1512">
                  <c:v>42396</c:v>
                </c:pt>
                <c:pt idx="1513">
                  <c:v>42397</c:v>
                </c:pt>
                <c:pt idx="1514">
                  <c:v>42398</c:v>
                </c:pt>
                <c:pt idx="1515">
                  <c:v>42401</c:v>
                </c:pt>
                <c:pt idx="1516">
                  <c:v>42402</c:v>
                </c:pt>
                <c:pt idx="1517">
                  <c:v>42403</c:v>
                </c:pt>
                <c:pt idx="1518">
                  <c:v>42404</c:v>
                </c:pt>
                <c:pt idx="1519">
                  <c:v>42405</c:v>
                </c:pt>
                <c:pt idx="1520">
                  <c:v>42408</c:v>
                </c:pt>
                <c:pt idx="1521">
                  <c:v>42409</c:v>
                </c:pt>
                <c:pt idx="1522">
                  <c:v>42410</c:v>
                </c:pt>
                <c:pt idx="1523">
                  <c:v>42411</c:v>
                </c:pt>
                <c:pt idx="1524">
                  <c:v>42412</c:v>
                </c:pt>
                <c:pt idx="1525">
                  <c:v>42415</c:v>
                </c:pt>
                <c:pt idx="1526">
                  <c:v>42416</c:v>
                </c:pt>
                <c:pt idx="1527">
                  <c:v>42417</c:v>
                </c:pt>
                <c:pt idx="1528">
                  <c:v>42418</c:v>
                </c:pt>
                <c:pt idx="1529">
                  <c:v>42419</c:v>
                </c:pt>
                <c:pt idx="1530">
                  <c:v>42422</c:v>
                </c:pt>
                <c:pt idx="1531">
                  <c:v>42423</c:v>
                </c:pt>
                <c:pt idx="1532">
                  <c:v>42424</c:v>
                </c:pt>
                <c:pt idx="1533">
                  <c:v>42425</c:v>
                </c:pt>
                <c:pt idx="1534">
                  <c:v>42426</c:v>
                </c:pt>
                <c:pt idx="1535">
                  <c:v>42429</c:v>
                </c:pt>
                <c:pt idx="1536">
                  <c:v>42430</c:v>
                </c:pt>
                <c:pt idx="1537">
                  <c:v>42431</c:v>
                </c:pt>
                <c:pt idx="1538">
                  <c:v>42432</c:v>
                </c:pt>
                <c:pt idx="1539">
                  <c:v>42433</c:v>
                </c:pt>
                <c:pt idx="1540">
                  <c:v>42436</c:v>
                </c:pt>
                <c:pt idx="1541">
                  <c:v>42437</c:v>
                </c:pt>
                <c:pt idx="1542">
                  <c:v>42438</c:v>
                </c:pt>
                <c:pt idx="1543">
                  <c:v>42439</c:v>
                </c:pt>
                <c:pt idx="1544">
                  <c:v>42440</c:v>
                </c:pt>
                <c:pt idx="1545">
                  <c:v>42445</c:v>
                </c:pt>
                <c:pt idx="1546">
                  <c:v>42446</c:v>
                </c:pt>
                <c:pt idx="1547">
                  <c:v>42447</c:v>
                </c:pt>
                <c:pt idx="1548">
                  <c:v>42450</c:v>
                </c:pt>
                <c:pt idx="1549">
                  <c:v>42451</c:v>
                </c:pt>
                <c:pt idx="1550">
                  <c:v>42452</c:v>
                </c:pt>
                <c:pt idx="1551">
                  <c:v>42453</c:v>
                </c:pt>
                <c:pt idx="1552">
                  <c:v>42458</c:v>
                </c:pt>
                <c:pt idx="1553">
                  <c:v>42459</c:v>
                </c:pt>
                <c:pt idx="1554">
                  <c:v>42460</c:v>
                </c:pt>
                <c:pt idx="1555">
                  <c:v>42461</c:v>
                </c:pt>
                <c:pt idx="1556">
                  <c:v>42464</c:v>
                </c:pt>
                <c:pt idx="1557">
                  <c:v>42465</c:v>
                </c:pt>
                <c:pt idx="1558">
                  <c:v>42466</c:v>
                </c:pt>
                <c:pt idx="1559">
                  <c:v>42467</c:v>
                </c:pt>
                <c:pt idx="1560">
                  <c:v>42468</c:v>
                </c:pt>
                <c:pt idx="1561">
                  <c:v>42471</c:v>
                </c:pt>
                <c:pt idx="1562">
                  <c:v>42472</c:v>
                </c:pt>
                <c:pt idx="1563">
                  <c:v>42473</c:v>
                </c:pt>
                <c:pt idx="1564">
                  <c:v>42474</c:v>
                </c:pt>
                <c:pt idx="1565">
                  <c:v>42475</c:v>
                </c:pt>
                <c:pt idx="1566">
                  <c:v>42478</c:v>
                </c:pt>
                <c:pt idx="1567">
                  <c:v>42479</c:v>
                </c:pt>
                <c:pt idx="1568">
                  <c:v>42480</c:v>
                </c:pt>
                <c:pt idx="1569">
                  <c:v>42481</c:v>
                </c:pt>
                <c:pt idx="1570">
                  <c:v>42482</c:v>
                </c:pt>
                <c:pt idx="1571">
                  <c:v>42485</c:v>
                </c:pt>
                <c:pt idx="1572">
                  <c:v>42486</c:v>
                </c:pt>
                <c:pt idx="1573">
                  <c:v>42487</c:v>
                </c:pt>
                <c:pt idx="1574">
                  <c:v>42488</c:v>
                </c:pt>
                <c:pt idx="1575">
                  <c:v>42489</c:v>
                </c:pt>
                <c:pt idx="1576">
                  <c:v>42492</c:v>
                </c:pt>
                <c:pt idx="1577">
                  <c:v>42493</c:v>
                </c:pt>
                <c:pt idx="1578">
                  <c:v>42494</c:v>
                </c:pt>
                <c:pt idx="1579">
                  <c:v>42495</c:v>
                </c:pt>
                <c:pt idx="1580">
                  <c:v>42496</c:v>
                </c:pt>
                <c:pt idx="1581">
                  <c:v>42499</c:v>
                </c:pt>
                <c:pt idx="1582">
                  <c:v>42500</c:v>
                </c:pt>
                <c:pt idx="1583">
                  <c:v>42501</c:v>
                </c:pt>
                <c:pt idx="1584">
                  <c:v>42502</c:v>
                </c:pt>
                <c:pt idx="1585">
                  <c:v>42503</c:v>
                </c:pt>
                <c:pt idx="1586">
                  <c:v>42507</c:v>
                </c:pt>
                <c:pt idx="1587">
                  <c:v>42508</c:v>
                </c:pt>
                <c:pt idx="1588">
                  <c:v>42509</c:v>
                </c:pt>
                <c:pt idx="1589">
                  <c:v>42510</c:v>
                </c:pt>
                <c:pt idx="1590">
                  <c:v>42513</c:v>
                </c:pt>
                <c:pt idx="1591">
                  <c:v>42514</c:v>
                </c:pt>
                <c:pt idx="1592">
                  <c:v>42515</c:v>
                </c:pt>
                <c:pt idx="1593">
                  <c:v>42516</c:v>
                </c:pt>
                <c:pt idx="1594">
                  <c:v>42517</c:v>
                </c:pt>
                <c:pt idx="1595">
                  <c:v>42520</c:v>
                </c:pt>
                <c:pt idx="1596">
                  <c:v>42521</c:v>
                </c:pt>
                <c:pt idx="1597">
                  <c:v>42522</c:v>
                </c:pt>
                <c:pt idx="1598">
                  <c:v>42523</c:v>
                </c:pt>
                <c:pt idx="1599">
                  <c:v>42524</c:v>
                </c:pt>
                <c:pt idx="1600">
                  <c:v>42527</c:v>
                </c:pt>
                <c:pt idx="1601">
                  <c:v>42528</c:v>
                </c:pt>
                <c:pt idx="1602">
                  <c:v>42529</c:v>
                </c:pt>
                <c:pt idx="1603">
                  <c:v>42530</c:v>
                </c:pt>
                <c:pt idx="1604">
                  <c:v>42531</c:v>
                </c:pt>
                <c:pt idx="1605">
                  <c:v>42534</c:v>
                </c:pt>
                <c:pt idx="1606">
                  <c:v>42535</c:v>
                </c:pt>
                <c:pt idx="1607">
                  <c:v>42536</c:v>
                </c:pt>
                <c:pt idx="1608">
                  <c:v>42537</c:v>
                </c:pt>
                <c:pt idx="1609">
                  <c:v>42538</c:v>
                </c:pt>
                <c:pt idx="1610">
                  <c:v>42541</c:v>
                </c:pt>
                <c:pt idx="1611">
                  <c:v>42542</c:v>
                </c:pt>
                <c:pt idx="1612">
                  <c:v>42543</c:v>
                </c:pt>
                <c:pt idx="1613">
                  <c:v>42544</c:v>
                </c:pt>
                <c:pt idx="1614">
                  <c:v>42545</c:v>
                </c:pt>
                <c:pt idx="1615">
                  <c:v>42548</c:v>
                </c:pt>
                <c:pt idx="1616">
                  <c:v>42549</c:v>
                </c:pt>
                <c:pt idx="1617">
                  <c:v>42550</c:v>
                </c:pt>
                <c:pt idx="1618">
                  <c:v>42551</c:v>
                </c:pt>
                <c:pt idx="1619">
                  <c:v>42552</c:v>
                </c:pt>
                <c:pt idx="1620">
                  <c:v>42555</c:v>
                </c:pt>
                <c:pt idx="1621">
                  <c:v>42556</c:v>
                </c:pt>
                <c:pt idx="1622">
                  <c:v>42557</c:v>
                </c:pt>
                <c:pt idx="1623">
                  <c:v>42558</c:v>
                </c:pt>
                <c:pt idx="1624">
                  <c:v>42559</c:v>
                </c:pt>
                <c:pt idx="1625">
                  <c:v>42562</c:v>
                </c:pt>
                <c:pt idx="1626">
                  <c:v>42563</c:v>
                </c:pt>
                <c:pt idx="1627">
                  <c:v>42564</c:v>
                </c:pt>
                <c:pt idx="1628">
                  <c:v>42565</c:v>
                </c:pt>
                <c:pt idx="1629">
                  <c:v>42566</c:v>
                </c:pt>
                <c:pt idx="1630">
                  <c:v>42569</c:v>
                </c:pt>
                <c:pt idx="1631">
                  <c:v>42570</c:v>
                </c:pt>
                <c:pt idx="1632">
                  <c:v>42571</c:v>
                </c:pt>
                <c:pt idx="1633">
                  <c:v>42572</c:v>
                </c:pt>
                <c:pt idx="1634">
                  <c:v>42573</c:v>
                </c:pt>
                <c:pt idx="1635">
                  <c:v>42576</c:v>
                </c:pt>
                <c:pt idx="1636">
                  <c:v>42577</c:v>
                </c:pt>
                <c:pt idx="1637">
                  <c:v>42578</c:v>
                </c:pt>
                <c:pt idx="1638">
                  <c:v>42579</c:v>
                </c:pt>
                <c:pt idx="1639">
                  <c:v>42580</c:v>
                </c:pt>
                <c:pt idx="1640">
                  <c:v>42583</c:v>
                </c:pt>
                <c:pt idx="1641">
                  <c:v>42584</c:v>
                </c:pt>
                <c:pt idx="1642">
                  <c:v>42585</c:v>
                </c:pt>
                <c:pt idx="1643">
                  <c:v>42586</c:v>
                </c:pt>
                <c:pt idx="1644">
                  <c:v>42587</c:v>
                </c:pt>
                <c:pt idx="1645">
                  <c:v>42590</c:v>
                </c:pt>
                <c:pt idx="1646">
                  <c:v>42591</c:v>
                </c:pt>
                <c:pt idx="1647">
                  <c:v>42592</c:v>
                </c:pt>
                <c:pt idx="1648">
                  <c:v>42593</c:v>
                </c:pt>
                <c:pt idx="1649">
                  <c:v>42594</c:v>
                </c:pt>
                <c:pt idx="1650">
                  <c:v>42597</c:v>
                </c:pt>
                <c:pt idx="1651">
                  <c:v>42598</c:v>
                </c:pt>
                <c:pt idx="1652">
                  <c:v>42599</c:v>
                </c:pt>
                <c:pt idx="1653">
                  <c:v>42600</c:v>
                </c:pt>
                <c:pt idx="1654">
                  <c:v>42601</c:v>
                </c:pt>
                <c:pt idx="1655">
                  <c:v>42604</c:v>
                </c:pt>
                <c:pt idx="1656">
                  <c:v>42605</c:v>
                </c:pt>
                <c:pt idx="1657">
                  <c:v>42606</c:v>
                </c:pt>
                <c:pt idx="1658">
                  <c:v>42607</c:v>
                </c:pt>
                <c:pt idx="1659">
                  <c:v>42608</c:v>
                </c:pt>
                <c:pt idx="1660">
                  <c:v>42611</c:v>
                </c:pt>
                <c:pt idx="1661">
                  <c:v>42612</c:v>
                </c:pt>
                <c:pt idx="1662">
                  <c:v>42613</c:v>
                </c:pt>
                <c:pt idx="1663">
                  <c:v>42614</c:v>
                </c:pt>
                <c:pt idx="1664">
                  <c:v>42615</c:v>
                </c:pt>
                <c:pt idx="1665">
                  <c:v>42618</c:v>
                </c:pt>
                <c:pt idx="1666">
                  <c:v>42619</c:v>
                </c:pt>
                <c:pt idx="1667">
                  <c:v>42620</c:v>
                </c:pt>
                <c:pt idx="1668">
                  <c:v>42621</c:v>
                </c:pt>
                <c:pt idx="1669">
                  <c:v>42622</c:v>
                </c:pt>
                <c:pt idx="1670">
                  <c:v>42625</c:v>
                </c:pt>
                <c:pt idx="1671">
                  <c:v>42626</c:v>
                </c:pt>
                <c:pt idx="1672">
                  <c:v>42627</c:v>
                </c:pt>
                <c:pt idx="1673">
                  <c:v>42628</c:v>
                </c:pt>
                <c:pt idx="1674">
                  <c:v>42629</c:v>
                </c:pt>
                <c:pt idx="1675">
                  <c:v>42632</c:v>
                </c:pt>
                <c:pt idx="1676">
                  <c:v>42633</c:v>
                </c:pt>
                <c:pt idx="1677">
                  <c:v>42634</c:v>
                </c:pt>
                <c:pt idx="1678">
                  <c:v>42635</c:v>
                </c:pt>
                <c:pt idx="1679">
                  <c:v>42636</c:v>
                </c:pt>
                <c:pt idx="1680">
                  <c:v>42639</c:v>
                </c:pt>
                <c:pt idx="1681">
                  <c:v>42640</c:v>
                </c:pt>
                <c:pt idx="1682">
                  <c:v>42641</c:v>
                </c:pt>
                <c:pt idx="1683">
                  <c:v>42642</c:v>
                </c:pt>
                <c:pt idx="1684">
                  <c:v>42643</c:v>
                </c:pt>
                <c:pt idx="1685">
                  <c:v>42646</c:v>
                </c:pt>
                <c:pt idx="1686">
                  <c:v>42647</c:v>
                </c:pt>
                <c:pt idx="1687">
                  <c:v>42648</c:v>
                </c:pt>
                <c:pt idx="1688">
                  <c:v>42649</c:v>
                </c:pt>
                <c:pt idx="1689">
                  <c:v>42650</c:v>
                </c:pt>
                <c:pt idx="1690">
                  <c:v>42653</c:v>
                </c:pt>
                <c:pt idx="1691">
                  <c:v>42654</c:v>
                </c:pt>
                <c:pt idx="1692">
                  <c:v>42655</c:v>
                </c:pt>
                <c:pt idx="1693">
                  <c:v>42656</c:v>
                </c:pt>
                <c:pt idx="1694">
                  <c:v>42657</c:v>
                </c:pt>
                <c:pt idx="1695">
                  <c:v>42660</c:v>
                </c:pt>
                <c:pt idx="1696">
                  <c:v>42661</c:v>
                </c:pt>
                <c:pt idx="1697">
                  <c:v>42662</c:v>
                </c:pt>
                <c:pt idx="1698">
                  <c:v>42663</c:v>
                </c:pt>
                <c:pt idx="1699">
                  <c:v>42664</c:v>
                </c:pt>
                <c:pt idx="1700">
                  <c:v>42667</c:v>
                </c:pt>
                <c:pt idx="1701">
                  <c:v>42668</c:v>
                </c:pt>
                <c:pt idx="1702">
                  <c:v>42669</c:v>
                </c:pt>
                <c:pt idx="1703">
                  <c:v>42670</c:v>
                </c:pt>
                <c:pt idx="1704">
                  <c:v>42671</c:v>
                </c:pt>
                <c:pt idx="1705">
                  <c:v>42676</c:v>
                </c:pt>
                <c:pt idx="1706">
                  <c:v>42677</c:v>
                </c:pt>
                <c:pt idx="1707">
                  <c:v>42678</c:v>
                </c:pt>
                <c:pt idx="1708">
                  <c:v>42681</c:v>
                </c:pt>
                <c:pt idx="1709">
                  <c:v>42682</c:v>
                </c:pt>
                <c:pt idx="1710">
                  <c:v>42683</c:v>
                </c:pt>
                <c:pt idx="1711">
                  <c:v>42684</c:v>
                </c:pt>
                <c:pt idx="1712">
                  <c:v>42685</c:v>
                </c:pt>
                <c:pt idx="1713">
                  <c:v>42688</c:v>
                </c:pt>
                <c:pt idx="1714">
                  <c:v>42689</c:v>
                </c:pt>
                <c:pt idx="1715">
                  <c:v>42690</c:v>
                </c:pt>
                <c:pt idx="1716">
                  <c:v>42691</c:v>
                </c:pt>
                <c:pt idx="1717">
                  <c:v>42692</c:v>
                </c:pt>
                <c:pt idx="1718">
                  <c:v>42695</c:v>
                </c:pt>
                <c:pt idx="1719">
                  <c:v>42696</c:v>
                </c:pt>
                <c:pt idx="1720">
                  <c:v>42697</c:v>
                </c:pt>
                <c:pt idx="1721">
                  <c:v>42698</c:v>
                </c:pt>
                <c:pt idx="1722">
                  <c:v>42699</c:v>
                </c:pt>
                <c:pt idx="1723">
                  <c:v>42702</c:v>
                </c:pt>
                <c:pt idx="1724">
                  <c:v>42703</c:v>
                </c:pt>
                <c:pt idx="1725">
                  <c:v>42704</c:v>
                </c:pt>
                <c:pt idx="1726">
                  <c:v>42705</c:v>
                </c:pt>
                <c:pt idx="1727">
                  <c:v>42706</c:v>
                </c:pt>
                <c:pt idx="1728">
                  <c:v>42709</c:v>
                </c:pt>
                <c:pt idx="1729">
                  <c:v>42710</c:v>
                </c:pt>
                <c:pt idx="1730">
                  <c:v>42711</c:v>
                </c:pt>
                <c:pt idx="1731">
                  <c:v>42712</c:v>
                </c:pt>
                <c:pt idx="1732">
                  <c:v>42713</c:v>
                </c:pt>
                <c:pt idx="1733">
                  <c:v>42716</c:v>
                </c:pt>
                <c:pt idx="1734">
                  <c:v>42717</c:v>
                </c:pt>
                <c:pt idx="1735">
                  <c:v>42718</c:v>
                </c:pt>
                <c:pt idx="1736">
                  <c:v>42719</c:v>
                </c:pt>
                <c:pt idx="1737">
                  <c:v>42720</c:v>
                </c:pt>
                <c:pt idx="1738">
                  <c:v>42723</c:v>
                </c:pt>
                <c:pt idx="1739">
                  <c:v>42724</c:v>
                </c:pt>
                <c:pt idx="1740">
                  <c:v>42725</c:v>
                </c:pt>
                <c:pt idx="1741">
                  <c:v>42726</c:v>
                </c:pt>
                <c:pt idx="1742">
                  <c:v>42727</c:v>
                </c:pt>
                <c:pt idx="1743">
                  <c:v>42731</c:v>
                </c:pt>
                <c:pt idx="1744">
                  <c:v>42732</c:v>
                </c:pt>
                <c:pt idx="1745">
                  <c:v>42733</c:v>
                </c:pt>
                <c:pt idx="1746">
                  <c:v>42734</c:v>
                </c:pt>
                <c:pt idx="1747">
                  <c:v>42737</c:v>
                </c:pt>
                <c:pt idx="1748">
                  <c:v>42738</c:v>
                </c:pt>
                <c:pt idx="1749">
                  <c:v>42739</c:v>
                </c:pt>
                <c:pt idx="1750">
                  <c:v>42740</c:v>
                </c:pt>
                <c:pt idx="1751">
                  <c:v>42741</c:v>
                </c:pt>
                <c:pt idx="1752">
                  <c:v>42744</c:v>
                </c:pt>
                <c:pt idx="1753">
                  <c:v>42745</c:v>
                </c:pt>
                <c:pt idx="1754">
                  <c:v>42746</c:v>
                </c:pt>
                <c:pt idx="1755">
                  <c:v>42747</c:v>
                </c:pt>
                <c:pt idx="1756">
                  <c:v>42748</c:v>
                </c:pt>
                <c:pt idx="1757">
                  <c:v>42751</c:v>
                </c:pt>
                <c:pt idx="1758">
                  <c:v>42752</c:v>
                </c:pt>
                <c:pt idx="1759">
                  <c:v>42753</c:v>
                </c:pt>
                <c:pt idx="1760">
                  <c:v>42754</c:v>
                </c:pt>
                <c:pt idx="1761">
                  <c:v>42755</c:v>
                </c:pt>
                <c:pt idx="1762">
                  <c:v>42758</c:v>
                </c:pt>
                <c:pt idx="1763">
                  <c:v>42759</c:v>
                </c:pt>
                <c:pt idx="1764">
                  <c:v>42760</c:v>
                </c:pt>
                <c:pt idx="1765">
                  <c:v>42761</c:v>
                </c:pt>
                <c:pt idx="1766">
                  <c:v>42762</c:v>
                </c:pt>
                <c:pt idx="1767">
                  <c:v>42765</c:v>
                </c:pt>
                <c:pt idx="1768">
                  <c:v>42766</c:v>
                </c:pt>
                <c:pt idx="1769">
                  <c:v>42767</c:v>
                </c:pt>
                <c:pt idx="1770">
                  <c:v>42768</c:v>
                </c:pt>
                <c:pt idx="1771">
                  <c:v>42769</c:v>
                </c:pt>
                <c:pt idx="1772">
                  <c:v>42772</c:v>
                </c:pt>
                <c:pt idx="1773">
                  <c:v>42773</c:v>
                </c:pt>
                <c:pt idx="1774">
                  <c:v>42774</c:v>
                </c:pt>
                <c:pt idx="1775">
                  <c:v>42775</c:v>
                </c:pt>
                <c:pt idx="1776">
                  <c:v>42776</c:v>
                </c:pt>
                <c:pt idx="1777">
                  <c:v>42779</c:v>
                </c:pt>
                <c:pt idx="1778">
                  <c:v>42780</c:v>
                </c:pt>
                <c:pt idx="1779">
                  <c:v>42781</c:v>
                </c:pt>
                <c:pt idx="1780">
                  <c:v>42782</c:v>
                </c:pt>
                <c:pt idx="1781">
                  <c:v>42783</c:v>
                </c:pt>
                <c:pt idx="1782">
                  <c:v>42786</c:v>
                </c:pt>
                <c:pt idx="1783">
                  <c:v>42787</c:v>
                </c:pt>
                <c:pt idx="1784">
                  <c:v>42788</c:v>
                </c:pt>
                <c:pt idx="1785">
                  <c:v>42789</c:v>
                </c:pt>
                <c:pt idx="1786">
                  <c:v>42790</c:v>
                </c:pt>
                <c:pt idx="1787">
                  <c:v>42793</c:v>
                </c:pt>
                <c:pt idx="1788">
                  <c:v>42794</c:v>
                </c:pt>
                <c:pt idx="1789">
                  <c:v>42795</c:v>
                </c:pt>
                <c:pt idx="1790">
                  <c:v>42796</c:v>
                </c:pt>
                <c:pt idx="1791">
                  <c:v>42797</c:v>
                </c:pt>
                <c:pt idx="1792">
                  <c:v>42800</c:v>
                </c:pt>
                <c:pt idx="1793">
                  <c:v>42801</c:v>
                </c:pt>
                <c:pt idx="1794">
                  <c:v>42802</c:v>
                </c:pt>
                <c:pt idx="1795">
                  <c:v>42803</c:v>
                </c:pt>
                <c:pt idx="1796">
                  <c:v>42804</c:v>
                </c:pt>
                <c:pt idx="1797">
                  <c:v>42807</c:v>
                </c:pt>
                <c:pt idx="1798">
                  <c:v>42808</c:v>
                </c:pt>
                <c:pt idx="1799">
                  <c:v>42810</c:v>
                </c:pt>
                <c:pt idx="1800">
                  <c:v>42811</c:v>
                </c:pt>
                <c:pt idx="1801">
                  <c:v>42814</c:v>
                </c:pt>
                <c:pt idx="1802">
                  <c:v>42815</c:v>
                </c:pt>
                <c:pt idx="1803">
                  <c:v>42816</c:v>
                </c:pt>
                <c:pt idx="1804">
                  <c:v>42817</c:v>
                </c:pt>
                <c:pt idx="1805">
                  <c:v>42818</c:v>
                </c:pt>
                <c:pt idx="1806">
                  <c:v>42821</c:v>
                </c:pt>
                <c:pt idx="1807">
                  <c:v>42822</c:v>
                </c:pt>
                <c:pt idx="1808">
                  <c:v>42823</c:v>
                </c:pt>
                <c:pt idx="1809">
                  <c:v>42824</c:v>
                </c:pt>
                <c:pt idx="1810">
                  <c:v>42825</c:v>
                </c:pt>
                <c:pt idx="1811">
                  <c:v>42828</c:v>
                </c:pt>
                <c:pt idx="1812">
                  <c:v>42829</c:v>
                </c:pt>
                <c:pt idx="1813">
                  <c:v>42830</c:v>
                </c:pt>
                <c:pt idx="1814">
                  <c:v>42831</c:v>
                </c:pt>
                <c:pt idx="1815">
                  <c:v>42832</c:v>
                </c:pt>
                <c:pt idx="1816">
                  <c:v>42835</c:v>
                </c:pt>
                <c:pt idx="1817">
                  <c:v>42836</c:v>
                </c:pt>
                <c:pt idx="1818">
                  <c:v>42837</c:v>
                </c:pt>
                <c:pt idx="1819">
                  <c:v>42838</c:v>
                </c:pt>
                <c:pt idx="1820">
                  <c:v>42843</c:v>
                </c:pt>
                <c:pt idx="1821">
                  <c:v>42844</c:v>
                </c:pt>
                <c:pt idx="1822">
                  <c:v>42845</c:v>
                </c:pt>
                <c:pt idx="1823">
                  <c:v>42846</c:v>
                </c:pt>
                <c:pt idx="1824">
                  <c:v>42849</c:v>
                </c:pt>
                <c:pt idx="1825">
                  <c:v>42850</c:v>
                </c:pt>
                <c:pt idx="1826">
                  <c:v>42851</c:v>
                </c:pt>
                <c:pt idx="1827">
                  <c:v>42852</c:v>
                </c:pt>
                <c:pt idx="1828">
                  <c:v>42853</c:v>
                </c:pt>
                <c:pt idx="1829">
                  <c:v>42857</c:v>
                </c:pt>
                <c:pt idx="1830">
                  <c:v>42858</c:v>
                </c:pt>
                <c:pt idx="1831">
                  <c:v>42859</c:v>
                </c:pt>
                <c:pt idx="1832">
                  <c:v>42860</c:v>
                </c:pt>
                <c:pt idx="1833">
                  <c:v>42863</c:v>
                </c:pt>
                <c:pt idx="1834">
                  <c:v>42864</c:v>
                </c:pt>
                <c:pt idx="1835">
                  <c:v>42865</c:v>
                </c:pt>
                <c:pt idx="1836">
                  <c:v>42866</c:v>
                </c:pt>
                <c:pt idx="1837">
                  <c:v>42867</c:v>
                </c:pt>
                <c:pt idx="1838">
                  <c:v>42870</c:v>
                </c:pt>
                <c:pt idx="1839">
                  <c:v>42871</c:v>
                </c:pt>
                <c:pt idx="1840">
                  <c:v>42872</c:v>
                </c:pt>
                <c:pt idx="1841">
                  <c:v>42873</c:v>
                </c:pt>
                <c:pt idx="1842">
                  <c:v>42874</c:v>
                </c:pt>
                <c:pt idx="1843">
                  <c:v>42877</c:v>
                </c:pt>
                <c:pt idx="1844">
                  <c:v>42878</c:v>
                </c:pt>
                <c:pt idx="1845">
                  <c:v>42879</c:v>
                </c:pt>
                <c:pt idx="1846">
                  <c:v>42880</c:v>
                </c:pt>
                <c:pt idx="1847">
                  <c:v>42881</c:v>
                </c:pt>
                <c:pt idx="1848">
                  <c:v>42884</c:v>
                </c:pt>
                <c:pt idx="1849">
                  <c:v>42885</c:v>
                </c:pt>
                <c:pt idx="1850">
                  <c:v>42886</c:v>
                </c:pt>
                <c:pt idx="1851">
                  <c:v>42887</c:v>
                </c:pt>
                <c:pt idx="1852">
                  <c:v>42888</c:v>
                </c:pt>
                <c:pt idx="1853">
                  <c:v>42892</c:v>
                </c:pt>
                <c:pt idx="1854">
                  <c:v>42893</c:v>
                </c:pt>
                <c:pt idx="1855">
                  <c:v>42894</c:v>
                </c:pt>
                <c:pt idx="1856">
                  <c:v>42895</c:v>
                </c:pt>
                <c:pt idx="1857">
                  <c:v>42898</c:v>
                </c:pt>
                <c:pt idx="1858">
                  <c:v>42899</c:v>
                </c:pt>
                <c:pt idx="1859">
                  <c:v>42900</c:v>
                </c:pt>
                <c:pt idx="1860">
                  <c:v>42901</c:v>
                </c:pt>
                <c:pt idx="1861">
                  <c:v>42902</c:v>
                </c:pt>
                <c:pt idx="1862">
                  <c:v>42905</c:v>
                </c:pt>
                <c:pt idx="1863">
                  <c:v>42906</c:v>
                </c:pt>
                <c:pt idx="1864">
                  <c:v>42907</c:v>
                </c:pt>
                <c:pt idx="1865">
                  <c:v>42908</c:v>
                </c:pt>
                <c:pt idx="1866">
                  <c:v>42909</c:v>
                </c:pt>
                <c:pt idx="1867">
                  <c:v>42912</c:v>
                </c:pt>
                <c:pt idx="1868">
                  <c:v>42913</c:v>
                </c:pt>
                <c:pt idx="1869">
                  <c:v>42914</c:v>
                </c:pt>
                <c:pt idx="1870">
                  <c:v>42915</c:v>
                </c:pt>
                <c:pt idx="1871">
                  <c:v>42916</c:v>
                </c:pt>
                <c:pt idx="1872">
                  <c:v>42919</c:v>
                </c:pt>
                <c:pt idx="1873">
                  <c:v>42920</c:v>
                </c:pt>
                <c:pt idx="1874">
                  <c:v>42921</c:v>
                </c:pt>
                <c:pt idx="1875">
                  <c:v>42922</c:v>
                </c:pt>
                <c:pt idx="1876">
                  <c:v>42923</c:v>
                </c:pt>
                <c:pt idx="1877">
                  <c:v>42926</c:v>
                </c:pt>
                <c:pt idx="1878">
                  <c:v>42927</c:v>
                </c:pt>
                <c:pt idx="1879">
                  <c:v>42928</c:v>
                </c:pt>
                <c:pt idx="1880">
                  <c:v>42929</c:v>
                </c:pt>
                <c:pt idx="1881">
                  <c:v>42930</c:v>
                </c:pt>
                <c:pt idx="1882">
                  <c:v>42933</c:v>
                </c:pt>
                <c:pt idx="1883">
                  <c:v>42934</c:v>
                </c:pt>
                <c:pt idx="1884">
                  <c:v>42935</c:v>
                </c:pt>
                <c:pt idx="1885">
                  <c:v>42936</c:v>
                </c:pt>
                <c:pt idx="1886">
                  <c:v>42937</c:v>
                </c:pt>
                <c:pt idx="1887">
                  <c:v>42940</c:v>
                </c:pt>
                <c:pt idx="1888">
                  <c:v>42941</c:v>
                </c:pt>
                <c:pt idx="1889">
                  <c:v>42942</c:v>
                </c:pt>
                <c:pt idx="1890">
                  <c:v>42943</c:v>
                </c:pt>
                <c:pt idx="1891">
                  <c:v>42944</c:v>
                </c:pt>
                <c:pt idx="1892">
                  <c:v>42947</c:v>
                </c:pt>
                <c:pt idx="1893">
                  <c:v>42948</c:v>
                </c:pt>
                <c:pt idx="1894">
                  <c:v>42949</c:v>
                </c:pt>
                <c:pt idx="1895">
                  <c:v>42950</c:v>
                </c:pt>
                <c:pt idx="1896">
                  <c:v>42951</c:v>
                </c:pt>
                <c:pt idx="1897">
                  <c:v>42954</c:v>
                </c:pt>
                <c:pt idx="1898">
                  <c:v>42955</c:v>
                </c:pt>
                <c:pt idx="1899">
                  <c:v>42956</c:v>
                </c:pt>
                <c:pt idx="1900">
                  <c:v>42957</c:v>
                </c:pt>
                <c:pt idx="1901">
                  <c:v>42958</c:v>
                </c:pt>
                <c:pt idx="1902">
                  <c:v>42961</c:v>
                </c:pt>
                <c:pt idx="1903">
                  <c:v>42962</c:v>
                </c:pt>
                <c:pt idx="1904">
                  <c:v>42963</c:v>
                </c:pt>
                <c:pt idx="1905">
                  <c:v>42964</c:v>
                </c:pt>
                <c:pt idx="1906">
                  <c:v>42965</c:v>
                </c:pt>
                <c:pt idx="1907">
                  <c:v>42968</c:v>
                </c:pt>
                <c:pt idx="1908">
                  <c:v>42969</c:v>
                </c:pt>
                <c:pt idx="1909">
                  <c:v>42970</c:v>
                </c:pt>
                <c:pt idx="1910">
                  <c:v>42971</c:v>
                </c:pt>
                <c:pt idx="1911">
                  <c:v>42972</c:v>
                </c:pt>
                <c:pt idx="1912">
                  <c:v>42975</c:v>
                </c:pt>
                <c:pt idx="1913">
                  <c:v>42976</c:v>
                </c:pt>
                <c:pt idx="1914">
                  <c:v>42977</c:v>
                </c:pt>
                <c:pt idx="1915">
                  <c:v>42978</c:v>
                </c:pt>
                <c:pt idx="1916">
                  <c:v>42979</c:v>
                </c:pt>
                <c:pt idx="1917">
                  <c:v>42982</c:v>
                </c:pt>
                <c:pt idx="1918">
                  <c:v>42983</c:v>
                </c:pt>
                <c:pt idx="1919">
                  <c:v>42984</c:v>
                </c:pt>
                <c:pt idx="1920">
                  <c:v>42985</c:v>
                </c:pt>
                <c:pt idx="1921">
                  <c:v>42986</c:v>
                </c:pt>
                <c:pt idx="1922">
                  <c:v>42989</c:v>
                </c:pt>
                <c:pt idx="1923">
                  <c:v>42990</c:v>
                </c:pt>
                <c:pt idx="1924">
                  <c:v>42991</c:v>
                </c:pt>
                <c:pt idx="1925">
                  <c:v>42992</c:v>
                </c:pt>
                <c:pt idx="1926">
                  <c:v>42993</c:v>
                </c:pt>
                <c:pt idx="1927">
                  <c:v>42996</c:v>
                </c:pt>
                <c:pt idx="1928">
                  <c:v>42997</c:v>
                </c:pt>
                <c:pt idx="1929">
                  <c:v>42998</c:v>
                </c:pt>
                <c:pt idx="1930">
                  <c:v>42999</c:v>
                </c:pt>
                <c:pt idx="1931">
                  <c:v>43000</c:v>
                </c:pt>
                <c:pt idx="1932">
                  <c:v>43003</c:v>
                </c:pt>
                <c:pt idx="1933">
                  <c:v>43004</c:v>
                </c:pt>
                <c:pt idx="1934">
                  <c:v>43005</c:v>
                </c:pt>
                <c:pt idx="1935">
                  <c:v>43006</c:v>
                </c:pt>
                <c:pt idx="1936">
                  <c:v>43007</c:v>
                </c:pt>
              </c:numCache>
            </c:numRef>
          </c:cat>
          <c:val>
            <c:numRef>
              <c:f>napi!$C$2503:$C$4439</c:f>
              <c:numCache>
                <c:formatCode>General</c:formatCode>
                <c:ptCount val="1937"/>
                <c:pt idx="0">
                  <c:v>6.07</c:v>
                </c:pt>
                <c:pt idx="1">
                  <c:v>5.95</c:v>
                </c:pt>
                <c:pt idx="2">
                  <c:v>6</c:v>
                </c:pt>
                <c:pt idx="3">
                  <c:v>5.75</c:v>
                </c:pt>
                <c:pt idx="4">
                  <c:v>5.8</c:v>
                </c:pt>
                <c:pt idx="5">
                  <c:v>5.78</c:v>
                </c:pt>
                <c:pt idx="6">
                  <c:v>5.77</c:v>
                </c:pt>
                <c:pt idx="7">
                  <c:v>5.77</c:v>
                </c:pt>
                <c:pt idx="8">
                  <c:v>5.77</c:v>
                </c:pt>
                <c:pt idx="9">
                  <c:v>5.78</c:v>
                </c:pt>
                <c:pt idx="10">
                  <c:v>5.8</c:v>
                </c:pt>
                <c:pt idx="11">
                  <c:v>5.8</c:v>
                </c:pt>
                <c:pt idx="12">
                  <c:v>5.78</c:v>
                </c:pt>
                <c:pt idx="13">
                  <c:v>5.82</c:v>
                </c:pt>
                <c:pt idx="14">
                  <c:v>5.8</c:v>
                </c:pt>
                <c:pt idx="15">
                  <c:v>5.78</c:v>
                </c:pt>
                <c:pt idx="16">
                  <c:v>5.8</c:v>
                </c:pt>
                <c:pt idx="17">
                  <c:v>5.77</c:v>
                </c:pt>
                <c:pt idx="18">
                  <c:v>5.75</c:v>
                </c:pt>
                <c:pt idx="19">
                  <c:v>5.8</c:v>
                </c:pt>
                <c:pt idx="20">
                  <c:v>5.75</c:v>
                </c:pt>
                <c:pt idx="21">
                  <c:v>5.65</c:v>
                </c:pt>
                <c:pt idx="22">
                  <c:v>5.65</c:v>
                </c:pt>
                <c:pt idx="23">
                  <c:v>5.68</c:v>
                </c:pt>
                <c:pt idx="24">
                  <c:v>5.68</c:v>
                </c:pt>
                <c:pt idx="25">
                  <c:v>5.68</c:v>
                </c:pt>
                <c:pt idx="26">
                  <c:v>5.68</c:v>
                </c:pt>
                <c:pt idx="27">
                  <c:v>5.65</c:v>
                </c:pt>
                <c:pt idx="28">
                  <c:v>5.65</c:v>
                </c:pt>
                <c:pt idx="29">
                  <c:v>5.65</c:v>
                </c:pt>
                <c:pt idx="30">
                  <c:v>5.65</c:v>
                </c:pt>
                <c:pt idx="31">
                  <c:v>5.68</c:v>
                </c:pt>
                <c:pt idx="32">
                  <c:v>5.68</c:v>
                </c:pt>
                <c:pt idx="33">
                  <c:v>5.63</c:v>
                </c:pt>
                <c:pt idx="34">
                  <c:v>5.65</c:v>
                </c:pt>
                <c:pt idx="35">
                  <c:v>5.67</c:v>
                </c:pt>
                <c:pt idx="36">
                  <c:v>5.62</c:v>
                </c:pt>
                <c:pt idx="37">
                  <c:v>5.62</c:v>
                </c:pt>
                <c:pt idx="38">
                  <c:v>5.6</c:v>
                </c:pt>
                <c:pt idx="39">
                  <c:v>5.57</c:v>
                </c:pt>
                <c:pt idx="40">
                  <c:v>5.6</c:v>
                </c:pt>
                <c:pt idx="41">
                  <c:v>5.57</c:v>
                </c:pt>
                <c:pt idx="42">
                  <c:v>5.55</c:v>
                </c:pt>
                <c:pt idx="43">
                  <c:v>5.55</c:v>
                </c:pt>
                <c:pt idx="44">
                  <c:v>5.57</c:v>
                </c:pt>
                <c:pt idx="45">
                  <c:v>5.55</c:v>
                </c:pt>
                <c:pt idx="46">
                  <c:v>5.55</c:v>
                </c:pt>
                <c:pt idx="47">
                  <c:v>5.55</c:v>
                </c:pt>
                <c:pt idx="48">
                  <c:v>5.53</c:v>
                </c:pt>
                <c:pt idx="49">
                  <c:v>5.48</c:v>
                </c:pt>
                <c:pt idx="50">
                  <c:v>5.33</c:v>
                </c:pt>
                <c:pt idx="51">
                  <c:v>5.25</c:v>
                </c:pt>
                <c:pt idx="52">
                  <c:v>5.22</c:v>
                </c:pt>
                <c:pt idx="53">
                  <c:v>5.22</c:v>
                </c:pt>
                <c:pt idx="54">
                  <c:v>5.3</c:v>
                </c:pt>
                <c:pt idx="55">
                  <c:v>5.3</c:v>
                </c:pt>
                <c:pt idx="56">
                  <c:v>5.22</c:v>
                </c:pt>
                <c:pt idx="57">
                  <c:v>5.17</c:v>
                </c:pt>
                <c:pt idx="58">
                  <c:v>5.15</c:v>
                </c:pt>
                <c:pt idx="59">
                  <c:v>5.15</c:v>
                </c:pt>
                <c:pt idx="60">
                  <c:v>5.15</c:v>
                </c:pt>
                <c:pt idx="61">
                  <c:v>5.12</c:v>
                </c:pt>
                <c:pt idx="62">
                  <c:v>5.0999999999999996</c:v>
                </c:pt>
                <c:pt idx="63">
                  <c:v>5.0999999999999996</c:v>
                </c:pt>
                <c:pt idx="64">
                  <c:v>5.0999999999999996</c:v>
                </c:pt>
                <c:pt idx="65">
                  <c:v>5.05</c:v>
                </c:pt>
                <c:pt idx="66">
                  <c:v>5.05</c:v>
                </c:pt>
                <c:pt idx="67">
                  <c:v>5.0199999999999996</c:v>
                </c:pt>
                <c:pt idx="68">
                  <c:v>5</c:v>
                </c:pt>
                <c:pt idx="69">
                  <c:v>4.95</c:v>
                </c:pt>
                <c:pt idx="70">
                  <c:v>4.9000000000000004</c:v>
                </c:pt>
                <c:pt idx="71">
                  <c:v>4.95</c:v>
                </c:pt>
                <c:pt idx="72">
                  <c:v>4.95</c:v>
                </c:pt>
                <c:pt idx="73">
                  <c:v>4.92</c:v>
                </c:pt>
                <c:pt idx="74">
                  <c:v>4.8499999999999996</c:v>
                </c:pt>
                <c:pt idx="75">
                  <c:v>4.8499999999999996</c:v>
                </c:pt>
                <c:pt idx="76">
                  <c:v>4.8499999999999996</c:v>
                </c:pt>
                <c:pt idx="77">
                  <c:v>4.8499999999999996</c:v>
                </c:pt>
                <c:pt idx="78">
                  <c:v>4.8499999999999996</c:v>
                </c:pt>
                <c:pt idx="79">
                  <c:v>4.8499999999999996</c:v>
                </c:pt>
                <c:pt idx="80">
                  <c:v>4.95</c:v>
                </c:pt>
                <c:pt idx="81">
                  <c:v>4.95</c:v>
                </c:pt>
                <c:pt idx="82">
                  <c:v>4.88</c:v>
                </c:pt>
                <c:pt idx="83">
                  <c:v>4.95</c:v>
                </c:pt>
                <c:pt idx="84">
                  <c:v>4.92</c:v>
                </c:pt>
                <c:pt idx="85">
                  <c:v>4.9800000000000004</c:v>
                </c:pt>
                <c:pt idx="86">
                  <c:v>5.15</c:v>
                </c:pt>
                <c:pt idx="87">
                  <c:v>5.25</c:v>
                </c:pt>
                <c:pt idx="88">
                  <c:v>5.07</c:v>
                </c:pt>
                <c:pt idx="89">
                  <c:v>4.97</c:v>
                </c:pt>
                <c:pt idx="90">
                  <c:v>5</c:v>
                </c:pt>
                <c:pt idx="91">
                  <c:v>4.9000000000000004</c:v>
                </c:pt>
                <c:pt idx="92">
                  <c:v>4.9000000000000004</c:v>
                </c:pt>
                <c:pt idx="93">
                  <c:v>5</c:v>
                </c:pt>
                <c:pt idx="94">
                  <c:v>4.9800000000000004</c:v>
                </c:pt>
                <c:pt idx="95">
                  <c:v>5</c:v>
                </c:pt>
                <c:pt idx="96">
                  <c:v>5</c:v>
                </c:pt>
                <c:pt idx="97">
                  <c:v>5.0199999999999996</c:v>
                </c:pt>
                <c:pt idx="98">
                  <c:v>5</c:v>
                </c:pt>
                <c:pt idx="99">
                  <c:v>5.0199999999999996</c:v>
                </c:pt>
                <c:pt idx="100">
                  <c:v>5</c:v>
                </c:pt>
                <c:pt idx="101">
                  <c:v>4.9800000000000004</c:v>
                </c:pt>
                <c:pt idx="102">
                  <c:v>5</c:v>
                </c:pt>
                <c:pt idx="103">
                  <c:v>5.15</c:v>
                </c:pt>
                <c:pt idx="104">
                  <c:v>5.15</c:v>
                </c:pt>
                <c:pt idx="105">
                  <c:v>5.18</c:v>
                </c:pt>
                <c:pt idx="106">
                  <c:v>5.43</c:v>
                </c:pt>
                <c:pt idx="107">
                  <c:v>5.48</c:v>
                </c:pt>
                <c:pt idx="108">
                  <c:v>5.25</c:v>
                </c:pt>
                <c:pt idx="109">
                  <c:v>5.25</c:v>
                </c:pt>
                <c:pt idx="110">
                  <c:v>5.25</c:v>
                </c:pt>
                <c:pt idx="111">
                  <c:v>5.25</c:v>
                </c:pt>
                <c:pt idx="112">
                  <c:v>5.25</c:v>
                </c:pt>
                <c:pt idx="113">
                  <c:v>5.25</c:v>
                </c:pt>
                <c:pt idx="114">
                  <c:v>5.25</c:v>
                </c:pt>
                <c:pt idx="115">
                  <c:v>5.25</c:v>
                </c:pt>
                <c:pt idx="116">
                  <c:v>5.25</c:v>
                </c:pt>
                <c:pt idx="117">
                  <c:v>5.25</c:v>
                </c:pt>
                <c:pt idx="118">
                  <c:v>5.25</c:v>
                </c:pt>
                <c:pt idx="119">
                  <c:v>5.25</c:v>
                </c:pt>
                <c:pt idx="120">
                  <c:v>5.35</c:v>
                </c:pt>
                <c:pt idx="121">
                  <c:v>5.35</c:v>
                </c:pt>
                <c:pt idx="122">
                  <c:v>5.35</c:v>
                </c:pt>
                <c:pt idx="123">
                  <c:v>5.35</c:v>
                </c:pt>
                <c:pt idx="124">
                  <c:v>5.35</c:v>
                </c:pt>
                <c:pt idx="125">
                  <c:v>5.4</c:v>
                </c:pt>
                <c:pt idx="126">
                  <c:v>5.4</c:v>
                </c:pt>
                <c:pt idx="127">
                  <c:v>5.4</c:v>
                </c:pt>
                <c:pt idx="128">
                  <c:v>5.35</c:v>
                </c:pt>
                <c:pt idx="129">
                  <c:v>5.38</c:v>
                </c:pt>
                <c:pt idx="130">
                  <c:v>5.35</c:v>
                </c:pt>
                <c:pt idx="131">
                  <c:v>5.35</c:v>
                </c:pt>
                <c:pt idx="132">
                  <c:v>5.35</c:v>
                </c:pt>
                <c:pt idx="133">
                  <c:v>5.28</c:v>
                </c:pt>
                <c:pt idx="134">
                  <c:v>5.25</c:v>
                </c:pt>
                <c:pt idx="135">
                  <c:v>5.32</c:v>
                </c:pt>
                <c:pt idx="136">
                  <c:v>5.3</c:v>
                </c:pt>
                <c:pt idx="137">
                  <c:v>5.45</c:v>
                </c:pt>
                <c:pt idx="138">
                  <c:v>5.52</c:v>
                </c:pt>
                <c:pt idx="139">
                  <c:v>5.5</c:v>
                </c:pt>
                <c:pt idx="140">
                  <c:v>5.5</c:v>
                </c:pt>
                <c:pt idx="141">
                  <c:v>5.55</c:v>
                </c:pt>
                <c:pt idx="142">
                  <c:v>5.55</c:v>
                </c:pt>
                <c:pt idx="143">
                  <c:v>5.55</c:v>
                </c:pt>
                <c:pt idx="144">
                  <c:v>5.55</c:v>
                </c:pt>
                <c:pt idx="145">
                  <c:v>5.55</c:v>
                </c:pt>
                <c:pt idx="146">
                  <c:v>5.55</c:v>
                </c:pt>
                <c:pt idx="147">
                  <c:v>5.55</c:v>
                </c:pt>
                <c:pt idx="148">
                  <c:v>5.5</c:v>
                </c:pt>
                <c:pt idx="149">
                  <c:v>5.52</c:v>
                </c:pt>
                <c:pt idx="150">
                  <c:v>5.47</c:v>
                </c:pt>
                <c:pt idx="151">
                  <c:v>5.47</c:v>
                </c:pt>
                <c:pt idx="152">
                  <c:v>5.45</c:v>
                </c:pt>
                <c:pt idx="153">
                  <c:v>5.47</c:v>
                </c:pt>
                <c:pt idx="154">
                  <c:v>5.45</c:v>
                </c:pt>
                <c:pt idx="155">
                  <c:v>5.45</c:v>
                </c:pt>
                <c:pt idx="156">
                  <c:v>5.45</c:v>
                </c:pt>
                <c:pt idx="157">
                  <c:v>5.45</c:v>
                </c:pt>
                <c:pt idx="158">
                  <c:v>5.37</c:v>
                </c:pt>
                <c:pt idx="159">
                  <c:v>5.3</c:v>
                </c:pt>
                <c:pt idx="160">
                  <c:v>5.3</c:v>
                </c:pt>
                <c:pt idx="161">
                  <c:v>5.32</c:v>
                </c:pt>
                <c:pt idx="162">
                  <c:v>5.33</c:v>
                </c:pt>
                <c:pt idx="163">
                  <c:v>5.33</c:v>
                </c:pt>
                <c:pt idx="164">
                  <c:v>5.37</c:v>
                </c:pt>
                <c:pt idx="165">
                  <c:v>5.45</c:v>
                </c:pt>
                <c:pt idx="166">
                  <c:v>5.45</c:v>
                </c:pt>
                <c:pt idx="167">
                  <c:v>5.52</c:v>
                </c:pt>
                <c:pt idx="168">
                  <c:v>5.5</c:v>
                </c:pt>
                <c:pt idx="169">
                  <c:v>5.5</c:v>
                </c:pt>
                <c:pt idx="170">
                  <c:v>5.5</c:v>
                </c:pt>
                <c:pt idx="171">
                  <c:v>5.5</c:v>
                </c:pt>
                <c:pt idx="172">
                  <c:v>5.5</c:v>
                </c:pt>
                <c:pt idx="173">
                  <c:v>5.5</c:v>
                </c:pt>
                <c:pt idx="174">
                  <c:v>5.5</c:v>
                </c:pt>
                <c:pt idx="175">
                  <c:v>5.5</c:v>
                </c:pt>
                <c:pt idx="176">
                  <c:v>5.5</c:v>
                </c:pt>
                <c:pt idx="177">
                  <c:v>5.5</c:v>
                </c:pt>
                <c:pt idx="178">
                  <c:v>5.45</c:v>
                </c:pt>
                <c:pt idx="179">
                  <c:v>5.43</c:v>
                </c:pt>
                <c:pt idx="180">
                  <c:v>5.43</c:v>
                </c:pt>
                <c:pt idx="181">
                  <c:v>5.42</c:v>
                </c:pt>
                <c:pt idx="182">
                  <c:v>5.42</c:v>
                </c:pt>
                <c:pt idx="183">
                  <c:v>5.42</c:v>
                </c:pt>
                <c:pt idx="184">
                  <c:v>5.42</c:v>
                </c:pt>
                <c:pt idx="185">
                  <c:v>5.4</c:v>
                </c:pt>
                <c:pt idx="186">
                  <c:v>5.4</c:v>
                </c:pt>
                <c:pt idx="187">
                  <c:v>5.38</c:v>
                </c:pt>
                <c:pt idx="188">
                  <c:v>5.35</c:v>
                </c:pt>
                <c:pt idx="189">
                  <c:v>5.35</c:v>
                </c:pt>
                <c:pt idx="190">
                  <c:v>5.35</c:v>
                </c:pt>
                <c:pt idx="191">
                  <c:v>5.35</c:v>
                </c:pt>
                <c:pt idx="192">
                  <c:v>5.33</c:v>
                </c:pt>
                <c:pt idx="193">
                  <c:v>5.3</c:v>
                </c:pt>
                <c:pt idx="194">
                  <c:v>5.32</c:v>
                </c:pt>
                <c:pt idx="195">
                  <c:v>5.25</c:v>
                </c:pt>
                <c:pt idx="196">
                  <c:v>5.28</c:v>
                </c:pt>
                <c:pt idx="197">
                  <c:v>5.28</c:v>
                </c:pt>
                <c:pt idx="198">
                  <c:v>5.27</c:v>
                </c:pt>
                <c:pt idx="199">
                  <c:v>5.27</c:v>
                </c:pt>
                <c:pt idx="200">
                  <c:v>5.3</c:v>
                </c:pt>
                <c:pt idx="201">
                  <c:v>5.28</c:v>
                </c:pt>
                <c:pt idx="202">
                  <c:v>5.27</c:v>
                </c:pt>
                <c:pt idx="203">
                  <c:v>5.27</c:v>
                </c:pt>
                <c:pt idx="204">
                  <c:v>5.27</c:v>
                </c:pt>
                <c:pt idx="205">
                  <c:v>5.27</c:v>
                </c:pt>
                <c:pt idx="206">
                  <c:v>5.27</c:v>
                </c:pt>
                <c:pt idx="207">
                  <c:v>5.38</c:v>
                </c:pt>
                <c:pt idx="208">
                  <c:v>5.35</c:v>
                </c:pt>
                <c:pt idx="209">
                  <c:v>5.35</c:v>
                </c:pt>
                <c:pt idx="210">
                  <c:v>5.35</c:v>
                </c:pt>
                <c:pt idx="211">
                  <c:v>5.35</c:v>
                </c:pt>
                <c:pt idx="212">
                  <c:v>5.35</c:v>
                </c:pt>
                <c:pt idx="213">
                  <c:v>5.35</c:v>
                </c:pt>
                <c:pt idx="214">
                  <c:v>5.35</c:v>
                </c:pt>
                <c:pt idx="215">
                  <c:v>5.35</c:v>
                </c:pt>
                <c:pt idx="216">
                  <c:v>5.35</c:v>
                </c:pt>
                <c:pt idx="217">
                  <c:v>5.35</c:v>
                </c:pt>
                <c:pt idx="218">
                  <c:v>5.37</c:v>
                </c:pt>
                <c:pt idx="219">
                  <c:v>5.38</c:v>
                </c:pt>
                <c:pt idx="220">
                  <c:v>5.35</c:v>
                </c:pt>
                <c:pt idx="221">
                  <c:v>5.35</c:v>
                </c:pt>
                <c:pt idx="222">
                  <c:v>5.35</c:v>
                </c:pt>
                <c:pt idx="223">
                  <c:v>5.32</c:v>
                </c:pt>
                <c:pt idx="224">
                  <c:v>5.3</c:v>
                </c:pt>
                <c:pt idx="225">
                  <c:v>5.32</c:v>
                </c:pt>
                <c:pt idx="226">
                  <c:v>5.33</c:v>
                </c:pt>
                <c:pt idx="227">
                  <c:v>5.37</c:v>
                </c:pt>
                <c:pt idx="228">
                  <c:v>5.35</c:v>
                </c:pt>
                <c:pt idx="229">
                  <c:v>5.45</c:v>
                </c:pt>
                <c:pt idx="230">
                  <c:v>5.45</c:v>
                </c:pt>
                <c:pt idx="231">
                  <c:v>5.69</c:v>
                </c:pt>
                <c:pt idx="232">
                  <c:v>5.75</c:v>
                </c:pt>
                <c:pt idx="233">
                  <c:v>5.78</c:v>
                </c:pt>
                <c:pt idx="234">
                  <c:v>5.77</c:v>
                </c:pt>
                <c:pt idx="235">
                  <c:v>5.8</c:v>
                </c:pt>
                <c:pt idx="236">
                  <c:v>5.78</c:v>
                </c:pt>
                <c:pt idx="237">
                  <c:v>5.75</c:v>
                </c:pt>
                <c:pt idx="238">
                  <c:v>5.73</c:v>
                </c:pt>
                <c:pt idx="239">
                  <c:v>5.73</c:v>
                </c:pt>
                <c:pt idx="240">
                  <c:v>5.73</c:v>
                </c:pt>
                <c:pt idx="241">
                  <c:v>5.68</c:v>
                </c:pt>
                <c:pt idx="242">
                  <c:v>5.68</c:v>
                </c:pt>
                <c:pt idx="243">
                  <c:v>5.6</c:v>
                </c:pt>
                <c:pt idx="244">
                  <c:v>5.57</c:v>
                </c:pt>
                <c:pt idx="245">
                  <c:v>5.62</c:v>
                </c:pt>
                <c:pt idx="246">
                  <c:v>5.68</c:v>
                </c:pt>
                <c:pt idx="247">
                  <c:v>5.73</c:v>
                </c:pt>
                <c:pt idx="248">
                  <c:v>5.73</c:v>
                </c:pt>
                <c:pt idx="249">
                  <c:v>5.68</c:v>
                </c:pt>
                <c:pt idx="250">
                  <c:v>5.73</c:v>
                </c:pt>
                <c:pt idx="251">
                  <c:v>5.7</c:v>
                </c:pt>
                <c:pt idx="252">
                  <c:v>5.7</c:v>
                </c:pt>
                <c:pt idx="253">
                  <c:v>5.76</c:v>
                </c:pt>
                <c:pt idx="254">
                  <c:v>5.73</c:v>
                </c:pt>
                <c:pt idx="255">
                  <c:v>5.9</c:v>
                </c:pt>
                <c:pt idx="256">
                  <c:v>5.9</c:v>
                </c:pt>
                <c:pt idx="257">
                  <c:v>5.85</c:v>
                </c:pt>
                <c:pt idx="258">
                  <c:v>5.82</c:v>
                </c:pt>
                <c:pt idx="259">
                  <c:v>5.85</c:v>
                </c:pt>
                <c:pt idx="260">
                  <c:v>5.85</c:v>
                </c:pt>
                <c:pt idx="261">
                  <c:v>5.82</c:v>
                </c:pt>
                <c:pt idx="262">
                  <c:v>5.78</c:v>
                </c:pt>
                <c:pt idx="263">
                  <c:v>5.8</c:v>
                </c:pt>
                <c:pt idx="264">
                  <c:v>5.78</c:v>
                </c:pt>
                <c:pt idx="265">
                  <c:v>5.75</c:v>
                </c:pt>
                <c:pt idx="266">
                  <c:v>5.7</c:v>
                </c:pt>
                <c:pt idx="267">
                  <c:v>5.7</c:v>
                </c:pt>
                <c:pt idx="268">
                  <c:v>5.7</c:v>
                </c:pt>
                <c:pt idx="269">
                  <c:v>5.7</c:v>
                </c:pt>
                <c:pt idx="270">
                  <c:v>5.75</c:v>
                </c:pt>
                <c:pt idx="271">
                  <c:v>5.77</c:v>
                </c:pt>
                <c:pt idx="272">
                  <c:v>5.78</c:v>
                </c:pt>
                <c:pt idx="273">
                  <c:v>5.77</c:v>
                </c:pt>
                <c:pt idx="274">
                  <c:v>5.8</c:v>
                </c:pt>
                <c:pt idx="275">
                  <c:v>5.8</c:v>
                </c:pt>
                <c:pt idx="276">
                  <c:v>5.8</c:v>
                </c:pt>
                <c:pt idx="277">
                  <c:v>5.82</c:v>
                </c:pt>
                <c:pt idx="278">
                  <c:v>5.87</c:v>
                </c:pt>
                <c:pt idx="279">
                  <c:v>5.87</c:v>
                </c:pt>
                <c:pt idx="280">
                  <c:v>5.85</c:v>
                </c:pt>
                <c:pt idx="281">
                  <c:v>5.85</c:v>
                </c:pt>
                <c:pt idx="282">
                  <c:v>5.9</c:v>
                </c:pt>
                <c:pt idx="283">
                  <c:v>5.9</c:v>
                </c:pt>
                <c:pt idx="284">
                  <c:v>5.9</c:v>
                </c:pt>
                <c:pt idx="285">
                  <c:v>5.9</c:v>
                </c:pt>
                <c:pt idx="286">
                  <c:v>5.9</c:v>
                </c:pt>
                <c:pt idx="287">
                  <c:v>5.9</c:v>
                </c:pt>
                <c:pt idx="288">
                  <c:v>5.9</c:v>
                </c:pt>
                <c:pt idx="289">
                  <c:v>5.9</c:v>
                </c:pt>
                <c:pt idx="290">
                  <c:v>5.9</c:v>
                </c:pt>
                <c:pt idx="291">
                  <c:v>5.9</c:v>
                </c:pt>
                <c:pt idx="292">
                  <c:v>5.9</c:v>
                </c:pt>
                <c:pt idx="293">
                  <c:v>5.88</c:v>
                </c:pt>
                <c:pt idx="294">
                  <c:v>5.88</c:v>
                </c:pt>
                <c:pt idx="295">
                  <c:v>5.95</c:v>
                </c:pt>
                <c:pt idx="296">
                  <c:v>5.9</c:v>
                </c:pt>
                <c:pt idx="297">
                  <c:v>5.97</c:v>
                </c:pt>
                <c:pt idx="298">
                  <c:v>5.92</c:v>
                </c:pt>
                <c:pt idx="299">
                  <c:v>5.9</c:v>
                </c:pt>
                <c:pt idx="300">
                  <c:v>5.93</c:v>
                </c:pt>
                <c:pt idx="301">
                  <c:v>5.93</c:v>
                </c:pt>
                <c:pt idx="302">
                  <c:v>6</c:v>
                </c:pt>
                <c:pt idx="303">
                  <c:v>6</c:v>
                </c:pt>
                <c:pt idx="304">
                  <c:v>5.95</c:v>
                </c:pt>
                <c:pt idx="305">
                  <c:v>5.95</c:v>
                </c:pt>
                <c:pt idx="306">
                  <c:v>5.95</c:v>
                </c:pt>
                <c:pt idx="307">
                  <c:v>5.95</c:v>
                </c:pt>
                <c:pt idx="308">
                  <c:v>5.85</c:v>
                </c:pt>
                <c:pt idx="309">
                  <c:v>5.92</c:v>
                </c:pt>
                <c:pt idx="310">
                  <c:v>5.91</c:v>
                </c:pt>
                <c:pt idx="311">
                  <c:v>5.93</c:v>
                </c:pt>
                <c:pt idx="312">
                  <c:v>5.85</c:v>
                </c:pt>
                <c:pt idx="313">
                  <c:v>5.87</c:v>
                </c:pt>
                <c:pt idx="314">
                  <c:v>5.85</c:v>
                </c:pt>
                <c:pt idx="315">
                  <c:v>5.85</c:v>
                </c:pt>
                <c:pt idx="316">
                  <c:v>5.85</c:v>
                </c:pt>
                <c:pt idx="317">
                  <c:v>5.85</c:v>
                </c:pt>
                <c:pt idx="318">
                  <c:v>5.85</c:v>
                </c:pt>
                <c:pt idx="319">
                  <c:v>5.85</c:v>
                </c:pt>
                <c:pt idx="320">
                  <c:v>5.85</c:v>
                </c:pt>
                <c:pt idx="321">
                  <c:v>5.85</c:v>
                </c:pt>
                <c:pt idx="322">
                  <c:v>5.85</c:v>
                </c:pt>
                <c:pt idx="323">
                  <c:v>5.88</c:v>
                </c:pt>
                <c:pt idx="324">
                  <c:v>5.85</c:v>
                </c:pt>
                <c:pt idx="325">
                  <c:v>5.85</c:v>
                </c:pt>
                <c:pt idx="326">
                  <c:v>5.85</c:v>
                </c:pt>
                <c:pt idx="327">
                  <c:v>5.85</c:v>
                </c:pt>
                <c:pt idx="328">
                  <c:v>5.85</c:v>
                </c:pt>
                <c:pt idx="329">
                  <c:v>5.85</c:v>
                </c:pt>
                <c:pt idx="330">
                  <c:v>5.85</c:v>
                </c:pt>
                <c:pt idx="331">
                  <c:v>5.85</c:v>
                </c:pt>
                <c:pt idx="332">
                  <c:v>5.85</c:v>
                </c:pt>
                <c:pt idx="333">
                  <c:v>5.85</c:v>
                </c:pt>
                <c:pt idx="334">
                  <c:v>5.85</c:v>
                </c:pt>
                <c:pt idx="335">
                  <c:v>5.85</c:v>
                </c:pt>
                <c:pt idx="336">
                  <c:v>5.85</c:v>
                </c:pt>
                <c:pt idx="337">
                  <c:v>5.85</c:v>
                </c:pt>
                <c:pt idx="338">
                  <c:v>5.85</c:v>
                </c:pt>
                <c:pt idx="339">
                  <c:v>5.85</c:v>
                </c:pt>
                <c:pt idx="340">
                  <c:v>5.85</c:v>
                </c:pt>
                <c:pt idx="341">
                  <c:v>5.85</c:v>
                </c:pt>
                <c:pt idx="342">
                  <c:v>5.87</c:v>
                </c:pt>
                <c:pt idx="343">
                  <c:v>5.85</c:v>
                </c:pt>
                <c:pt idx="344">
                  <c:v>5.85</c:v>
                </c:pt>
                <c:pt idx="345">
                  <c:v>5.85</c:v>
                </c:pt>
                <c:pt idx="346">
                  <c:v>5.87</c:v>
                </c:pt>
                <c:pt idx="347">
                  <c:v>5.87</c:v>
                </c:pt>
                <c:pt idx="348">
                  <c:v>5.87</c:v>
                </c:pt>
                <c:pt idx="349">
                  <c:v>5.87</c:v>
                </c:pt>
                <c:pt idx="350">
                  <c:v>5.87</c:v>
                </c:pt>
                <c:pt idx="351">
                  <c:v>5.85</c:v>
                </c:pt>
                <c:pt idx="352">
                  <c:v>5.87</c:v>
                </c:pt>
                <c:pt idx="353">
                  <c:v>5.85</c:v>
                </c:pt>
                <c:pt idx="354">
                  <c:v>5.87</c:v>
                </c:pt>
                <c:pt idx="355">
                  <c:v>5.87</c:v>
                </c:pt>
                <c:pt idx="356">
                  <c:v>5.87</c:v>
                </c:pt>
                <c:pt idx="357">
                  <c:v>5.9</c:v>
                </c:pt>
                <c:pt idx="358">
                  <c:v>5.87</c:v>
                </c:pt>
                <c:pt idx="359">
                  <c:v>5.87</c:v>
                </c:pt>
                <c:pt idx="360">
                  <c:v>5.89</c:v>
                </c:pt>
                <c:pt idx="361">
                  <c:v>5.87</c:v>
                </c:pt>
                <c:pt idx="362">
                  <c:v>5.87</c:v>
                </c:pt>
                <c:pt idx="363">
                  <c:v>5.89</c:v>
                </c:pt>
                <c:pt idx="364">
                  <c:v>5.87</c:v>
                </c:pt>
                <c:pt idx="365">
                  <c:v>5.85</c:v>
                </c:pt>
                <c:pt idx="366">
                  <c:v>5.9</c:v>
                </c:pt>
                <c:pt idx="367">
                  <c:v>5.86</c:v>
                </c:pt>
                <c:pt idx="368">
                  <c:v>5.92</c:v>
                </c:pt>
                <c:pt idx="369">
                  <c:v>5.88</c:v>
                </c:pt>
                <c:pt idx="370">
                  <c:v>5.85</c:v>
                </c:pt>
                <c:pt idx="371">
                  <c:v>5.85</c:v>
                </c:pt>
                <c:pt idx="372">
                  <c:v>5.85</c:v>
                </c:pt>
                <c:pt idx="373">
                  <c:v>5.85</c:v>
                </c:pt>
                <c:pt idx="374">
                  <c:v>5.85</c:v>
                </c:pt>
                <c:pt idx="375">
                  <c:v>5.85</c:v>
                </c:pt>
                <c:pt idx="376">
                  <c:v>5.85</c:v>
                </c:pt>
                <c:pt idx="377">
                  <c:v>5.82</c:v>
                </c:pt>
                <c:pt idx="378">
                  <c:v>5.85</c:v>
                </c:pt>
                <c:pt idx="379">
                  <c:v>5.82</c:v>
                </c:pt>
                <c:pt idx="380">
                  <c:v>5.85</c:v>
                </c:pt>
                <c:pt idx="381">
                  <c:v>5.9</c:v>
                </c:pt>
                <c:pt idx="382">
                  <c:v>5.81</c:v>
                </c:pt>
                <c:pt idx="383">
                  <c:v>5.81</c:v>
                </c:pt>
                <c:pt idx="384">
                  <c:v>5.82</c:v>
                </c:pt>
                <c:pt idx="385">
                  <c:v>5.8</c:v>
                </c:pt>
                <c:pt idx="386">
                  <c:v>5.8</c:v>
                </c:pt>
                <c:pt idx="387">
                  <c:v>5.8</c:v>
                </c:pt>
                <c:pt idx="388">
                  <c:v>5.8</c:v>
                </c:pt>
                <c:pt idx="389">
                  <c:v>5.8</c:v>
                </c:pt>
                <c:pt idx="390">
                  <c:v>5.8</c:v>
                </c:pt>
                <c:pt idx="391">
                  <c:v>5.8</c:v>
                </c:pt>
                <c:pt idx="392">
                  <c:v>5.81</c:v>
                </c:pt>
                <c:pt idx="393">
                  <c:v>5.8</c:v>
                </c:pt>
                <c:pt idx="394">
                  <c:v>5.78</c:v>
                </c:pt>
                <c:pt idx="395">
                  <c:v>5.8</c:v>
                </c:pt>
                <c:pt idx="396">
                  <c:v>5.78</c:v>
                </c:pt>
                <c:pt idx="397">
                  <c:v>5.8</c:v>
                </c:pt>
                <c:pt idx="398">
                  <c:v>5.78</c:v>
                </c:pt>
                <c:pt idx="399">
                  <c:v>5.8</c:v>
                </c:pt>
                <c:pt idx="400">
                  <c:v>5.8</c:v>
                </c:pt>
                <c:pt idx="401">
                  <c:v>5.8</c:v>
                </c:pt>
                <c:pt idx="402">
                  <c:v>5.87</c:v>
                </c:pt>
                <c:pt idx="403">
                  <c:v>5.85</c:v>
                </c:pt>
                <c:pt idx="404">
                  <c:v>5.97</c:v>
                </c:pt>
                <c:pt idx="405">
                  <c:v>5.95</c:v>
                </c:pt>
                <c:pt idx="406">
                  <c:v>5.95</c:v>
                </c:pt>
                <c:pt idx="407">
                  <c:v>5.95</c:v>
                </c:pt>
                <c:pt idx="408">
                  <c:v>5.95</c:v>
                </c:pt>
                <c:pt idx="409">
                  <c:v>5.9</c:v>
                </c:pt>
                <c:pt idx="410">
                  <c:v>5.9</c:v>
                </c:pt>
                <c:pt idx="411">
                  <c:v>5.87</c:v>
                </c:pt>
                <c:pt idx="412">
                  <c:v>5.78</c:v>
                </c:pt>
                <c:pt idx="413">
                  <c:v>5.7</c:v>
                </c:pt>
                <c:pt idx="414">
                  <c:v>5.75</c:v>
                </c:pt>
                <c:pt idx="415">
                  <c:v>5.75</c:v>
                </c:pt>
                <c:pt idx="416">
                  <c:v>5.78</c:v>
                </c:pt>
                <c:pt idx="417">
                  <c:v>5.75</c:v>
                </c:pt>
                <c:pt idx="418">
                  <c:v>5.77</c:v>
                </c:pt>
                <c:pt idx="419">
                  <c:v>5.77</c:v>
                </c:pt>
                <c:pt idx="420">
                  <c:v>5.75</c:v>
                </c:pt>
                <c:pt idx="421">
                  <c:v>5.75</c:v>
                </c:pt>
                <c:pt idx="422">
                  <c:v>5.73</c:v>
                </c:pt>
                <c:pt idx="423">
                  <c:v>5.73</c:v>
                </c:pt>
                <c:pt idx="424">
                  <c:v>5.7</c:v>
                </c:pt>
                <c:pt idx="425">
                  <c:v>5.7</c:v>
                </c:pt>
                <c:pt idx="426">
                  <c:v>5.67</c:v>
                </c:pt>
                <c:pt idx="427">
                  <c:v>5.65</c:v>
                </c:pt>
                <c:pt idx="428">
                  <c:v>5.65</c:v>
                </c:pt>
                <c:pt idx="429">
                  <c:v>5.65</c:v>
                </c:pt>
                <c:pt idx="430">
                  <c:v>5.65</c:v>
                </c:pt>
                <c:pt idx="431">
                  <c:v>5.65</c:v>
                </c:pt>
                <c:pt idx="432">
                  <c:v>5.68</c:v>
                </c:pt>
                <c:pt idx="433">
                  <c:v>5.68</c:v>
                </c:pt>
                <c:pt idx="434">
                  <c:v>5.73</c:v>
                </c:pt>
                <c:pt idx="435">
                  <c:v>5.78</c:v>
                </c:pt>
                <c:pt idx="436">
                  <c:v>5.88</c:v>
                </c:pt>
                <c:pt idx="437">
                  <c:v>5.88</c:v>
                </c:pt>
                <c:pt idx="438">
                  <c:v>5.95</c:v>
                </c:pt>
                <c:pt idx="439">
                  <c:v>5.97</c:v>
                </c:pt>
                <c:pt idx="440">
                  <c:v>5.95</c:v>
                </c:pt>
                <c:pt idx="441">
                  <c:v>5.85</c:v>
                </c:pt>
                <c:pt idx="442">
                  <c:v>5.88</c:v>
                </c:pt>
                <c:pt idx="443">
                  <c:v>5.95</c:v>
                </c:pt>
                <c:pt idx="444">
                  <c:v>6</c:v>
                </c:pt>
                <c:pt idx="445">
                  <c:v>5.95</c:v>
                </c:pt>
                <c:pt idx="446">
                  <c:v>6.08</c:v>
                </c:pt>
                <c:pt idx="447">
                  <c:v>6.05</c:v>
                </c:pt>
                <c:pt idx="448">
                  <c:v>6.02</c:v>
                </c:pt>
                <c:pt idx="449">
                  <c:v>5.95</c:v>
                </c:pt>
                <c:pt idx="450">
                  <c:v>5.97</c:v>
                </c:pt>
                <c:pt idx="451">
                  <c:v>6.05</c:v>
                </c:pt>
                <c:pt idx="452">
                  <c:v>6.05</c:v>
                </c:pt>
                <c:pt idx="453">
                  <c:v>6.05</c:v>
                </c:pt>
                <c:pt idx="454">
                  <c:v>6.05</c:v>
                </c:pt>
                <c:pt idx="455">
                  <c:v>6.05</c:v>
                </c:pt>
                <c:pt idx="456">
                  <c:v>6.07</c:v>
                </c:pt>
                <c:pt idx="457">
                  <c:v>6.08</c:v>
                </c:pt>
                <c:pt idx="458">
                  <c:v>6.08</c:v>
                </c:pt>
                <c:pt idx="459">
                  <c:v>6.08</c:v>
                </c:pt>
                <c:pt idx="460">
                  <c:v>6.07</c:v>
                </c:pt>
                <c:pt idx="461">
                  <c:v>6.05</c:v>
                </c:pt>
                <c:pt idx="462">
                  <c:v>6.05</c:v>
                </c:pt>
                <c:pt idx="463">
                  <c:v>6.15</c:v>
                </c:pt>
                <c:pt idx="464">
                  <c:v>6.1</c:v>
                </c:pt>
                <c:pt idx="465">
                  <c:v>6.2</c:v>
                </c:pt>
                <c:pt idx="466">
                  <c:v>6.33</c:v>
                </c:pt>
                <c:pt idx="467">
                  <c:v>6.3</c:v>
                </c:pt>
                <c:pt idx="468">
                  <c:v>6.3</c:v>
                </c:pt>
                <c:pt idx="469">
                  <c:v>6.3</c:v>
                </c:pt>
                <c:pt idx="470">
                  <c:v>6.3</c:v>
                </c:pt>
                <c:pt idx="471">
                  <c:v>6.35</c:v>
                </c:pt>
                <c:pt idx="472">
                  <c:v>6.43</c:v>
                </c:pt>
                <c:pt idx="473">
                  <c:v>6.47</c:v>
                </c:pt>
                <c:pt idx="474">
                  <c:v>6.48</c:v>
                </c:pt>
                <c:pt idx="475">
                  <c:v>6.45</c:v>
                </c:pt>
                <c:pt idx="476">
                  <c:v>6.38</c:v>
                </c:pt>
                <c:pt idx="477">
                  <c:v>6.48</c:v>
                </c:pt>
                <c:pt idx="478">
                  <c:v>6.45</c:v>
                </c:pt>
                <c:pt idx="479">
                  <c:v>6.52</c:v>
                </c:pt>
                <c:pt idx="480">
                  <c:v>6.48</c:v>
                </c:pt>
                <c:pt idx="481">
                  <c:v>6.63</c:v>
                </c:pt>
                <c:pt idx="482">
                  <c:v>7.15</c:v>
                </c:pt>
                <c:pt idx="483">
                  <c:v>7.25</c:v>
                </c:pt>
                <c:pt idx="484">
                  <c:v>7.15</c:v>
                </c:pt>
                <c:pt idx="485">
                  <c:v>6.78</c:v>
                </c:pt>
                <c:pt idx="486">
                  <c:v>6.85</c:v>
                </c:pt>
                <c:pt idx="487">
                  <c:v>6.85</c:v>
                </c:pt>
                <c:pt idx="488">
                  <c:v>6.88</c:v>
                </c:pt>
                <c:pt idx="489">
                  <c:v>7.12</c:v>
                </c:pt>
                <c:pt idx="490">
                  <c:v>7.15</c:v>
                </c:pt>
                <c:pt idx="491">
                  <c:v>7.25</c:v>
                </c:pt>
                <c:pt idx="492">
                  <c:v>7.3</c:v>
                </c:pt>
                <c:pt idx="493">
                  <c:v>7.35</c:v>
                </c:pt>
                <c:pt idx="494">
                  <c:v>7.12</c:v>
                </c:pt>
                <c:pt idx="495">
                  <c:v>7.05</c:v>
                </c:pt>
                <c:pt idx="496">
                  <c:v>7.05</c:v>
                </c:pt>
                <c:pt idx="497">
                  <c:v>7.05</c:v>
                </c:pt>
                <c:pt idx="498">
                  <c:v>7.1</c:v>
                </c:pt>
                <c:pt idx="499">
                  <c:v>7.1</c:v>
                </c:pt>
                <c:pt idx="500">
                  <c:v>7.1</c:v>
                </c:pt>
                <c:pt idx="501">
                  <c:v>7.45</c:v>
                </c:pt>
                <c:pt idx="502">
                  <c:v>7.4</c:v>
                </c:pt>
                <c:pt idx="503">
                  <c:v>7.4</c:v>
                </c:pt>
                <c:pt idx="504">
                  <c:v>7.4</c:v>
                </c:pt>
                <c:pt idx="505">
                  <c:v>7.55</c:v>
                </c:pt>
                <c:pt idx="506">
                  <c:v>7.55</c:v>
                </c:pt>
                <c:pt idx="507">
                  <c:v>7.5</c:v>
                </c:pt>
                <c:pt idx="508">
                  <c:v>7.85</c:v>
                </c:pt>
                <c:pt idx="509">
                  <c:v>8.1</c:v>
                </c:pt>
                <c:pt idx="510">
                  <c:v>8.6</c:v>
                </c:pt>
                <c:pt idx="511">
                  <c:v>8.41</c:v>
                </c:pt>
                <c:pt idx="512">
                  <c:v>8.19</c:v>
                </c:pt>
                <c:pt idx="513">
                  <c:v>8.0299999999999994</c:v>
                </c:pt>
                <c:pt idx="514">
                  <c:v>7.85</c:v>
                </c:pt>
                <c:pt idx="515">
                  <c:v>7.75</c:v>
                </c:pt>
                <c:pt idx="516">
                  <c:v>7.84</c:v>
                </c:pt>
                <c:pt idx="517">
                  <c:v>7.85</c:v>
                </c:pt>
                <c:pt idx="518">
                  <c:v>7.95</c:v>
                </c:pt>
                <c:pt idx="519">
                  <c:v>7.5</c:v>
                </c:pt>
                <c:pt idx="520">
                  <c:v>7.55</c:v>
                </c:pt>
                <c:pt idx="521">
                  <c:v>7.64</c:v>
                </c:pt>
                <c:pt idx="522">
                  <c:v>7.63</c:v>
                </c:pt>
                <c:pt idx="523">
                  <c:v>7.61</c:v>
                </c:pt>
                <c:pt idx="524">
                  <c:v>7.37</c:v>
                </c:pt>
                <c:pt idx="525">
                  <c:v>7.35</c:v>
                </c:pt>
                <c:pt idx="526">
                  <c:v>7.35</c:v>
                </c:pt>
                <c:pt idx="527">
                  <c:v>7.35</c:v>
                </c:pt>
                <c:pt idx="528">
                  <c:v>7.48</c:v>
                </c:pt>
                <c:pt idx="529">
                  <c:v>7.45</c:v>
                </c:pt>
                <c:pt idx="530">
                  <c:v>7.44</c:v>
                </c:pt>
                <c:pt idx="531">
                  <c:v>7.4</c:v>
                </c:pt>
                <c:pt idx="532">
                  <c:v>7.39</c:v>
                </c:pt>
                <c:pt idx="533">
                  <c:v>7.35</c:v>
                </c:pt>
                <c:pt idx="534">
                  <c:v>7.25</c:v>
                </c:pt>
                <c:pt idx="535">
                  <c:v>7.3</c:v>
                </c:pt>
                <c:pt idx="536">
                  <c:v>7.35</c:v>
                </c:pt>
                <c:pt idx="537">
                  <c:v>7.42</c:v>
                </c:pt>
                <c:pt idx="538">
                  <c:v>7.39</c:v>
                </c:pt>
                <c:pt idx="539">
                  <c:v>7.25</c:v>
                </c:pt>
                <c:pt idx="540">
                  <c:v>7.35</c:v>
                </c:pt>
                <c:pt idx="541">
                  <c:v>7.25</c:v>
                </c:pt>
                <c:pt idx="542">
                  <c:v>7.2</c:v>
                </c:pt>
                <c:pt idx="543">
                  <c:v>7.2</c:v>
                </c:pt>
                <c:pt idx="544">
                  <c:v>7.22</c:v>
                </c:pt>
                <c:pt idx="545">
                  <c:v>7.21</c:v>
                </c:pt>
                <c:pt idx="546">
                  <c:v>7.2</c:v>
                </c:pt>
                <c:pt idx="547">
                  <c:v>7.23</c:v>
                </c:pt>
                <c:pt idx="548">
                  <c:v>7.2</c:v>
                </c:pt>
                <c:pt idx="549">
                  <c:v>7.08</c:v>
                </c:pt>
                <c:pt idx="550">
                  <c:v>7.05</c:v>
                </c:pt>
                <c:pt idx="551">
                  <c:v>7.13</c:v>
                </c:pt>
                <c:pt idx="552">
                  <c:v>7.12</c:v>
                </c:pt>
                <c:pt idx="553">
                  <c:v>7.25</c:v>
                </c:pt>
                <c:pt idx="554">
                  <c:v>7.2</c:v>
                </c:pt>
                <c:pt idx="555">
                  <c:v>7.2</c:v>
                </c:pt>
                <c:pt idx="556">
                  <c:v>7.16</c:v>
                </c:pt>
                <c:pt idx="557">
                  <c:v>7.15</c:v>
                </c:pt>
                <c:pt idx="558">
                  <c:v>7.16</c:v>
                </c:pt>
                <c:pt idx="559">
                  <c:v>7.15</c:v>
                </c:pt>
                <c:pt idx="560">
                  <c:v>7.16</c:v>
                </c:pt>
                <c:pt idx="561">
                  <c:v>7.17</c:v>
                </c:pt>
                <c:pt idx="562">
                  <c:v>7.15</c:v>
                </c:pt>
                <c:pt idx="563">
                  <c:v>7.17</c:v>
                </c:pt>
                <c:pt idx="564">
                  <c:v>7.15</c:v>
                </c:pt>
                <c:pt idx="565">
                  <c:v>7.17</c:v>
                </c:pt>
                <c:pt idx="566">
                  <c:v>7.38</c:v>
                </c:pt>
                <c:pt idx="567">
                  <c:v>7.35</c:v>
                </c:pt>
                <c:pt idx="568">
                  <c:v>7.35</c:v>
                </c:pt>
                <c:pt idx="569">
                  <c:v>7.35</c:v>
                </c:pt>
                <c:pt idx="570">
                  <c:v>7.35</c:v>
                </c:pt>
                <c:pt idx="571">
                  <c:v>7.35</c:v>
                </c:pt>
                <c:pt idx="572">
                  <c:v>7.35</c:v>
                </c:pt>
                <c:pt idx="573">
                  <c:v>7.35</c:v>
                </c:pt>
                <c:pt idx="574">
                  <c:v>7.35</c:v>
                </c:pt>
                <c:pt idx="575">
                  <c:v>7.35</c:v>
                </c:pt>
                <c:pt idx="576">
                  <c:v>7.35</c:v>
                </c:pt>
                <c:pt idx="577">
                  <c:v>7.35</c:v>
                </c:pt>
                <c:pt idx="578">
                  <c:v>7.35</c:v>
                </c:pt>
                <c:pt idx="579">
                  <c:v>7.35</c:v>
                </c:pt>
                <c:pt idx="580">
                  <c:v>7.35</c:v>
                </c:pt>
                <c:pt idx="581">
                  <c:v>7.35</c:v>
                </c:pt>
                <c:pt idx="582">
                  <c:v>7.35</c:v>
                </c:pt>
                <c:pt idx="583">
                  <c:v>7.35</c:v>
                </c:pt>
                <c:pt idx="584">
                  <c:v>7.35</c:v>
                </c:pt>
                <c:pt idx="585">
                  <c:v>7.2</c:v>
                </c:pt>
                <c:pt idx="586">
                  <c:v>7.18</c:v>
                </c:pt>
                <c:pt idx="587">
                  <c:v>7.2</c:v>
                </c:pt>
                <c:pt idx="588">
                  <c:v>7.2</c:v>
                </c:pt>
                <c:pt idx="589">
                  <c:v>7.15</c:v>
                </c:pt>
                <c:pt idx="590">
                  <c:v>7.15</c:v>
                </c:pt>
                <c:pt idx="591">
                  <c:v>7.15</c:v>
                </c:pt>
                <c:pt idx="592">
                  <c:v>7.15</c:v>
                </c:pt>
                <c:pt idx="593">
                  <c:v>7.15</c:v>
                </c:pt>
                <c:pt idx="594">
                  <c:v>7.15</c:v>
                </c:pt>
                <c:pt idx="595">
                  <c:v>7.15</c:v>
                </c:pt>
                <c:pt idx="596">
                  <c:v>7.15</c:v>
                </c:pt>
                <c:pt idx="597">
                  <c:v>7.15</c:v>
                </c:pt>
                <c:pt idx="598">
                  <c:v>7.15</c:v>
                </c:pt>
                <c:pt idx="599">
                  <c:v>7.15</c:v>
                </c:pt>
                <c:pt idx="600">
                  <c:v>7.15</c:v>
                </c:pt>
                <c:pt idx="601">
                  <c:v>7.11</c:v>
                </c:pt>
                <c:pt idx="602">
                  <c:v>7.1</c:v>
                </c:pt>
                <c:pt idx="603">
                  <c:v>7.1</c:v>
                </c:pt>
                <c:pt idx="604">
                  <c:v>7.1</c:v>
                </c:pt>
                <c:pt idx="605">
                  <c:v>7.1</c:v>
                </c:pt>
                <c:pt idx="606">
                  <c:v>7.1</c:v>
                </c:pt>
                <c:pt idx="607">
                  <c:v>7.1</c:v>
                </c:pt>
                <c:pt idx="608">
                  <c:v>7.1</c:v>
                </c:pt>
                <c:pt idx="609">
                  <c:v>7.13</c:v>
                </c:pt>
                <c:pt idx="610">
                  <c:v>7.2</c:v>
                </c:pt>
                <c:pt idx="611">
                  <c:v>7.13</c:v>
                </c:pt>
                <c:pt idx="612">
                  <c:v>7.23</c:v>
                </c:pt>
                <c:pt idx="613">
                  <c:v>7.13</c:v>
                </c:pt>
                <c:pt idx="614">
                  <c:v>7.21</c:v>
                </c:pt>
                <c:pt idx="615">
                  <c:v>7.18</c:v>
                </c:pt>
                <c:pt idx="616">
                  <c:v>7.18</c:v>
                </c:pt>
                <c:pt idx="617">
                  <c:v>7.18</c:v>
                </c:pt>
                <c:pt idx="618">
                  <c:v>7.18</c:v>
                </c:pt>
                <c:pt idx="619">
                  <c:v>7.18</c:v>
                </c:pt>
                <c:pt idx="620">
                  <c:v>7.13</c:v>
                </c:pt>
                <c:pt idx="621">
                  <c:v>7.13</c:v>
                </c:pt>
                <c:pt idx="622">
                  <c:v>7.13</c:v>
                </c:pt>
                <c:pt idx="623">
                  <c:v>7.13</c:v>
                </c:pt>
                <c:pt idx="624">
                  <c:v>7.13</c:v>
                </c:pt>
                <c:pt idx="625">
                  <c:v>7.16</c:v>
                </c:pt>
                <c:pt idx="626">
                  <c:v>7.11</c:v>
                </c:pt>
                <c:pt idx="627">
                  <c:v>7.1</c:v>
                </c:pt>
                <c:pt idx="628">
                  <c:v>7.09</c:v>
                </c:pt>
                <c:pt idx="629">
                  <c:v>7.08</c:v>
                </c:pt>
                <c:pt idx="630">
                  <c:v>7.03</c:v>
                </c:pt>
                <c:pt idx="631">
                  <c:v>7.05</c:v>
                </c:pt>
                <c:pt idx="632">
                  <c:v>7.03</c:v>
                </c:pt>
                <c:pt idx="633">
                  <c:v>7.05</c:v>
                </c:pt>
                <c:pt idx="634">
                  <c:v>7.03</c:v>
                </c:pt>
                <c:pt idx="635">
                  <c:v>7.08</c:v>
                </c:pt>
                <c:pt idx="636">
                  <c:v>7.06</c:v>
                </c:pt>
                <c:pt idx="637">
                  <c:v>7.05</c:v>
                </c:pt>
                <c:pt idx="638">
                  <c:v>7.03</c:v>
                </c:pt>
                <c:pt idx="639">
                  <c:v>7.01</c:v>
                </c:pt>
                <c:pt idx="640">
                  <c:v>7.01</c:v>
                </c:pt>
                <c:pt idx="641">
                  <c:v>6.97</c:v>
                </c:pt>
                <c:pt idx="642">
                  <c:v>6.97</c:v>
                </c:pt>
                <c:pt idx="643">
                  <c:v>6.91</c:v>
                </c:pt>
                <c:pt idx="644">
                  <c:v>6.91</c:v>
                </c:pt>
                <c:pt idx="645">
                  <c:v>6.97</c:v>
                </c:pt>
                <c:pt idx="646">
                  <c:v>6.83</c:v>
                </c:pt>
                <c:pt idx="647">
                  <c:v>6.91</c:v>
                </c:pt>
                <c:pt idx="648">
                  <c:v>6.92</c:v>
                </c:pt>
                <c:pt idx="649">
                  <c:v>6.87</c:v>
                </c:pt>
                <c:pt idx="650">
                  <c:v>6.87</c:v>
                </c:pt>
                <c:pt idx="651">
                  <c:v>6.83</c:v>
                </c:pt>
                <c:pt idx="652">
                  <c:v>6.82</c:v>
                </c:pt>
                <c:pt idx="653">
                  <c:v>6.83</c:v>
                </c:pt>
                <c:pt idx="654">
                  <c:v>6.85</c:v>
                </c:pt>
                <c:pt idx="655">
                  <c:v>6.84</c:v>
                </c:pt>
                <c:pt idx="656">
                  <c:v>6.84</c:v>
                </c:pt>
                <c:pt idx="657">
                  <c:v>6.85</c:v>
                </c:pt>
                <c:pt idx="658">
                  <c:v>6.84</c:v>
                </c:pt>
                <c:pt idx="659">
                  <c:v>6.84</c:v>
                </c:pt>
                <c:pt idx="660">
                  <c:v>6.84</c:v>
                </c:pt>
                <c:pt idx="661">
                  <c:v>6.84</c:v>
                </c:pt>
                <c:pt idx="662">
                  <c:v>6.84</c:v>
                </c:pt>
                <c:pt idx="663">
                  <c:v>6.84</c:v>
                </c:pt>
                <c:pt idx="664">
                  <c:v>6.82</c:v>
                </c:pt>
                <c:pt idx="665">
                  <c:v>6.82</c:v>
                </c:pt>
                <c:pt idx="666">
                  <c:v>6.82</c:v>
                </c:pt>
                <c:pt idx="667">
                  <c:v>6.66</c:v>
                </c:pt>
                <c:pt idx="668">
                  <c:v>6.66</c:v>
                </c:pt>
                <c:pt idx="669">
                  <c:v>6.7</c:v>
                </c:pt>
                <c:pt idx="670">
                  <c:v>6.77</c:v>
                </c:pt>
                <c:pt idx="671">
                  <c:v>6.72</c:v>
                </c:pt>
                <c:pt idx="672">
                  <c:v>6.72</c:v>
                </c:pt>
                <c:pt idx="673">
                  <c:v>6.71</c:v>
                </c:pt>
                <c:pt idx="674">
                  <c:v>6.71</c:v>
                </c:pt>
                <c:pt idx="675">
                  <c:v>6.69</c:v>
                </c:pt>
                <c:pt idx="676">
                  <c:v>6.69</c:v>
                </c:pt>
                <c:pt idx="677">
                  <c:v>6.67</c:v>
                </c:pt>
                <c:pt idx="678">
                  <c:v>6.71</c:v>
                </c:pt>
                <c:pt idx="679">
                  <c:v>6.71</c:v>
                </c:pt>
                <c:pt idx="680">
                  <c:v>6.63</c:v>
                </c:pt>
                <c:pt idx="681">
                  <c:v>6.63</c:v>
                </c:pt>
                <c:pt idx="682">
                  <c:v>6.63</c:v>
                </c:pt>
                <c:pt idx="683">
                  <c:v>6.63</c:v>
                </c:pt>
                <c:pt idx="684">
                  <c:v>6.63</c:v>
                </c:pt>
                <c:pt idx="685">
                  <c:v>6.63</c:v>
                </c:pt>
                <c:pt idx="686">
                  <c:v>6.63</c:v>
                </c:pt>
                <c:pt idx="687">
                  <c:v>6.63</c:v>
                </c:pt>
                <c:pt idx="688">
                  <c:v>6.63</c:v>
                </c:pt>
                <c:pt idx="689">
                  <c:v>6.65</c:v>
                </c:pt>
                <c:pt idx="690">
                  <c:v>6.61</c:v>
                </c:pt>
                <c:pt idx="691">
                  <c:v>6.31</c:v>
                </c:pt>
                <c:pt idx="692">
                  <c:v>6.35</c:v>
                </c:pt>
                <c:pt idx="693">
                  <c:v>6.3</c:v>
                </c:pt>
                <c:pt idx="694">
                  <c:v>6.33</c:v>
                </c:pt>
                <c:pt idx="695">
                  <c:v>6.33</c:v>
                </c:pt>
                <c:pt idx="696">
                  <c:v>6.33</c:v>
                </c:pt>
                <c:pt idx="697">
                  <c:v>6.33</c:v>
                </c:pt>
                <c:pt idx="698">
                  <c:v>6.33</c:v>
                </c:pt>
                <c:pt idx="699">
                  <c:v>6.32</c:v>
                </c:pt>
                <c:pt idx="700">
                  <c:v>6.33</c:v>
                </c:pt>
                <c:pt idx="701">
                  <c:v>6.33</c:v>
                </c:pt>
                <c:pt idx="702">
                  <c:v>6.27</c:v>
                </c:pt>
                <c:pt idx="703">
                  <c:v>6.16</c:v>
                </c:pt>
                <c:pt idx="704">
                  <c:v>6.13</c:v>
                </c:pt>
                <c:pt idx="705">
                  <c:v>6.11</c:v>
                </c:pt>
                <c:pt idx="706">
                  <c:v>6.08</c:v>
                </c:pt>
                <c:pt idx="707">
                  <c:v>6.03</c:v>
                </c:pt>
                <c:pt idx="708">
                  <c:v>6.03</c:v>
                </c:pt>
                <c:pt idx="709">
                  <c:v>6.02</c:v>
                </c:pt>
                <c:pt idx="710">
                  <c:v>6.01</c:v>
                </c:pt>
                <c:pt idx="711">
                  <c:v>6.02</c:v>
                </c:pt>
                <c:pt idx="712">
                  <c:v>6.06</c:v>
                </c:pt>
                <c:pt idx="713">
                  <c:v>6.04</c:v>
                </c:pt>
                <c:pt idx="714">
                  <c:v>6.05</c:v>
                </c:pt>
                <c:pt idx="715">
                  <c:v>5.98</c:v>
                </c:pt>
                <c:pt idx="716">
                  <c:v>5.98</c:v>
                </c:pt>
                <c:pt idx="717">
                  <c:v>5.98</c:v>
                </c:pt>
                <c:pt idx="718">
                  <c:v>5.98</c:v>
                </c:pt>
                <c:pt idx="719">
                  <c:v>5.98</c:v>
                </c:pt>
                <c:pt idx="720">
                  <c:v>5.98</c:v>
                </c:pt>
                <c:pt idx="721">
                  <c:v>5.98</c:v>
                </c:pt>
                <c:pt idx="722">
                  <c:v>5.98</c:v>
                </c:pt>
                <c:pt idx="723">
                  <c:v>5.98</c:v>
                </c:pt>
                <c:pt idx="724">
                  <c:v>5.98</c:v>
                </c:pt>
                <c:pt idx="725">
                  <c:v>5.98</c:v>
                </c:pt>
                <c:pt idx="726">
                  <c:v>5.93</c:v>
                </c:pt>
                <c:pt idx="727">
                  <c:v>5.93</c:v>
                </c:pt>
                <c:pt idx="728">
                  <c:v>5.93</c:v>
                </c:pt>
                <c:pt idx="729">
                  <c:v>5.93</c:v>
                </c:pt>
                <c:pt idx="730">
                  <c:v>5.96</c:v>
                </c:pt>
                <c:pt idx="731">
                  <c:v>5.98</c:v>
                </c:pt>
                <c:pt idx="732">
                  <c:v>5.95</c:v>
                </c:pt>
                <c:pt idx="733">
                  <c:v>5.93</c:v>
                </c:pt>
                <c:pt idx="734">
                  <c:v>5.88</c:v>
                </c:pt>
                <c:pt idx="735">
                  <c:v>5.9</c:v>
                </c:pt>
                <c:pt idx="736">
                  <c:v>5.9</c:v>
                </c:pt>
                <c:pt idx="737">
                  <c:v>5.88</c:v>
                </c:pt>
                <c:pt idx="738">
                  <c:v>5.8</c:v>
                </c:pt>
                <c:pt idx="739">
                  <c:v>5.73</c:v>
                </c:pt>
                <c:pt idx="740">
                  <c:v>5.73</c:v>
                </c:pt>
                <c:pt idx="741">
                  <c:v>5.53</c:v>
                </c:pt>
                <c:pt idx="742">
                  <c:v>5.53</c:v>
                </c:pt>
                <c:pt idx="743">
                  <c:v>5.53</c:v>
                </c:pt>
                <c:pt idx="744">
                  <c:v>5.56</c:v>
                </c:pt>
                <c:pt idx="745">
                  <c:v>5.53</c:v>
                </c:pt>
                <c:pt idx="746">
                  <c:v>5.56</c:v>
                </c:pt>
                <c:pt idx="747">
                  <c:v>5.52</c:v>
                </c:pt>
                <c:pt idx="748">
                  <c:v>5.41</c:v>
                </c:pt>
                <c:pt idx="749">
                  <c:v>5.41</c:v>
                </c:pt>
                <c:pt idx="750">
                  <c:v>5.33</c:v>
                </c:pt>
                <c:pt idx="751">
                  <c:v>5.33</c:v>
                </c:pt>
                <c:pt idx="752">
                  <c:v>5.35</c:v>
                </c:pt>
                <c:pt idx="753">
                  <c:v>5.36</c:v>
                </c:pt>
                <c:pt idx="754">
                  <c:v>5.36</c:v>
                </c:pt>
                <c:pt idx="755">
                  <c:v>5.28</c:v>
                </c:pt>
                <c:pt idx="756">
                  <c:v>5.4</c:v>
                </c:pt>
                <c:pt idx="757">
                  <c:v>5.43</c:v>
                </c:pt>
                <c:pt idx="758">
                  <c:v>5.43</c:v>
                </c:pt>
                <c:pt idx="759">
                  <c:v>5.43</c:v>
                </c:pt>
                <c:pt idx="760">
                  <c:v>5.48</c:v>
                </c:pt>
                <c:pt idx="761">
                  <c:v>5.4</c:v>
                </c:pt>
                <c:pt idx="762">
                  <c:v>5.4</c:v>
                </c:pt>
                <c:pt idx="763">
                  <c:v>5.4</c:v>
                </c:pt>
                <c:pt idx="764">
                  <c:v>5.36</c:v>
                </c:pt>
                <c:pt idx="765">
                  <c:v>5.34</c:v>
                </c:pt>
                <c:pt idx="766">
                  <c:v>5.34</c:v>
                </c:pt>
                <c:pt idx="767">
                  <c:v>5.34</c:v>
                </c:pt>
                <c:pt idx="768">
                  <c:v>5.33</c:v>
                </c:pt>
                <c:pt idx="769">
                  <c:v>5.38</c:v>
                </c:pt>
                <c:pt idx="770">
                  <c:v>5.38</c:v>
                </c:pt>
                <c:pt idx="771">
                  <c:v>5.38</c:v>
                </c:pt>
                <c:pt idx="772">
                  <c:v>5.38</c:v>
                </c:pt>
                <c:pt idx="773">
                  <c:v>5.38</c:v>
                </c:pt>
                <c:pt idx="774">
                  <c:v>5.26</c:v>
                </c:pt>
                <c:pt idx="775">
                  <c:v>5.28</c:v>
                </c:pt>
                <c:pt idx="776">
                  <c:v>5.33</c:v>
                </c:pt>
                <c:pt idx="777">
                  <c:v>5.27</c:v>
                </c:pt>
                <c:pt idx="778">
                  <c:v>5.23</c:v>
                </c:pt>
                <c:pt idx="779">
                  <c:v>5.23</c:v>
                </c:pt>
                <c:pt idx="780">
                  <c:v>5.23</c:v>
                </c:pt>
                <c:pt idx="781">
                  <c:v>5.23</c:v>
                </c:pt>
                <c:pt idx="782">
                  <c:v>5.23</c:v>
                </c:pt>
                <c:pt idx="783">
                  <c:v>5.16</c:v>
                </c:pt>
                <c:pt idx="784">
                  <c:v>5.17</c:v>
                </c:pt>
                <c:pt idx="785">
                  <c:v>5.18</c:v>
                </c:pt>
                <c:pt idx="786">
                  <c:v>5.09</c:v>
                </c:pt>
                <c:pt idx="787">
                  <c:v>5.08</c:v>
                </c:pt>
                <c:pt idx="788">
                  <c:v>5.03</c:v>
                </c:pt>
                <c:pt idx="789">
                  <c:v>5.07</c:v>
                </c:pt>
                <c:pt idx="790">
                  <c:v>5.08</c:v>
                </c:pt>
                <c:pt idx="791">
                  <c:v>4.99</c:v>
                </c:pt>
                <c:pt idx="792">
                  <c:v>4.93</c:v>
                </c:pt>
                <c:pt idx="793">
                  <c:v>4.93</c:v>
                </c:pt>
                <c:pt idx="794">
                  <c:v>4.88</c:v>
                </c:pt>
                <c:pt idx="795">
                  <c:v>4.88</c:v>
                </c:pt>
                <c:pt idx="796">
                  <c:v>4.88</c:v>
                </c:pt>
                <c:pt idx="797">
                  <c:v>4.8499999999999996</c:v>
                </c:pt>
                <c:pt idx="798">
                  <c:v>4.8499999999999996</c:v>
                </c:pt>
                <c:pt idx="799">
                  <c:v>4.84</c:v>
                </c:pt>
                <c:pt idx="800">
                  <c:v>4.83</c:v>
                </c:pt>
                <c:pt idx="801">
                  <c:v>4.82</c:v>
                </c:pt>
                <c:pt idx="802">
                  <c:v>4.8</c:v>
                </c:pt>
                <c:pt idx="803">
                  <c:v>4.78</c:v>
                </c:pt>
                <c:pt idx="804">
                  <c:v>4.7300000000000004</c:v>
                </c:pt>
                <c:pt idx="805">
                  <c:v>4.7300000000000004</c:v>
                </c:pt>
                <c:pt idx="806">
                  <c:v>4.7300000000000004</c:v>
                </c:pt>
                <c:pt idx="807">
                  <c:v>4.7300000000000004</c:v>
                </c:pt>
                <c:pt idx="808">
                  <c:v>4.7300000000000004</c:v>
                </c:pt>
                <c:pt idx="809">
                  <c:v>4.72</c:v>
                </c:pt>
                <c:pt idx="810">
                  <c:v>4.71</c:v>
                </c:pt>
                <c:pt idx="811">
                  <c:v>4.71</c:v>
                </c:pt>
                <c:pt idx="812">
                  <c:v>4.71</c:v>
                </c:pt>
                <c:pt idx="813">
                  <c:v>4.7</c:v>
                </c:pt>
                <c:pt idx="814">
                  <c:v>4.5999999999999996</c:v>
                </c:pt>
                <c:pt idx="815">
                  <c:v>4.5599999999999996</c:v>
                </c:pt>
                <c:pt idx="816">
                  <c:v>4.55</c:v>
                </c:pt>
                <c:pt idx="817">
                  <c:v>4.46</c:v>
                </c:pt>
                <c:pt idx="818">
                  <c:v>4.4400000000000004</c:v>
                </c:pt>
                <c:pt idx="819">
                  <c:v>4.45</c:v>
                </c:pt>
                <c:pt idx="820">
                  <c:v>4.4400000000000004</c:v>
                </c:pt>
                <c:pt idx="821">
                  <c:v>4.45</c:v>
                </c:pt>
                <c:pt idx="822">
                  <c:v>4.45</c:v>
                </c:pt>
                <c:pt idx="823">
                  <c:v>4.41</c:v>
                </c:pt>
                <c:pt idx="824">
                  <c:v>4.37</c:v>
                </c:pt>
                <c:pt idx="825">
                  <c:v>4.3499999999999996</c:v>
                </c:pt>
                <c:pt idx="826">
                  <c:v>4.34</c:v>
                </c:pt>
                <c:pt idx="827">
                  <c:v>4.32</c:v>
                </c:pt>
                <c:pt idx="828">
                  <c:v>4.17</c:v>
                </c:pt>
                <c:pt idx="829">
                  <c:v>4.18</c:v>
                </c:pt>
                <c:pt idx="830">
                  <c:v>4.16</c:v>
                </c:pt>
                <c:pt idx="831">
                  <c:v>4.2</c:v>
                </c:pt>
                <c:pt idx="832">
                  <c:v>4.21</c:v>
                </c:pt>
                <c:pt idx="833">
                  <c:v>4.21</c:v>
                </c:pt>
                <c:pt idx="834">
                  <c:v>4.2</c:v>
                </c:pt>
                <c:pt idx="835">
                  <c:v>4.22</c:v>
                </c:pt>
                <c:pt idx="836">
                  <c:v>4.09</c:v>
                </c:pt>
                <c:pt idx="837">
                  <c:v>4.16</c:v>
                </c:pt>
                <c:pt idx="838">
                  <c:v>4.13</c:v>
                </c:pt>
                <c:pt idx="839">
                  <c:v>4.08</c:v>
                </c:pt>
                <c:pt idx="840">
                  <c:v>4.0999999999999996</c:v>
                </c:pt>
                <c:pt idx="841">
                  <c:v>4.08</c:v>
                </c:pt>
                <c:pt idx="842">
                  <c:v>4.08</c:v>
                </c:pt>
                <c:pt idx="843">
                  <c:v>4.08</c:v>
                </c:pt>
                <c:pt idx="844">
                  <c:v>4.08</c:v>
                </c:pt>
                <c:pt idx="845">
                  <c:v>4.1100000000000003</c:v>
                </c:pt>
                <c:pt idx="846">
                  <c:v>4.1100000000000003</c:v>
                </c:pt>
                <c:pt idx="847">
                  <c:v>4.08</c:v>
                </c:pt>
                <c:pt idx="848">
                  <c:v>4.08</c:v>
                </c:pt>
                <c:pt idx="849">
                  <c:v>4.0999999999999996</c:v>
                </c:pt>
                <c:pt idx="850">
                  <c:v>4.08</c:v>
                </c:pt>
                <c:pt idx="851">
                  <c:v>4.08</c:v>
                </c:pt>
                <c:pt idx="852">
                  <c:v>4.08</c:v>
                </c:pt>
                <c:pt idx="853">
                  <c:v>4.08</c:v>
                </c:pt>
                <c:pt idx="854">
                  <c:v>4.13</c:v>
                </c:pt>
                <c:pt idx="855">
                  <c:v>4.1399999999999997</c:v>
                </c:pt>
                <c:pt idx="856">
                  <c:v>4.13</c:v>
                </c:pt>
                <c:pt idx="857">
                  <c:v>4.1100000000000003</c:v>
                </c:pt>
                <c:pt idx="858">
                  <c:v>4.18</c:v>
                </c:pt>
                <c:pt idx="859">
                  <c:v>4.18</c:v>
                </c:pt>
                <c:pt idx="860">
                  <c:v>4.2</c:v>
                </c:pt>
                <c:pt idx="861">
                  <c:v>4.33</c:v>
                </c:pt>
                <c:pt idx="862">
                  <c:v>4.3099999999999996</c:v>
                </c:pt>
                <c:pt idx="863">
                  <c:v>4.33</c:v>
                </c:pt>
                <c:pt idx="864">
                  <c:v>4.3099999999999996</c:v>
                </c:pt>
                <c:pt idx="865">
                  <c:v>4.33</c:v>
                </c:pt>
                <c:pt idx="866">
                  <c:v>4.13</c:v>
                </c:pt>
                <c:pt idx="867">
                  <c:v>4.2</c:v>
                </c:pt>
                <c:pt idx="868">
                  <c:v>4.3</c:v>
                </c:pt>
                <c:pt idx="869">
                  <c:v>4.3499999999999996</c:v>
                </c:pt>
                <c:pt idx="870">
                  <c:v>4.38</c:v>
                </c:pt>
                <c:pt idx="871">
                  <c:v>4.28</c:v>
                </c:pt>
                <c:pt idx="872">
                  <c:v>4.18</c:v>
                </c:pt>
                <c:pt idx="873">
                  <c:v>4.2</c:v>
                </c:pt>
                <c:pt idx="874">
                  <c:v>4.18</c:v>
                </c:pt>
                <c:pt idx="875">
                  <c:v>4.18</c:v>
                </c:pt>
                <c:pt idx="876">
                  <c:v>4.13</c:v>
                </c:pt>
                <c:pt idx="877">
                  <c:v>4.13</c:v>
                </c:pt>
                <c:pt idx="878">
                  <c:v>4.13</c:v>
                </c:pt>
                <c:pt idx="879">
                  <c:v>4.13</c:v>
                </c:pt>
                <c:pt idx="880">
                  <c:v>4.13</c:v>
                </c:pt>
                <c:pt idx="881">
                  <c:v>4.13</c:v>
                </c:pt>
                <c:pt idx="882">
                  <c:v>4.08</c:v>
                </c:pt>
                <c:pt idx="883">
                  <c:v>4.09</c:v>
                </c:pt>
                <c:pt idx="884">
                  <c:v>4.12</c:v>
                </c:pt>
                <c:pt idx="885">
                  <c:v>4.09</c:v>
                </c:pt>
                <c:pt idx="886">
                  <c:v>4.08</c:v>
                </c:pt>
                <c:pt idx="887">
                  <c:v>4.08</c:v>
                </c:pt>
                <c:pt idx="888">
                  <c:v>4.0599999999999996</c:v>
                </c:pt>
                <c:pt idx="889">
                  <c:v>4.04</c:v>
                </c:pt>
                <c:pt idx="890">
                  <c:v>4.03</c:v>
                </c:pt>
                <c:pt idx="891">
                  <c:v>3.99</c:v>
                </c:pt>
                <c:pt idx="892">
                  <c:v>3.93</c:v>
                </c:pt>
                <c:pt idx="893">
                  <c:v>3.93</c:v>
                </c:pt>
                <c:pt idx="894">
                  <c:v>3.93</c:v>
                </c:pt>
                <c:pt idx="895">
                  <c:v>3.93</c:v>
                </c:pt>
                <c:pt idx="896">
                  <c:v>3.97</c:v>
                </c:pt>
                <c:pt idx="897">
                  <c:v>3.95</c:v>
                </c:pt>
                <c:pt idx="898">
                  <c:v>3.94</c:v>
                </c:pt>
                <c:pt idx="899">
                  <c:v>3.93</c:v>
                </c:pt>
                <c:pt idx="900">
                  <c:v>3.93</c:v>
                </c:pt>
                <c:pt idx="901">
                  <c:v>3.92</c:v>
                </c:pt>
                <c:pt idx="902">
                  <c:v>3.94</c:v>
                </c:pt>
                <c:pt idx="903">
                  <c:v>3.94</c:v>
                </c:pt>
                <c:pt idx="904">
                  <c:v>3.93</c:v>
                </c:pt>
                <c:pt idx="905">
                  <c:v>3.92</c:v>
                </c:pt>
                <c:pt idx="906">
                  <c:v>4</c:v>
                </c:pt>
                <c:pt idx="907">
                  <c:v>4.0199999999999996</c:v>
                </c:pt>
                <c:pt idx="908">
                  <c:v>4.0199999999999996</c:v>
                </c:pt>
                <c:pt idx="909">
                  <c:v>4.05</c:v>
                </c:pt>
                <c:pt idx="910">
                  <c:v>4.05</c:v>
                </c:pt>
                <c:pt idx="911">
                  <c:v>4.05</c:v>
                </c:pt>
                <c:pt idx="912">
                  <c:v>4.05</c:v>
                </c:pt>
                <c:pt idx="913">
                  <c:v>4.05</c:v>
                </c:pt>
                <c:pt idx="914">
                  <c:v>3.9</c:v>
                </c:pt>
                <c:pt idx="915">
                  <c:v>3.8</c:v>
                </c:pt>
                <c:pt idx="916">
                  <c:v>3.8</c:v>
                </c:pt>
                <c:pt idx="917">
                  <c:v>3.8</c:v>
                </c:pt>
                <c:pt idx="918">
                  <c:v>3.73</c:v>
                </c:pt>
                <c:pt idx="919">
                  <c:v>3.71</c:v>
                </c:pt>
                <c:pt idx="920">
                  <c:v>3.71</c:v>
                </c:pt>
                <c:pt idx="921">
                  <c:v>3.71</c:v>
                </c:pt>
                <c:pt idx="922">
                  <c:v>3.72</c:v>
                </c:pt>
                <c:pt idx="923">
                  <c:v>3.71</c:v>
                </c:pt>
                <c:pt idx="924">
                  <c:v>3.71</c:v>
                </c:pt>
                <c:pt idx="925">
                  <c:v>3.72</c:v>
                </c:pt>
                <c:pt idx="926">
                  <c:v>3.71</c:v>
                </c:pt>
                <c:pt idx="927">
                  <c:v>3.71</c:v>
                </c:pt>
                <c:pt idx="928">
                  <c:v>3.71</c:v>
                </c:pt>
                <c:pt idx="929">
                  <c:v>3.67</c:v>
                </c:pt>
                <c:pt idx="930">
                  <c:v>3.67</c:v>
                </c:pt>
                <c:pt idx="931">
                  <c:v>3.6</c:v>
                </c:pt>
                <c:pt idx="932">
                  <c:v>3.6</c:v>
                </c:pt>
                <c:pt idx="933">
                  <c:v>3.58</c:v>
                </c:pt>
                <c:pt idx="934">
                  <c:v>3.56</c:v>
                </c:pt>
                <c:pt idx="935">
                  <c:v>3.55</c:v>
                </c:pt>
                <c:pt idx="936">
                  <c:v>3.55</c:v>
                </c:pt>
                <c:pt idx="937">
                  <c:v>3.55</c:v>
                </c:pt>
                <c:pt idx="938">
                  <c:v>3.55</c:v>
                </c:pt>
                <c:pt idx="939">
                  <c:v>3.5</c:v>
                </c:pt>
                <c:pt idx="940">
                  <c:v>3.45</c:v>
                </c:pt>
                <c:pt idx="941">
                  <c:v>3.45</c:v>
                </c:pt>
                <c:pt idx="942">
                  <c:v>3.45</c:v>
                </c:pt>
                <c:pt idx="943">
                  <c:v>3.45</c:v>
                </c:pt>
                <c:pt idx="944">
                  <c:v>3.4</c:v>
                </c:pt>
                <c:pt idx="945">
                  <c:v>3.4</c:v>
                </c:pt>
                <c:pt idx="946">
                  <c:v>3.39</c:v>
                </c:pt>
                <c:pt idx="947">
                  <c:v>3.37</c:v>
                </c:pt>
                <c:pt idx="948">
                  <c:v>3.35</c:v>
                </c:pt>
                <c:pt idx="949">
                  <c:v>3.35</c:v>
                </c:pt>
                <c:pt idx="950">
                  <c:v>3.33</c:v>
                </c:pt>
                <c:pt idx="951">
                  <c:v>3.35</c:v>
                </c:pt>
                <c:pt idx="952">
                  <c:v>3.34</c:v>
                </c:pt>
                <c:pt idx="953">
                  <c:v>3.34</c:v>
                </c:pt>
                <c:pt idx="954">
                  <c:v>3.33</c:v>
                </c:pt>
                <c:pt idx="955">
                  <c:v>3.33</c:v>
                </c:pt>
                <c:pt idx="956">
                  <c:v>3.3</c:v>
                </c:pt>
                <c:pt idx="957">
                  <c:v>3.3</c:v>
                </c:pt>
                <c:pt idx="958">
                  <c:v>3.28</c:v>
                </c:pt>
                <c:pt idx="959">
                  <c:v>3.25</c:v>
                </c:pt>
                <c:pt idx="960">
                  <c:v>3.3</c:v>
                </c:pt>
                <c:pt idx="961">
                  <c:v>3.3</c:v>
                </c:pt>
                <c:pt idx="962">
                  <c:v>3.11</c:v>
                </c:pt>
                <c:pt idx="963">
                  <c:v>3.15</c:v>
                </c:pt>
                <c:pt idx="964">
                  <c:v>3.15</c:v>
                </c:pt>
                <c:pt idx="965">
                  <c:v>3.13</c:v>
                </c:pt>
                <c:pt idx="966">
                  <c:v>3.15</c:v>
                </c:pt>
                <c:pt idx="967">
                  <c:v>3.12</c:v>
                </c:pt>
                <c:pt idx="968">
                  <c:v>3.03</c:v>
                </c:pt>
                <c:pt idx="969">
                  <c:v>3.04</c:v>
                </c:pt>
                <c:pt idx="970">
                  <c:v>3.04</c:v>
                </c:pt>
                <c:pt idx="971">
                  <c:v>3.04</c:v>
                </c:pt>
                <c:pt idx="972">
                  <c:v>2.84</c:v>
                </c:pt>
                <c:pt idx="973">
                  <c:v>2.88</c:v>
                </c:pt>
                <c:pt idx="974">
                  <c:v>2.9</c:v>
                </c:pt>
                <c:pt idx="975">
                  <c:v>2.9</c:v>
                </c:pt>
                <c:pt idx="976">
                  <c:v>2.87</c:v>
                </c:pt>
                <c:pt idx="977">
                  <c:v>2.85</c:v>
                </c:pt>
                <c:pt idx="978">
                  <c:v>2.85</c:v>
                </c:pt>
                <c:pt idx="979">
                  <c:v>2.85</c:v>
                </c:pt>
                <c:pt idx="980">
                  <c:v>2.85</c:v>
                </c:pt>
                <c:pt idx="981">
                  <c:v>2.85</c:v>
                </c:pt>
                <c:pt idx="982">
                  <c:v>2.94</c:v>
                </c:pt>
                <c:pt idx="983">
                  <c:v>2.94</c:v>
                </c:pt>
                <c:pt idx="984">
                  <c:v>2.92</c:v>
                </c:pt>
                <c:pt idx="985">
                  <c:v>2.92</c:v>
                </c:pt>
                <c:pt idx="986">
                  <c:v>2.92</c:v>
                </c:pt>
                <c:pt idx="987">
                  <c:v>2.92</c:v>
                </c:pt>
                <c:pt idx="988">
                  <c:v>2.92</c:v>
                </c:pt>
                <c:pt idx="989">
                  <c:v>2.92</c:v>
                </c:pt>
                <c:pt idx="990">
                  <c:v>2.92</c:v>
                </c:pt>
                <c:pt idx="991">
                  <c:v>2.92</c:v>
                </c:pt>
                <c:pt idx="992">
                  <c:v>2.91</c:v>
                </c:pt>
                <c:pt idx="993">
                  <c:v>2.86</c:v>
                </c:pt>
                <c:pt idx="994">
                  <c:v>2.86</c:v>
                </c:pt>
                <c:pt idx="995">
                  <c:v>2.87</c:v>
                </c:pt>
                <c:pt idx="996">
                  <c:v>2.84</c:v>
                </c:pt>
                <c:pt idx="997">
                  <c:v>2.86</c:v>
                </c:pt>
                <c:pt idx="998">
                  <c:v>2.85</c:v>
                </c:pt>
                <c:pt idx="999">
                  <c:v>2.85</c:v>
                </c:pt>
                <c:pt idx="1000" formatCode="0.00">
                  <c:v>2.85</c:v>
                </c:pt>
                <c:pt idx="1001">
                  <c:v>2.85</c:v>
                </c:pt>
                <c:pt idx="1002">
                  <c:v>2.85</c:v>
                </c:pt>
                <c:pt idx="1003">
                  <c:v>2.83</c:v>
                </c:pt>
                <c:pt idx="1004">
                  <c:v>2.81</c:v>
                </c:pt>
                <c:pt idx="1005">
                  <c:v>2.79</c:v>
                </c:pt>
                <c:pt idx="1006">
                  <c:v>2.77</c:v>
                </c:pt>
                <c:pt idx="1007">
                  <c:v>2.74</c:v>
                </c:pt>
                <c:pt idx="1008">
                  <c:v>2.71</c:v>
                </c:pt>
                <c:pt idx="1009">
                  <c:v>2.67</c:v>
                </c:pt>
                <c:pt idx="1010">
                  <c:v>2.68</c:v>
                </c:pt>
                <c:pt idx="1011">
                  <c:v>2.68</c:v>
                </c:pt>
                <c:pt idx="1012">
                  <c:v>2.64</c:v>
                </c:pt>
                <c:pt idx="1013">
                  <c:v>2.63</c:v>
                </c:pt>
                <c:pt idx="1014">
                  <c:v>2.65</c:v>
                </c:pt>
                <c:pt idx="1015">
                  <c:v>2.65</c:v>
                </c:pt>
                <c:pt idx="1016">
                  <c:v>2.73</c:v>
                </c:pt>
                <c:pt idx="1017">
                  <c:v>2.78</c:v>
                </c:pt>
                <c:pt idx="1018">
                  <c:v>3.15</c:v>
                </c:pt>
                <c:pt idx="1019">
                  <c:v>3.23</c:v>
                </c:pt>
                <c:pt idx="1020">
                  <c:v>3.26</c:v>
                </c:pt>
                <c:pt idx="1021">
                  <c:v>3.17</c:v>
                </c:pt>
                <c:pt idx="1022">
                  <c:v>3.07</c:v>
                </c:pt>
                <c:pt idx="1023">
                  <c:v>2.98</c:v>
                </c:pt>
                <c:pt idx="1024">
                  <c:v>3.06</c:v>
                </c:pt>
                <c:pt idx="1025">
                  <c:v>3</c:v>
                </c:pt>
                <c:pt idx="1026">
                  <c:v>3.01</c:v>
                </c:pt>
                <c:pt idx="1027">
                  <c:v>3</c:v>
                </c:pt>
                <c:pt idx="1028">
                  <c:v>3.03</c:v>
                </c:pt>
                <c:pt idx="1029">
                  <c:v>3</c:v>
                </c:pt>
                <c:pt idx="1030">
                  <c:v>3</c:v>
                </c:pt>
                <c:pt idx="1031">
                  <c:v>3</c:v>
                </c:pt>
                <c:pt idx="1032">
                  <c:v>3.03</c:v>
                </c:pt>
                <c:pt idx="1033">
                  <c:v>3.06</c:v>
                </c:pt>
                <c:pt idx="1034">
                  <c:v>3.02</c:v>
                </c:pt>
                <c:pt idx="1035">
                  <c:v>3.02</c:v>
                </c:pt>
                <c:pt idx="1036">
                  <c:v>2.88</c:v>
                </c:pt>
                <c:pt idx="1037">
                  <c:v>2.88</c:v>
                </c:pt>
                <c:pt idx="1038">
                  <c:v>2.88</c:v>
                </c:pt>
                <c:pt idx="1039">
                  <c:v>2.87</c:v>
                </c:pt>
                <c:pt idx="1040">
                  <c:v>2.9</c:v>
                </c:pt>
                <c:pt idx="1041">
                  <c:v>2.9</c:v>
                </c:pt>
                <c:pt idx="1042">
                  <c:v>2.9</c:v>
                </c:pt>
                <c:pt idx="1043">
                  <c:v>2.87</c:v>
                </c:pt>
                <c:pt idx="1044">
                  <c:v>2.85</c:v>
                </c:pt>
                <c:pt idx="1045">
                  <c:v>2.85</c:v>
                </c:pt>
                <c:pt idx="1046">
                  <c:v>2.84</c:v>
                </c:pt>
                <c:pt idx="1047">
                  <c:v>2.84</c:v>
                </c:pt>
                <c:pt idx="1048">
                  <c:v>2.85</c:v>
                </c:pt>
                <c:pt idx="1049">
                  <c:v>2.85</c:v>
                </c:pt>
                <c:pt idx="1050">
                  <c:v>2.81</c:v>
                </c:pt>
                <c:pt idx="1051">
                  <c:v>2.81</c:v>
                </c:pt>
                <c:pt idx="1052">
                  <c:v>2.8</c:v>
                </c:pt>
                <c:pt idx="1053">
                  <c:v>2.79</c:v>
                </c:pt>
                <c:pt idx="1054">
                  <c:v>2.81</c:v>
                </c:pt>
                <c:pt idx="1055">
                  <c:v>2.8</c:v>
                </c:pt>
                <c:pt idx="1056">
                  <c:v>2.8</c:v>
                </c:pt>
                <c:pt idx="1057">
                  <c:v>2.8</c:v>
                </c:pt>
                <c:pt idx="1058">
                  <c:v>2.8</c:v>
                </c:pt>
                <c:pt idx="1059">
                  <c:v>2.76</c:v>
                </c:pt>
                <c:pt idx="1060">
                  <c:v>2.74</c:v>
                </c:pt>
                <c:pt idx="1061">
                  <c:v>2.74</c:v>
                </c:pt>
                <c:pt idx="1062">
                  <c:v>2.74</c:v>
                </c:pt>
                <c:pt idx="1063">
                  <c:v>2.73</c:v>
                </c:pt>
                <c:pt idx="1064">
                  <c:v>2.73</c:v>
                </c:pt>
                <c:pt idx="1065">
                  <c:v>2.73</c:v>
                </c:pt>
                <c:pt idx="1066">
                  <c:v>2.7</c:v>
                </c:pt>
                <c:pt idx="1067">
                  <c:v>2.7</c:v>
                </c:pt>
                <c:pt idx="1068">
                  <c:v>2.7</c:v>
                </c:pt>
                <c:pt idx="1069">
                  <c:v>2.7</c:v>
                </c:pt>
                <c:pt idx="1070">
                  <c:v>2.7</c:v>
                </c:pt>
                <c:pt idx="1071">
                  <c:v>2.7</c:v>
                </c:pt>
                <c:pt idx="1072">
                  <c:v>2.68</c:v>
                </c:pt>
                <c:pt idx="1073">
                  <c:v>2.67</c:v>
                </c:pt>
                <c:pt idx="1074">
                  <c:v>2.67</c:v>
                </c:pt>
                <c:pt idx="1075">
                  <c:v>2.67</c:v>
                </c:pt>
                <c:pt idx="1076">
                  <c:v>2.4</c:v>
                </c:pt>
                <c:pt idx="1077">
                  <c:v>2.42</c:v>
                </c:pt>
                <c:pt idx="1078">
                  <c:v>2.42</c:v>
                </c:pt>
                <c:pt idx="1079">
                  <c:v>2.38</c:v>
                </c:pt>
                <c:pt idx="1080">
                  <c:v>2.35</c:v>
                </c:pt>
                <c:pt idx="1081">
                  <c:v>2.35</c:v>
                </c:pt>
                <c:pt idx="1082">
                  <c:v>2.35</c:v>
                </c:pt>
                <c:pt idx="1083">
                  <c:v>2.35</c:v>
                </c:pt>
                <c:pt idx="1084">
                  <c:v>2.35</c:v>
                </c:pt>
                <c:pt idx="1085">
                  <c:v>2.4300000000000002</c:v>
                </c:pt>
                <c:pt idx="1086">
                  <c:v>2.4300000000000002</c:v>
                </c:pt>
                <c:pt idx="1087">
                  <c:v>2.44</c:v>
                </c:pt>
                <c:pt idx="1088">
                  <c:v>2.41</c:v>
                </c:pt>
                <c:pt idx="1089">
                  <c:v>2.37</c:v>
                </c:pt>
                <c:pt idx="1090">
                  <c:v>2.4</c:v>
                </c:pt>
                <c:pt idx="1091">
                  <c:v>2.4</c:v>
                </c:pt>
                <c:pt idx="1092">
                  <c:v>2.4</c:v>
                </c:pt>
                <c:pt idx="1093">
                  <c:v>2.4</c:v>
                </c:pt>
                <c:pt idx="1094">
                  <c:v>2.4</c:v>
                </c:pt>
                <c:pt idx="1095">
                  <c:v>2.4</c:v>
                </c:pt>
                <c:pt idx="1096" formatCode="0.00">
                  <c:v>2.4</c:v>
                </c:pt>
                <c:pt idx="1097" formatCode="0.00">
                  <c:v>2.38</c:v>
                </c:pt>
                <c:pt idx="1098" formatCode="0.00">
                  <c:v>2.38</c:v>
                </c:pt>
                <c:pt idx="1099" formatCode="0.00">
                  <c:v>2.37</c:v>
                </c:pt>
                <c:pt idx="1100" formatCode="0.00">
                  <c:v>2.37</c:v>
                </c:pt>
                <c:pt idx="1101" formatCode="0.00">
                  <c:v>2.36</c:v>
                </c:pt>
                <c:pt idx="1102" formatCode="0.00">
                  <c:v>2.36</c:v>
                </c:pt>
                <c:pt idx="1103" formatCode="0.00">
                  <c:v>2.36</c:v>
                </c:pt>
                <c:pt idx="1104" formatCode="0.00">
                  <c:v>2.36</c:v>
                </c:pt>
                <c:pt idx="1105" formatCode="0.00">
                  <c:v>2.31</c:v>
                </c:pt>
                <c:pt idx="1106" formatCode="0.00">
                  <c:v>2.2999999999999998</c:v>
                </c:pt>
                <c:pt idx="1107" formatCode="0.00">
                  <c:v>2.2999999999999998</c:v>
                </c:pt>
                <c:pt idx="1108" formatCode="0.00">
                  <c:v>2.2999999999999998</c:v>
                </c:pt>
                <c:pt idx="1109" formatCode="0.00">
                  <c:v>2.2999999999999998</c:v>
                </c:pt>
                <c:pt idx="1110" formatCode="0.00">
                  <c:v>2.2999999999999998</c:v>
                </c:pt>
                <c:pt idx="1111" formatCode="0.00">
                  <c:v>2.29</c:v>
                </c:pt>
                <c:pt idx="1112" formatCode="0.00">
                  <c:v>2.27</c:v>
                </c:pt>
                <c:pt idx="1113" formatCode="0.00">
                  <c:v>2.27</c:v>
                </c:pt>
                <c:pt idx="1114" formatCode="0.00">
                  <c:v>2.27</c:v>
                </c:pt>
                <c:pt idx="1115" formatCode="0.00">
                  <c:v>2.2599999999999998</c:v>
                </c:pt>
                <c:pt idx="1116" formatCode="0.00">
                  <c:v>2.23</c:v>
                </c:pt>
                <c:pt idx="1117" formatCode="0.00">
                  <c:v>2.2400000000000002</c:v>
                </c:pt>
                <c:pt idx="1118" formatCode="0.00">
                  <c:v>2.2400000000000002</c:v>
                </c:pt>
                <c:pt idx="1119" formatCode="0.00">
                  <c:v>2.23</c:v>
                </c:pt>
                <c:pt idx="1120" formatCode="0.00">
                  <c:v>2.23</c:v>
                </c:pt>
                <c:pt idx="1121" formatCode="0.00">
                  <c:v>2.1800000000000002</c:v>
                </c:pt>
                <c:pt idx="1122" formatCode="0.00">
                  <c:v>2.1800000000000002</c:v>
                </c:pt>
                <c:pt idx="1123" formatCode="0.00">
                  <c:v>2.1800000000000002</c:v>
                </c:pt>
                <c:pt idx="1124" formatCode="0.00">
                  <c:v>2.1800000000000002</c:v>
                </c:pt>
                <c:pt idx="1125" formatCode="0.00">
                  <c:v>2.1800000000000002</c:v>
                </c:pt>
                <c:pt idx="1126" formatCode="0.00">
                  <c:v>2.0699999999999998</c:v>
                </c:pt>
                <c:pt idx="1127" formatCode="0.00">
                  <c:v>2.06</c:v>
                </c:pt>
                <c:pt idx="1128" formatCode="0.00">
                  <c:v>2.06</c:v>
                </c:pt>
                <c:pt idx="1129" formatCode="0.00">
                  <c:v>2.06</c:v>
                </c:pt>
                <c:pt idx="1130" formatCode="0.00">
                  <c:v>2.04</c:v>
                </c:pt>
                <c:pt idx="1131" formatCode="0.00">
                  <c:v>2</c:v>
                </c:pt>
                <c:pt idx="1132" formatCode="0.00">
                  <c:v>1.99</c:v>
                </c:pt>
                <c:pt idx="1133" formatCode="0.00">
                  <c:v>1.9</c:v>
                </c:pt>
                <c:pt idx="1134" formatCode="0.00">
                  <c:v>1.92</c:v>
                </c:pt>
                <c:pt idx="1135" formatCode="0.00">
                  <c:v>1.9</c:v>
                </c:pt>
                <c:pt idx="1136" formatCode="0.00">
                  <c:v>1.81</c:v>
                </c:pt>
                <c:pt idx="1137" formatCode="0.00">
                  <c:v>1.8</c:v>
                </c:pt>
                <c:pt idx="1138" formatCode="0.00">
                  <c:v>1.8</c:v>
                </c:pt>
                <c:pt idx="1139" formatCode="0.00">
                  <c:v>1.8</c:v>
                </c:pt>
                <c:pt idx="1140" formatCode="0.00">
                  <c:v>1.81</c:v>
                </c:pt>
                <c:pt idx="1141" formatCode="0.00">
                  <c:v>1.68</c:v>
                </c:pt>
                <c:pt idx="1142" formatCode="0.00">
                  <c:v>1.69</c:v>
                </c:pt>
                <c:pt idx="1143" formatCode="0.00">
                  <c:v>1.68</c:v>
                </c:pt>
                <c:pt idx="1144" formatCode="0.00">
                  <c:v>1.8</c:v>
                </c:pt>
                <c:pt idx="1145" formatCode="0.00">
                  <c:v>1.7</c:v>
                </c:pt>
                <c:pt idx="1146" formatCode="0.00">
                  <c:v>1.65</c:v>
                </c:pt>
                <c:pt idx="1147" formatCode="0.00">
                  <c:v>1.65</c:v>
                </c:pt>
                <c:pt idx="1148" formatCode="0.00">
                  <c:v>1.65</c:v>
                </c:pt>
                <c:pt idx="1149" formatCode="0.00">
                  <c:v>1.68</c:v>
                </c:pt>
                <c:pt idx="1150">
                  <c:v>1.65</c:v>
                </c:pt>
                <c:pt idx="1151">
                  <c:v>1.54</c:v>
                </c:pt>
                <c:pt idx="1152">
                  <c:v>1.55</c:v>
                </c:pt>
                <c:pt idx="1153">
                  <c:v>1.5</c:v>
                </c:pt>
                <c:pt idx="1154">
                  <c:v>1.5</c:v>
                </c:pt>
                <c:pt idx="1155">
                  <c:v>1.5</c:v>
                </c:pt>
                <c:pt idx="1156">
                  <c:v>1.4</c:v>
                </c:pt>
                <c:pt idx="1157">
                  <c:v>1.42</c:v>
                </c:pt>
                <c:pt idx="1158">
                  <c:v>1.4</c:v>
                </c:pt>
                <c:pt idx="1159">
                  <c:v>1.4</c:v>
                </c:pt>
                <c:pt idx="1160">
                  <c:v>1.53</c:v>
                </c:pt>
                <c:pt idx="1161">
                  <c:v>1.52</c:v>
                </c:pt>
                <c:pt idx="1162">
                  <c:v>1.52</c:v>
                </c:pt>
                <c:pt idx="1163">
                  <c:v>1.52</c:v>
                </c:pt>
                <c:pt idx="1164">
                  <c:v>1.52</c:v>
                </c:pt>
                <c:pt idx="1165">
                  <c:v>1.41</c:v>
                </c:pt>
                <c:pt idx="1166">
                  <c:v>1.41</c:v>
                </c:pt>
                <c:pt idx="1167">
                  <c:v>1.4</c:v>
                </c:pt>
                <c:pt idx="1168">
                  <c:v>1.42</c:v>
                </c:pt>
                <c:pt idx="1169">
                  <c:v>1.39</c:v>
                </c:pt>
                <c:pt idx="1170">
                  <c:v>1.36</c:v>
                </c:pt>
                <c:pt idx="1171">
                  <c:v>1.37</c:v>
                </c:pt>
                <c:pt idx="1172">
                  <c:v>1.39</c:v>
                </c:pt>
                <c:pt idx="1173">
                  <c:v>1.39</c:v>
                </c:pt>
                <c:pt idx="1174">
                  <c:v>1.38</c:v>
                </c:pt>
                <c:pt idx="1175">
                  <c:v>1.38</c:v>
                </c:pt>
                <c:pt idx="1176">
                  <c:v>1.35</c:v>
                </c:pt>
                <c:pt idx="1177">
                  <c:v>1.35</c:v>
                </c:pt>
                <c:pt idx="1178">
                  <c:v>1.35</c:v>
                </c:pt>
                <c:pt idx="1179">
                  <c:v>1.35</c:v>
                </c:pt>
                <c:pt idx="1180">
                  <c:v>1.35</c:v>
                </c:pt>
                <c:pt idx="1181">
                  <c:v>1.35</c:v>
                </c:pt>
                <c:pt idx="1182">
                  <c:v>1.35</c:v>
                </c:pt>
                <c:pt idx="1183">
                  <c:v>1.35</c:v>
                </c:pt>
                <c:pt idx="1184">
                  <c:v>1.34</c:v>
                </c:pt>
                <c:pt idx="1185">
                  <c:v>1.34</c:v>
                </c:pt>
                <c:pt idx="1186">
                  <c:v>1.35</c:v>
                </c:pt>
                <c:pt idx="1187">
                  <c:v>1.35</c:v>
                </c:pt>
                <c:pt idx="1188">
                  <c:v>1.35</c:v>
                </c:pt>
                <c:pt idx="1189">
                  <c:v>1.35</c:v>
                </c:pt>
                <c:pt idx="1190">
                  <c:v>1.35</c:v>
                </c:pt>
                <c:pt idx="1191">
                  <c:v>1.33</c:v>
                </c:pt>
                <c:pt idx="1192">
                  <c:v>1.33</c:v>
                </c:pt>
                <c:pt idx="1193">
                  <c:v>1.33</c:v>
                </c:pt>
                <c:pt idx="1194">
                  <c:v>1.33</c:v>
                </c:pt>
                <c:pt idx="1195">
                  <c:v>1.32</c:v>
                </c:pt>
                <c:pt idx="1196">
                  <c:v>1.28</c:v>
                </c:pt>
                <c:pt idx="1197">
                  <c:v>1.28</c:v>
                </c:pt>
                <c:pt idx="1198">
                  <c:v>1.28</c:v>
                </c:pt>
                <c:pt idx="1199">
                  <c:v>1.3</c:v>
                </c:pt>
                <c:pt idx="1200">
                  <c:v>1.5</c:v>
                </c:pt>
                <c:pt idx="1201">
                  <c:v>1.53</c:v>
                </c:pt>
                <c:pt idx="1202">
                  <c:v>1.55</c:v>
                </c:pt>
                <c:pt idx="1203">
                  <c:v>1.7</c:v>
                </c:pt>
                <c:pt idx="1204">
                  <c:v>1.71</c:v>
                </c:pt>
                <c:pt idx="1205">
                  <c:v>1.71</c:v>
                </c:pt>
                <c:pt idx="1206">
                  <c:v>1.71</c:v>
                </c:pt>
                <c:pt idx="1207">
                  <c:v>1.71</c:v>
                </c:pt>
                <c:pt idx="1208">
                  <c:v>1.8</c:v>
                </c:pt>
                <c:pt idx="1209">
                  <c:v>1.78</c:v>
                </c:pt>
                <c:pt idx="1210">
                  <c:v>1.77</c:v>
                </c:pt>
                <c:pt idx="1211">
                  <c:v>1.77</c:v>
                </c:pt>
                <c:pt idx="1212">
                  <c:v>1.74</c:v>
                </c:pt>
                <c:pt idx="1213">
                  <c:v>1.75</c:v>
                </c:pt>
                <c:pt idx="1214">
                  <c:v>1.73</c:v>
                </c:pt>
                <c:pt idx="1215">
                  <c:v>1.73</c:v>
                </c:pt>
                <c:pt idx="1216">
                  <c:v>1.73</c:v>
                </c:pt>
                <c:pt idx="1217">
                  <c:v>1.72</c:v>
                </c:pt>
                <c:pt idx="1218">
                  <c:v>1.68</c:v>
                </c:pt>
                <c:pt idx="1219">
                  <c:v>1.66</c:v>
                </c:pt>
                <c:pt idx="1220">
                  <c:v>1.66</c:v>
                </c:pt>
                <c:pt idx="1221">
                  <c:v>1.66</c:v>
                </c:pt>
                <c:pt idx="1222">
                  <c:v>1.66</c:v>
                </c:pt>
                <c:pt idx="1223">
                  <c:v>1.66</c:v>
                </c:pt>
                <c:pt idx="1224">
                  <c:v>1.67</c:v>
                </c:pt>
                <c:pt idx="1225">
                  <c:v>1.64</c:v>
                </c:pt>
                <c:pt idx="1226">
                  <c:v>1.64</c:v>
                </c:pt>
                <c:pt idx="1227">
                  <c:v>1.61</c:v>
                </c:pt>
                <c:pt idx="1228">
                  <c:v>1.6</c:v>
                </c:pt>
                <c:pt idx="1229">
                  <c:v>1.6</c:v>
                </c:pt>
                <c:pt idx="1230">
                  <c:v>1.6</c:v>
                </c:pt>
                <c:pt idx="1231">
                  <c:v>1.6</c:v>
                </c:pt>
                <c:pt idx="1232">
                  <c:v>1.6</c:v>
                </c:pt>
                <c:pt idx="1233">
                  <c:v>1.5</c:v>
                </c:pt>
                <c:pt idx="1234">
                  <c:v>1.47</c:v>
                </c:pt>
                <c:pt idx="1235">
                  <c:v>1.48</c:v>
                </c:pt>
                <c:pt idx="1236">
                  <c:v>1.47</c:v>
                </c:pt>
                <c:pt idx="1237">
                  <c:v>1.25</c:v>
                </c:pt>
                <c:pt idx="1238">
                  <c:v>1.28</c:v>
                </c:pt>
                <c:pt idx="1239">
                  <c:v>1.26</c:v>
                </c:pt>
                <c:pt idx="1240">
                  <c:v>1.28</c:v>
                </c:pt>
                <c:pt idx="1241">
                  <c:v>1.27</c:v>
                </c:pt>
                <c:pt idx="1242">
                  <c:v>1.25</c:v>
                </c:pt>
                <c:pt idx="1243">
                  <c:v>1.25</c:v>
                </c:pt>
                <c:pt idx="1244">
                  <c:v>1.35</c:v>
                </c:pt>
                <c:pt idx="1245">
                  <c:v>1.43</c:v>
                </c:pt>
                <c:pt idx="1246">
                  <c:v>1.66</c:v>
                </c:pt>
                <c:pt idx="1247">
                  <c:v>1.6</c:v>
                </c:pt>
                <c:pt idx="1248">
                  <c:v>1.6</c:v>
                </c:pt>
                <c:pt idx="1249">
                  <c:v>1.61</c:v>
                </c:pt>
                <c:pt idx="1250">
                  <c:v>1.62</c:v>
                </c:pt>
                <c:pt idx="1251">
                  <c:v>1.62</c:v>
                </c:pt>
                <c:pt idx="1252">
                  <c:v>1.62</c:v>
                </c:pt>
                <c:pt idx="1253">
                  <c:v>1.63</c:v>
                </c:pt>
                <c:pt idx="1254">
                  <c:v>1.65</c:v>
                </c:pt>
                <c:pt idx="1255">
                  <c:v>1.71</c:v>
                </c:pt>
                <c:pt idx="1256">
                  <c:v>1.72</c:v>
                </c:pt>
                <c:pt idx="1257">
                  <c:v>1.72</c:v>
                </c:pt>
                <c:pt idx="1258">
                  <c:v>1.74</c:v>
                </c:pt>
                <c:pt idx="1259">
                  <c:v>1.75</c:v>
                </c:pt>
                <c:pt idx="1260">
                  <c:v>1.68</c:v>
                </c:pt>
                <c:pt idx="1261">
                  <c:v>1.65</c:v>
                </c:pt>
                <c:pt idx="1262">
                  <c:v>1.66</c:v>
                </c:pt>
                <c:pt idx="1263">
                  <c:v>1.66</c:v>
                </c:pt>
                <c:pt idx="1264">
                  <c:v>1.68</c:v>
                </c:pt>
                <c:pt idx="1265">
                  <c:v>1.7</c:v>
                </c:pt>
                <c:pt idx="1266">
                  <c:v>1.76</c:v>
                </c:pt>
                <c:pt idx="1267">
                  <c:v>1.61</c:v>
                </c:pt>
                <c:pt idx="1268">
                  <c:v>1.6</c:v>
                </c:pt>
                <c:pt idx="1269">
                  <c:v>1.64</c:v>
                </c:pt>
                <c:pt idx="1270">
                  <c:v>1.66</c:v>
                </c:pt>
                <c:pt idx="1271">
                  <c:v>1.67</c:v>
                </c:pt>
                <c:pt idx="1272">
                  <c:v>1.64</c:v>
                </c:pt>
                <c:pt idx="1273">
                  <c:v>1.63</c:v>
                </c:pt>
                <c:pt idx="1274">
                  <c:v>1.64</c:v>
                </c:pt>
                <c:pt idx="1275">
                  <c:v>1.66</c:v>
                </c:pt>
                <c:pt idx="1276">
                  <c:v>1.67</c:v>
                </c:pt>
                <c:pt idx="1277">
                  <c:v>1.7</c:v>
                </c:pt>
                <c:pt idx="1278">
                  <c:v>1.69</c:v>
                </c:pt>
                <c:pt idx="1279">
                  <c:v>1.63</c:v>
                </c:pt>
                <c:pt idx="1280">
                  <c:v>1.65</c:v>
                </c:pt>
                <c:pt idx="1281">
                  <c:v>1.65</c:v>
                </c:pt>
                <c:pt idx="1282">
                  <c:v>1.59</c:v>
                </c:pt>
                <c:pt idx="1283">
                  <c:v>1.59</c:v>
                </c:pt>
                <c:pt idx="1284">
                  <c:v>1.59</c:v>
                </c:pt>
                <c:pt idx="1285">
                  <c:v>1.58</c:v>
                </c:pt>
                <c:pt idx="1286">
                  <c:v>1.58</c:v>
                </c:pt>
                <c:pt idx="1287">
                  <c:v>1.59</c:v>
                </c:pt>
                <c:pt idx="1288">
                  <c:v>1.59</c:v>
                </c:pt>
                <c:pt idx="1289">
                  <c:v>1.59</c:v>
                </c:pt>
                <c:pt idx="1290">
                  <c:v>1.59</c:v>
                </c:pt>
                <c:pt idx="1291">
                  <c:v>1.59</c:v>
                </c:pt>
                <c:pt idx="1292">
                  <c:v>1.59</c:v>
                </c:pt>
                <c:pt idx="1293">
                  <c:v>1.59</c:v>
                </c:pt>
                <c:pt idx="1294">
                  <c:v>1.59</c:v>
                </c:pt>
                <c:pt idx="1295">
                  <c:v>1.59</c:v>
                </c:pt>
                <c:pt idx="1296">
                  <c:v>1.61</c:v>
                </c:pt>
                <c:pt idx="1297">
                  <c:v>1.63</c:v>
                </c:pt>
                <c:pt idx="1298">
                  <c:v>1.54</c:v>
                </c:pt>
                <c:pt idx="1299">
                  <c:v>1.54</c:v>
                </c:pt>
                <c:pt idx="1300">
                  <c:v>1.53</c:v>
                </c:pt>
                <c:pt idx="1301">
                  <c:v>1.51</c:v>
                </c:pt>
                <c:pt idx="1302">
                  <c:v>1.51</c:v>
                </c:pt>
                <c:pt idx="1303">
                  <c:v>1.5</c:v>
                </c:pt>
                <c:pt idx="1304">
                  <c:v>1.5</c:v>
                </c:pt>
                <c:pt idx="1305">
                  <c:v>1.5</c:v>
                </c:pt>
                <c:pt idx="1306">
                  <c:v>1.49</c:v>
                </c:pt>
                <c:pt idx="1307">
                  <c:v>1.5</c:v>
                </c:pt>
                <c:pt idx="1308">
                  <c:v>1.5</c:v>
                </c:pt>
                <c:pt idx="1309">
                  <c:v>1.5</c:v>
                </c:pt>
                <c:pt idx="1310">
                  <c:v>1.5</c:v>
                </c:pt>
                <c:pt idx="1311">
                  <c:v>1.49</c:v>
                </c:pt>
                <c:pt idx="1312">
                  <c:v>1.48</c:v>
                </c:pt>
                <c:pt idx="1313">
                  <c:v>1.49</c:v>
                </c:pt>
                <c:pt idx="1314">
                  <c:v>1.49</c:v>
                </c:pt>
                <c:pt idx="1315">
                  <c:v>1.5</c:v>
                </c:pt>
                <c:pt idx="1316">
                  <c:v>1.48</c:v>
                </c:pt>
                <c:pt idx="1317">
                  <c:v>1.48</c:v>
                </c:pt>
                <c:pt idx="1318">
                  <c:v>1.49</c:v>
                </c:pt>
                <c:pt idx="1319">
                  <c:v>1.49</c:v>
                </c:pt>
                <c:pt idx="1320">
                  <c:v>1.55</c:v>
                </c:pt>
                <c:pt idx="1321">
                  <c:v>1.55</c:v>
                </c:pt>
                <c:pt idx="1322">
                  <c:v>1.55</c:v>
                </c:pt>
                <c:pt idx="1323">
                  <c:v>1.55</c:v>
                </c:pt>
                <c:pt idx="1324">
                  <c:v>1.55</c:v>
                </c:pt>
                <c:pt idx="1325">
                  <c:v>1.56</c:v>
                </c:pt>
                <c:pt idx="1326">
                  <c:v>1.54</c:v>
                </c:pt>
                <c:pt idx="1327">
                  <c:v>1.54</c:v>
                </c:pt>
                <c:pt idx="1328">
                  <c:v>1.55</c:v>
                </c:pt>
                <c:pt idx="1329">
                  <c:v>1.47</c:v>
                </c:pt>
                <c:pt idx="1330">
                  <c:v>1.45</c:v>
                </c:pt>
                <c:pt idx="1331">
                  <c:v>1.45</c:v>
                </c:pt>
                <c:pt idx="1332">
                  <c:v>1.45</c:v>
                </c:pt>
                <c:pt idx="1333">
                  <c:v>1.45</c:v>
                </c:pt>
                <c:pt idx="1334">
                  <c:v>1.45</c:v>
                </c:pt>
                <c:pt idx="1335">
                  <c:v>1.45</c:v>
                </c:pt>
                <c:pt idx="1336">
                  <c:v>1.45</c:v>
                </c:pt>
                <c:pt idx="1337">
                  <c:v>1.45</c:v>
                </c:pt>
                <c:pt idx="1338">
                  <c:v>1.45</c:v>
                </c:pt>
                <c:pt idx="1339">
                  <c:v>1.45</c:v>
                </c:pt>
                <c:pt idx="1340">
                  <c:v>1.45</c:v>
                </c:pt>
                <c:pt idx="1341">
                  <c:v>1.45</c:v>
                </c:pt>
                <c:pt idx="1342">
                  <c:v>1.45</c:v>
                </c:pt>
                <c:pt idx="1343">
                  <c:v>1.45</c:v>
                </c:pt>
                <c:pt idx="1344">
                  <c:v>1.31</c:v>
                </c:pt>
                <c:pt idx="1345">
                  <c:v>1.32</c:v>
                </c:pt>
                <c:pt idx="1346">
                  <c:v>1.31</c:v>
                </c:pt>
                <c:pt idx="1347">
                  <c:v>1.31</c:v>
                </c:pt>
                <c:pt idx="1348">
                  <c:v>1.31</c:v>
                </c:pt>
                <c:pt idx="1349">
                  <c:v>1.18</c:v>
                </c:pt>
                <c:pt idx="1350">
                  <c:v>1.1499999999999999</c:v>
                </c:pt>
                <c:pt idx="1351">
                  <c:v>1.1599999999999999</c:v>
                </c:pt>
                <c:pt idx="1352">
                  <c:v>1.1599999999999999</c:v>
                </c:pt>
                <c:pt idx="1353">
                  <c:v>1.0900000000000001</c:v>
                </c:pt>
                <c:pt idx="1354">
                  <c:v>1.1000000000000001</c:v>
                </c:pt>
                <c:pt idx="1355">
                  <c:v>1.1000000000000001</c:v>
                </c:pt>
                <c:pt idx="1356">
                  <c:v>1.1000000000000001</c:v>
                </c:pt>
                <c:pt idx="1357">
                  <c:v>1.1000000000000001</c:v>
                </c:pt>
                <c:pt idx="1358">
                  <c:v>1.02</c:v>
                </c:pt>
                <c:pt idx="1359">
                  <c:v>1.02</c:v>
                </c:pt>
                <c:pt idx="1360">
                  <c:v>1.02</c:v>
                </c:pt>
                <c:pt idx="1361">
                  <c:v>1.02</c:v>
                </c:pt>
                <c:pt idx="1362">
                  <c:v>1.03</c:v>
                </c:pt>
                <c:pt idx="1363">
                  <c:v>1.03</c:v>
                </c:pt>
                <c:pt idx="1364">
                  <c:v>1.03</c:v>
                </c:pt>
                <c:pt idx="1365">
                  <c:v>1.02</c:v>
                </c:pt>
                <c:pt idx="1366">
                  <c:v>1.02</c:v>
                </c:pt>
                <c:pt idx="1367">
                  <c:v>1.02</c:v>
                </c:pt>
                <c:pt idx="1368">
                  <c:v>1.01</c:v>
                </c:pt>
                <c:pt idx="1369">
                  <c:v>1.01</c:v>
                </c:pt>
                <c:pt idx="1370">
                  <c:v>1.01</c:v>
                </c:pt>
                <c:pt idx="1371">
                  <c:v>1.01</c:v>
                </c:pt>
                <c:pt idx="1372">
                  <c:v>1.01</c:v>
                </c:pt>
                <c:pt idx="1373">
                  <c:v>1</c:v>
                </c:pt>
                <c:pt idx="1374">
                  <c:v>0.99</c:v>
                </c:pt>
                <c:pt idx="1375">
                  <c:v>0.99</c:v>
                </c:pt>
                <c:pt idx="1376">
                  <c:v>0.99</c:v>
                </c:pt>
                <c:pt idx="1377">
                  <c:v>0.99</c:v>
                </c:pt>
                <c:pt idx="1378">
                  <c:v>0.99</c:v>
                </c:pt>
                <c:pt idx="1379">
                  <c:v>0.92</c:v>
                </c:pt>
                <c:pt idx="1380">
                  <c:v>0.87</c:v>
                </c:pt>
                <c:pt idx="1381">
                  <c:v>0.87</c:v>
                </c:pt>
                <c:pt idx="1382">
                  <c:v>0.87</c:v>
                </c:pt>
                <c:pt idx="1383">
                  <c:v>0.92</c:v>
                </c:pt>
                <c:pt idx="1384">
                  <c:v>0.89</c:v>
                </c:pt>
                <c:pt idx="1385">
                  <c:v>0.89</c:v>
                </c:pt>
                <c:pt idx="1386">
                  <c:v>0.89</c:v>
                </c:pt>
                <c:pt idx="1387">
                  <c:v>0.88</c:v>
                </c:pt>
                <c:pt idx="1388">
                  <c:v>0.88</c:v>
                </c:pt>
                <c:pt idx="1389">
                  <c:v>0.88</c:v>
                </c:pt>
                <c:pt idx="1390">
                  <c:v>0.88</c:v>
                </c:pt>
                <c:pt idx="1391">
                  <c:v>0.88</c:v>
                </c:pt>
                <c:pt idx="1392">
                  <c:v>0.88</c:v>
                </c:pt>
                <c:pt idx="1393">
                  <c:v>0.88</c:v>
                </c:pt>
                <c:pt idx="1394">
                  <c:v>0.88</c:v>
                </c:pt>
                <c:pt idx="1395">
                  <c:v>0.88</c:v>
                </c:pt>
                <c:pt idx="1396">
                  <c:v>0.88</c:v>
                </c:pt>
                <c:pt idx="1397">
                  <c:v>0.88</c:v>
                </c:pt>
                <c:pt idx="1398">
                  <c:v>0.85</c:v>
                </c:pt>
                <c:pt idx="1399">
                  <c:v>0.85</c:v>
                </c:pt>
                <c:pt idx="1400">
                  <c:v>0.85</c:v>
                </c:pt>
                <c:pt idx="1401">
                  <c:v>0.85</c:v>
                </c:pt>
                <c:pt idx="1402">
                  <c:v>0.85</c:v>
                </c:pt>
                <c:pt idx="1403">
                  <c:v>0.83</c:v>
                </c:pt>
                <c:pt idx="1404">
                  <c:v>0.83</c:v>
                </c:pt>
                <c:pt idx="1405">
                  <c:v>0.82</c:v>
                </c:pt>
                <c:pt idx="1406">
                  <c:v>0.76</c:v>
                </c:pt>
                <c:pt idx="1407">
                  <c:v>0.75</c:v>
                </c:pt>
                <c:pt idx="1408">
                  <c:v>0.73</c:v>
                </c:pt>
                <c:pt idx="1409">
                  <c:v>0.73</c:v>
                </c:pt>
                <c:pt idx="1410">
                  <c:v>0.72</c:v>
                </c:pt>
                <c:pt idx="1411">
                  <c:v>0.72</c:v>
                </c:pt>
                <c:pt idx="1412">
                  <c:v>0.57999999999999996</c:v>
                </c:pt>
                <c:pt idx="1413">
                  <c:v>0.56000000000000005</c:v>
                </c:pt>
                <c:pt idx="1414">
                  <c:v>0.56999999999999995</c:v>
                </c:pt>
                <c:pt idx="1415">
                  <c:v>0.55000000000000004</c:v>
                </c:pt>
                <c:pt idx="1416">
                  <c:v>0.47</c:v>
                </c:pt>
                <c:pt idx="1417">
                  <c:v>0.48</c:v>
                </c:pt>
                <c:pt idx="1418">
                  <c:v>0.46</c:v>
                </c:pt>
                <c:pt idx="1419">
                  <c:v>0.46</c:v>
                </c:pt>
                <c:pt idx="1420">
                  <c:v>0.43</c:v>
                </c:pt>
                <c:pt idx="1421">
                  <c:v>0.33</c:v>
                </c:pt>
                <c:pt idx="1422">
                  <c:v>0.33</c:v>
                </c:pt>
                <c:pt idx="1423">
                  <c:v>0.32</c:v>
                </c:pt>
                <c:pt idx="1424">
                  <c:v>0.33</c:v>
                </c:pt>
                <c:pt idx="1425">
                  <c:v>0.33</c:v>
                </c:pt>
                <c:pt idx="1426">
                  <c:v>0.38</c:v>
                </c:pt>
                <c:pt idx="1427">
                  <c:v>0.34</c:v>
                </c:pt>
                <c:pt idx="1428">
                  <c:v>0.36</c:v>
                </c:pt>
                <c:pt idx="1429">
                  <c:v>0.36</c:v>
                </c:pt>
                <c:pt idx="1430">
                  <c:v>0.36</c:v>
                </c:pt>
                <c:pt idx="1431">
                  <c:v>0.4</c:v>
                </c:pt>
                <c:pt idx="1432">
                  <c:v>0.39</c:v>
                </c:pt>
                <c:pt idx="1433">
                  <c:v>0.39</c:v>
                </c:pt>
                <c:pt idx="1434">
                  <c:v>0.39</c:v>
                </c:pt>
                <c:pt idx="1435">
                  <c:v>0.39</c:v>
                </c:pt>
                <c:pt idx="1436">
                  <c:v>0.49</c:v>
                </c:pt>
                <c:pt idx="1437">
                  <c:v>0.49</c:v>
                </c:pt>
                <c:pt idx="1438">
                  <c:v>0.51</c:v>
                </c:pt>
                <c:pt idx="1439">
                  <c:v>0.51</c:v>
                </c:pt>
                <c:pt idx="1440">
                  <c:v>0.5</c:v>
                </c:pt>
                <c:pt idx="1441">
                  <c:v>0.53</c:v>
                </c:pt>
                <c:pt idx="1442">
                  <c:v>0.53</c:v>
                </c:pt>
                <c:pt idx="1443">
                  <c:v>0.53</c:v>
                </c:pt>
                <c:pt idx="1444">
                  <c:v>0.54</c:v>
                </c:pt>
                <c:pt idx="1445">
                  <c:v>0.55000000000000004</c:v>
                </c:pt>
                <c:pt idx="1446">
                  <c:v>0.55000000000000004</c:v>
                </c:pt>
                <c:pt idx="1447">
                  <c:v>0.54</c:v>
                </c:pt>
                <c:pt idx="1448">
                  <c:v>0.73</c:v>
                </c:pt>
                <c:pt idx="1449">
                  <c:v>0.73</c:v>
                </c:pt>
                <c:pt idx="1450">
                  <c:v>0.72</c:v>
                </c:pt>
                <c:pt idx="1451">
                  <c:v>0.72</c:v>
                </c:pt>
                <c:pt idx="1452">
                  <c:v>0.73</c:v>
                </c:pt>
                <c:pt idx="1453">
                  <c:v>0.74</c:v>
                </c:pt>
                <c:pt idx="1454">
                  <c:v>0.75</c:v>
                </c:pt>
                <c:pt idx="1455">
                  <c:v>0.75</c:v>
                </c:pt>
                <c:pt idx="1456">
                  <c:v>0.78</c:v>
                </c:pt>
                <c:pt idx="1457">
                  <c:v>0.8</c:v>
                </c:pt>
                <c:pt idx="1458">
                  <c:v>0.81</c:v>
                </c:pt>
                <c:pt idx="1459">
                  <c:v>0.82</c:v>
                </c:pt>
                <c:pt idx="1460">
                  <c:v>0.82</c:v>
                </c:pt>
                <c:pt idx="1461">
                  <c:v>0.82</c:v>
                </c:pt>
                <c:pt idx="1462">
                  <c:v>0.82</c:v>
                </c:pt>
                <c:pt idx="1463">
                  <c:v>0.82</c:v>
                </c:pt>
                <c:pt idx="1464">
                  <c:v>0.82</c:v>
                </c:pt>
                <c:pt idx="1465">
                  <c:v>0.8</c:v>
                </c:pt>
                <c:pt idx="1466">
                  <c:v>0.8</c:v>
                </c:pt>
                <c:pt idx="1467">
                  <c:v>0.85</c:v>
                </c:pt>
                <c:pt idx="1468">
                  <c:v>0.86</c:v>
                </c:pt>
                <c:pt idx="1469">
                  <c:v>0.85</c:v>
                </c:pt>
                <c:pt idx="1470">
                  <c:v>0.8</c:v>
                </c:pt>
                <c:pt idx="1471">
                  <c:v>0.8</c:v>
                </c:pt>
                <c:pt idx="1472">
                  <c:v>0.8</c:v>
                </c:pt>
                <c:pt idx="1473">
                  <c:v>0.8</c:v>
                </c:pt>
                <c:pt idx="1474">
                  <c:v>0.79</c:v>
                </c:pt>
                <c:pt idx="1475">
                  <c:v>0.75</c:v>
                </c:pt>
                <c:pt idx="1476">
                  <c:v>0.75</c:v>
                </c:pt>
                <c:pt idx="1477">
                  <c:v>0.75</c:v>
                </c:pt>
                <c:pt idx="1478">
                  <c:v>0.75</c:v>
                </c:pt>
                <c:pt idx="1479">
                  <c:v>0.73</c:v>
                </c:pt>
                <c:pt idx="1480">
                  <c:v>0.72</c:v>
                </c:pt>
                <c:pt idx="1481">
                  <c:v>0.72</c:v>
                </c:pt>
                <c:pt idx="1482">
                  <c:v>0.73</c:v>
                </c:pt>
                <c:pt idx="1483">
                  <c:v>0.75</c:v>
                </c:pt>
                <c:pt idx="1484">
                  <c:v>0.75</c:v>
                </c:pt>
                <c:pt idx="1485">
                  <c:v>0.8</c:v>
                </c:pt>
                <c:pt idx="1486">
                  <c:v>0.8</c:v>
                </c:pt>
                <c:pt idx="1487">
                  <c:v>0.79</c:v>
                </c:pt>
                <c:pt idx="1488">
                  <c:v>0.79</c:v>
                </c:pt>
                <c:pt idx="1489">
                  <c:v>0.79</c:v>
                </c:pt>
                <c:pt idx="1490">
                  <c:v>0.77</c:v>
                </c:pt>
                <c:pt idx="1491">
                  <c:v>0.75</c:v>
                </c:pt>
                <c:pt idx="1492">
                  <c:v>0.69</c:v>
                </c:pt>
                <c:pt idx="1493">
                  <c:v>0.69</c:v>
                </c:pt>
                <c:pt idx="1494">
                  <c:v>0.8</c:v>
                </c:pt>
                <c:pt idx="1495">
                  <c:v>0.94</c:v>
                </c:pt>
                <c:pt idx="1496">
                  <c:v>1.1000000000000001</c:v>
                </c:pt>
                <c:pt idx="1497">
                  <c:v>1.1000000000000001</c:v>
                </c:pt>
                <c:pt idx="1498">
                  <c:v>1.07</c:v>
                </c:pt>
                <c:pt idx="1499">
                  <c:v>1.05</c:v>
                </c:pt>
                <c:pt idx="1500">
                  <c:v>1.05</c:v>
                </c:pt>
                <c:pt idx="1501">
                  <c:v>0.99</c:v>
                </c:pt>
                <c:pt idx="1502">
                  <c:v>0.9</c:v>
                </c:pt>
                <c:pt idx="1503">
                  <c:v>0.9</c:v>
                </c:pt>
                <c:pt idx="1504">
                  <c:v>0.9</c:v>
                </c:pt>
                <c:pt idx="1505">
                  <c:v>0.92</c:v>
                </c:pt>
                <c:pt idx="1506">
                  <c:v>0.91</c:v>
                </c:pt>
                <c:pt idx="1507">
                  <c:v>0.91</c:v>
                </c:pt>
                <c:pt idx="1508">
                  <c:v>0.9</c:v>
                </c:pt>
                <c:pt idx="1509">
                  <c:v>0.9</c:v>
                </c:pt>
                <c:pt idx="1510">
                  <c:v>0.9</c:v>
                </c:pt>
                <c:pt idx="1511">
                  <c:v>0.92</c:v>
                </c:pt>
                <c:pt idx="1512">
                  <c:v>0.94</c:v>
                </c:pt>
                <c:pt idx="1513">
                  <c:v>0.94</c:v>
                </c:pt>
                <c:pt idx="1514">
                  <c:v>0.93</c:v>
                </c:pt>
                <c:pt idx="1515">
                  <c:v>0.93</c:v>
                </c:pt>
                <c:pt idx="1516">
                  <c:v>1.01</c:v>
                </c:pt>
                <c:pt idx="1517">
                  <c:v>0.99</c:v>
                </c:pt>
                <c:pt idx="1518">
                  <c:v>1</c:v>
                </c:pt>
                <c:pt idx="1519">
                  <c:v>1.03</c:v>
                </c:pt>
                <c:pt idx="1520">
                  <c:v>1.01</c:v>
                </c:pt>
                <c:pt idx="1521">
                  <c:v>1.02</c:v>
                </c:pt>
                <c:pt idx="1522">
                  <c:v>1.02</c:v>
                </c:pt>
                <c:pt idx="1523">
                  <c:v>1.01</c:v>
                </c:pt>
                <c:pt idx="1524">
                  <c:v>1.01</c:v>
                </c:pt>
                <c:pt idx="1525">
                  <c:v>0.99</c:v>
                </c:pt>
                <c:pt idx="1526">
                  <c:v>0.97</c:v>
                </c:pt>
                <c:pt idx="1527">
                  <c:v>0.96</c:v>
                </c:pt>
                <c:pt idx="1528">
                  <c:v>0.95</c:v>
                </c:pt>
                <c:pt idx="1529">
                  <c:v>0.96</c:v>
                </c:pt>
                <c:pt idx="1530">
                  <c:v>0.95</c:v>
                </c:pt>
                <c:pt idx="1531">
                  <c:v>0.96</c:v>
                </c:pt>
                <c:pt idx="1532">
                  <c:v>0.97</c:v>
                </c:pt>
                <c:pt idx="1533">
                  <c:v>0.94</c:v>
                </c:pt>
                <c:pt idx="1534">
                  <c:v>0.94</c:v>
                </c:pt>
                <c:pt idx="1535">
                  <c:v>0.94</c:v>
                </c:pt>
                <c:pt idx="1536">
                  <c:v>1.05</c:v>
                </c:pt>
                <c:pt idx="1537">
                  <c:v>1.05</c:v>
                </c:pt>
                <c:pt idx="1538">
                  <c:v>1.04</c:v>
                </c:pt>
                <c:pt idx="1539">
                  <c:v>1.03</c:v>
                </c:pt>
                <c:pt idx="1540">
                  <c:v>1.04</c:v>
                </c:pt>
                <c:pt idx="1541">
                  <c:v>1</c:v>
                </c:pt>
                <c:pt idx="1542">
                  <c:v>1</c:v>
                </c:pt>
                <c:pt idx="1543">
                  <c:v>1.05</c:v>
                </c:pt>
                <c:pt idx="1544">
                  <c:v>1.05</c:v>
                </c:pt>
                <c:pt idx="1545">
                  <c:v>1.1599999999999999</c:v>
                </c:pt>
                <c:pt idx="1546">
                  <c:v>1.1599999999999999</c:v>
                </c:pt>
                <c:pt idx="1547">
                  <c:v>1.2</c:v>
                </c:pt>
                <c:pt idx="1548">
                  <c:v>1.2</c:v>
                </c:pt>
                <c:pt idx="1549">
                  <c:v>1.2</c:v>
                </c:pt>
                <c:pt idx="1550">
                  <c:v>1</c:v>
                </c:pt>
                <c:pt idx="1551">
                  <c:v>1</c:v>
                </c:pt>
                <c:pt idx="1552">
                  <c:v>1</c:v>
                </c:pt>
                <c:pt idx="1553">
                  <c:v>1</c:v>
                </c:pt>
                <c:pt idx="1554">
                  <c:v>1</c:v>
                </c:pt>
                <c:pt idx="1555">
                  <c:v>1</c:v>
                </c:pt>
                <c:pt idx="1556">
                  <c:v>1</c:v>
                </c:pt>
                <c:pt idx="1557">
                  <c:v>1</c:v>
                </c:pt>
                <c:pt idx="1558">
                  <c:v>1</c:v>
                </c:pt>
                <c:pt idx="1559">
                  <c:v>1</c:v>
                </c:pt>
                <c:pt idx="1560">
                  <c:v>1</c:v>
                </c:pt>
                <c:pt idx="1561">
                  <c:v>1</c:v>
                </c:pt>
                <c:pt idx="1562">
                  <c:v>1</c:v>
                </c:pt>
                <c:pt idx="1563">
                  <c:v>0.95</c:v>
                </c:pt>
                <c:pt idx="1564">
                  <c:v>0.95</c:v>
                </c:pt>
                <c:pt idx="1565">
                  <c:v>0.95</c:v>
                </c:pt>
                <c:pt idx="1566">
                  <c:v>0.95</c:v>
                </c:pt>
                <c:pt idx="1567">
                  <c:v>0.93</c:v>
                </c:pt>
                <c:pt idx="1568">
                  <c:v>0.93</c:v>
                </c:pt>
                <c:pt idx="1569">
                  <c:v>0.94</c:v>
                </c:pt>
                <c:pt idx="1570">
                  <c:v>0.94</c:v>
                </c:pt>
                <c:pt idx="1571">
                  <c:v>0.94</c:v>
                </c:pt>
                <c:pt idx="1572">
                  <c:v>0.95</c:v>
                </c:pt>
                <c:pt idx="1573">
                  <c:v>0.95</c:v>
                </c:pt>
                <c:pt idx="1574">
                  <c:v>0.95</c:v>
                </c:pt>
                <c:pt idx="1575">
                  <c:v>0.9</c:v>
                </c:pt>
                <c:pt idx="1576">
                  <c:v>0.95</c:v>
                </c:pt>
                <c:pt idx="1577">
                  <c:v>0.93</c:v>
                </c:pt>
                <c:pt idx="1578">
                  <c:v>0.92</c:v>
                </c:pt>
                <c:pt idx="1579">
                  <c:v>0.93</c:v>
                </c:pt>
                <c:pt idx="1580">
                  <c:v>0.92</c:v>
                </c:pt>
                <c:pt idx="1581">
                  <c:v>0.92</c:v>
                </c:pt>
                <c:pt idx="1582">
                  <c:v>0.9</c:v>
                </c:pt>
                <c:pt idx="1583">
                  <c:v>0.91</c:v>
                </c:pt>
                <c:pt idx="1584">
                  <c:v>0.91</c:v>
                </c:pt>
                <c:pt idx="1585">
                  <c:v>0.9</c:v>
                </c:pt>
                <c:pt idx="1586">
                  <c:v>0.9</c:v>
                </c:pt>
                <c:pt idx="1587">
                  <c:v>0.9</c:v>
                </c:pt>
                <c:pt idx="1588">
                  <c:v>0.93</c:v>
                </c:pt>
                <c:pt idx="1589">
                  <c:v>0.93</c:v>
                </c:pt>
                <c:pt idx="1590">
                  <c:v>0.9</c:v>
                </c:pt>
                <c:pt idx="1591">
                  <c:v>0.91</c:v>
                </c:pt>
                <c:pt idx="1592">
                  <c:v>0.91</c:v>
                </c:pt>
                <c:pt idx="1593">
                  <c:v>0.91</c:v>
                </c:pt>
                <c:pt idx="1594">
                  <c:v>0.9</c:v>
                </c:pt>
                <c:pt idx="1595">
                  <c:v>0.9</c:v>
                </c:pt>
                <c:pt idx="1596">
                  <c:v>0.88</c:v>
                </c:pt>
                <c:pt idx="1597">
                  <c:v>0.87</c:v>
                </c:pt>
                <c:pt idx="1598">
                  <c:v>0.87</c:v>
                </c:pt>
                <c:pt idx="1599">
                  <c:v>0.87</c:v>
                </c:pt>
                <c:pt idx="1600">
                  <c:v>0.87</c:v>
                </c:pt>
                <c:pt idx="1601">
                  <c:v>0.87</c:v>
                </c:pt>
                <c:pt idx="1602">
                  <c:v>0.86</c:v>
                </c:pt>
                <c:pt idx="1603">
                  <c:v>0.83</c:v>
                </c:pt>
                <c:pt idx="1604">
                  <c:v>0.84</c:v>
                </c:pt>
                <c:pt idx="1605">
                  <c:v>0.84</c:v>
                </c:pt>
                <c:pt idx="1606">
                  <c:v>0.83</c:v>
                </c:pt>
                <c:pt idx="1607">
                  <c:v>0.84</c:v>
                </c:pt>
                <c:pt idx="1608">
                  <c:v>0.85</c:v>
                </c:pt>
                <c:pt idx="1609">
                  <c:v>0.88</c:v>
                </c:pt>
                <c:pt idx="1610">
                  <c:v>0.86</c:v>
                </c:pt>
                <c:pt idx="1611">
                  <c:v>0.83</c:v>
                </c:pt>
                <c:pt idx="1612">
                  <c:v>0.83</c:v>
                </c:pt>
                <c:pt idx="1613">
                  <c:v>0.83</c:v>
                </c:pt>
                <c:pt idx="1614">
                  <c:v>0.87</c:v>
                </c:pt>
                <c:pt idx="1615">
                  <c:v>0.85</c:v>
                </c:pt>
                <c:pt idx="1616">
                  <c:v>0.88</c:v>
                </c:pt>
                <c:pt idx="1617">
                  <c:v>0.87</c:v>
                </c:pt>
                <c:pt idx="1618">
                  <c:v>0.85</c:v>
                </c:pt>
                <c:pt idx="1619">
                  <c:v>0.84</c:v>
                </c:pt>
                <c:pt idx="1620">
                  <c:v>0.85</c:v>
                </c:pt>
                <c:pt idx="1621">
                  <c:v>0.85</c:v>
                </c:pt>
                <c:pt idx="1622">
                  <c:v>0.83</c:v>
                </c:pt>
                <c:pt idx="1623">
                  <c:v>0.81</c:v>
                </c:pt>
                <c:pt idx="1624">
                  <c:v>0.8</c:v>
                </c:pt>
                <c:pt idx="1625">
                  <c:v>0.8</c:v>
                </c:pt>
                <c:pt idx="1626">
                  <c:v>0.79</c:v>
                </c:pt>
                <c:pt idx="1627">
                  <c:v>0.79</c:v>
                </c:pt>
                <c:pt idx="1628">
                  <c:v>0.68</c:v>
                </c:pt>
                <c:pt idx="1629">
                  <c:v>0.69</c:v>
                </c:pt>
                <c:pt idx="1630">
                  <c:v>0.68</c:v>
                </c:pt>
                <c:pt idx="1631">
                  <c:v>0.55000000000000004</c:v>
                </c:pt>
                <c:pt idx="1632">
                  <c:v>0.56999999999999995</c:v>
                </c:pt>
                <c:pt idx="1633">
                  <c:v>0.56000000000000005</c:v>
                </c:pt>
                <c:pt idx="1634">
                  <c:v>0.55000000000000004</c:v>
                </c:pt>
                <c:pt idx="1635">
                  <c:v>0.55000000000000004</c:v>
                </c:pt>
                <c:pt idx="1636">
                  <c:v>0.55000000000000004</c:v>
                </c:pt>
                <c:pt idx="1637">
                  <c:v>0.55000000000000004</c:v>
                </c:pt>
                <c:pt idx="1638">
                  <c:v>0.5</c:v>
                </c:pt>
                <c:pt idx="1639">
                  <c:v>0.5</c:v>
                </c:pt>
                <c:pt idx="1640">
                  <c:v>0.5</c:v>
                </c:pt>
                <c:pt idx="1641">
                  <c:v>0.5</c:v>
                </c:pt>
                <c:pt idx="1642">
                  <c:v>0.5</c:v>
                </c:pt>
                <c:pt idx="1643">
                  <c:v>0.5</c:v>
                </c:pt>
                <c:pt idx="1644">
                  <c:v>0.5</c:v>
                </c:pt>
                <c:pt idx="1645">
                  <c:v>0.47</c:v>
                </c:pt>
                <c:pt idx="1646">
                  <c:v>0.45</c:v>
                </c:pt>
                <c:pt idx="1647">
                  <c:v>0.45</c:v>
                </c:pt>
                <c:pt idx="1648">
                  <c:v>0.45</c:v>
                </c:pt>
                <c:pt idx="1649">
                  <c:v>0.45</c:v>
                </c:pt>
                <c:pt idx="1650">
                  <c:v>0.45</c:v>
                </c:pt>
                <c:pt idx="1651">
                  <c:v>0.45</c:v>
                </c:pt>
                <c:pt idx="1652">
                  <c:v>0.45</c:v>
                </c:pt>
                <c:pt idx="1653">
                  <c:v>0.45</c:v>
                </c:pt>
                <c:pt idx="1654">
                  <c:v>0.45</c:v>
                </c:pt>
                <c:pt idx="1655">
                  <c:v>0.45</c:v>
                </c:pt>
                <c:pt idx="1656">
                  <c:v>0.45</c:v>
                </c:pt>
                <c:pt idx="1657">
                  <c:v>0.45</c:v>
                </c:pt>
                <c:pt idx="1658">
                  <c:v>0.48</c:v>
                </c:pt>
                <c:pt idx="1659">
                  <c:v>0.47</c:v>
                </c:pt>
                <c:pt idx="1660">
                  <c:v>0.47</c:v>
                </c:pt>
                <c:pt idx="1661">
                  <c:v>0.45</c:v>
                </c:pt>
                <c:pt idx="1662">
                  <c:v>0.47</c:v>
                </c:pt>
                <c:pt idx="1663">
                  <c:v>0.45</c:v>
                </c:pt>
                <c:pt idx="1664">
                  <c:v>0.46</c:v>
                </c:pt>
                <c:pt idx="1665">
                  <c:v>0.47</c:v>
                </c:pt>
                <c:pt idx="1666">
                  <c:v>0.46</c:v>
                </c:pt>
                <c:pt idx="1667">
                  <c:v>0.47</c:v>
                </c:pt>
                <c:pt idx="1668">
                  <c:v>0.47</c:v>
                </c:pt>
                <c:pt idx="1669">
                  <c:v>0.47</c:v>
                </c:pt>
                <c:pt idx="1670">
                  <c:v>0.47</c:v>
                </c:pt>
                <c:pt idx="1671">
                  <c:v>0.48</c:v>
                </c:pt>
                <c:pt idx="1672">
                  <c:v>0.49</c:v>
                </c:pt>
                <c:pt idx="1673">
                  <c:v>0.48</c:v>
                </c:pt>
                <c:pt idx="1674">
                  <c:v>0.48</c:v>
                </c:pt>
                <c:pt idx="1675">
                  <c:v>0.47</c:v>
                </c:pt>
                <c:pt idx="1676">
                  <c:v>0.48</c:v>
                </c:pt>
                <c:pt idx="1677">
                  <c:v>0.47</c:v>
                </c:pt>
                <c:pt idx="1678">
                  <c:v>0.48</c:v>
                </c:pt>
                <c:pt idx="1679">
                  <c:v>0.49</c:v>
                </c:pt>
                <c:pt idx="1680">
                  <c:v>0.47</c:v>
                </c:pt>
                <c:pt idx="1681">
                  <c:v>0.55000000000000004</c:v>
                </c:pt>
                <c:pt idx="1682">
                  <c:v>0.54</c:v>
                </c:pt>
                <c:pt idx="1683">
                  <c:v>0.54</c:v>
                </c:pt>
                <c:pt idx="1684">
                  <c:v>0.54</c:v>
                </c:pt>
                <c:pt idx="1685">
                  <c:v>0.54</c:v>
                </c:pt>
                <c:pt idx="1686">
                  <c:v>0.54</c:v>
                </c:pt>
                <c:pt idx="1687">
                  <c:v>0.54</c:v>
                </c:pt>
                <c:pt idx="1688">
                  <c:v>0.54</c:v>
                </c:pt>
                <c:pt idx="1689">
                  <c:v>0.55000000000000004</c:v>
                </c:pt>
                <c:pt idx="1690">
                  <c:v>0.55000000000000004</c:v>
                </c:pt>
                <c:pt idx="1691">
                  <c:v>0.54</c:v>
                </c:pt>
                <c:pt idx="1692">
                  <c:v>0.54</c:v>
                </c:pt>
                <c:pt idx="1693">
                  <c:v>0.54</c:v>
                </c:pt>
                <c:pt idx="1694">
                  <c:v>0.54</c:v>
                </c:pt>
                <c:pt idx="1695">
                  <c:v>0.54</c:v>
                </c:pt>
                <c:pt idx="1696">
                  <c:v>0.53</c:v>
                </c:pt>
                <c:pt idx="1697">
                  <c:v>0.53</c:v>
                </c:pt>
                <c:pt idx="1698">
                  <c:v>0.46</c:v>
                </c:pt>
                <c:pt idx="1699">
                  <c:v>0.45</c:v>
                </c:pt>
                <c:pt idx="1700">
                  <c:v>0.45</c:v>
                </c:pt>
                <c:pt idx="1701">
                  <c:v>0.41</c:v>
                </c:pt>
                <c:pt idx="1702">
                  <c:v>0.41</c:v>
                </c:pt>
                <c:pt idx="1703">
                  <c:v>0.41</c:v>
                </c:pt>
                <c:pt idx="1704">
                  <c:v>0.4</c:v>
                </c:pt>
                <c:pt idx="1705">
                  <c:v>0.4</c:v>
                </c:pt>
                <c:pt idx="1706">
                  <c:v>0.4</c:v>
                </c:pt>
                <c:pt idx="1707">
                  <c:v>0.4</c:v>
                </c:pt>
                <c:pt idx="1708">
                  <c:v>0.4</c:v>
                </c:pt>
                <c:pt idx="1709">
                  <c:v>0.38</c:v>
                </c:pt>
                <c:pt idx="1710">
                  <c:v>0.38</c:v>
                </c:pt>
                <c:pt idx="1711">
                  <c:v>0.36</c:v>
                </c:pt>
                <c:pt idx="1712">
                  <c:v>0.36</c:v>
                </c:pt>
                <c:pt idx="1713">
                  <c:v>0.37</c:v>
                </c:pt>
                <c:pt idx="1714">
                  <c:v>0.35</c:v>
                </c:pt>
                <c:pt idx="1715">
                  <c:v>0.35</c:v>
                </c:pt>
                <c:pt idx="1716">
                  <c:v>0.35</c:v>
                </c:pt>
                <c:pt idx="1717">
                  <c:v>0.33</c:v>
                </c:pt>
                <c:pt idx="1718">
                  <c:v>0.33</c:v>
                </c:pt>
                <c:pt idx="1719">
                  <c:v>0.33</c:v>
                </c:pt>
                <c:pt idx="1720">
                  <c:v>0.3</c:v>
                </c:pt>
                <c:pt idx="1721">
                  <c:v>0.3</c:v>
                </c:pt>
                <c:pt idx="1722">
                  <c:v>0.3</c:v>
                </c:pt>
                <c:pt idx="1723">
                  <c:v>0.3</c:v>
                </c:pt>
                <c:pt idx="1724">
                  <c:v>0.28000000000000003</c:v>
                </c:pt>
                <c:pt idx="1725">
                  <c:v>0.25</c:v>
                </c:pt>
                <c:pt idx="1726">
                  <c:v>0.25</c:v>
                </c:pt>
                <c:pt idx="1727">
                  <c:v>0.25</c:v>
                </c:pt>
                <c:pt idx="1728">
                  <c:v>0.25</c:v>
                </c:pt>
                <c:pt idx="1729">
                  <c:v>0.2</c:v>
                </c:pt>
                <c:pt idx="1730">
                  <c:v>0.2</c:v>
                </c:pt>
                <c:pt idx="1731">
                  <c:v>0.2</c:v>
                </c:pt>
                <c:pt idx="1732">
                  <c:v>0.2</c:v>
                </c:pt>
                <c:pt idx="1733">
                  <c:v>0.2</c:v>
                </c:pt>
                <c:pt idx="1734">
                  <c:v>0.15</c:v>
                </c:pt>
                <c:pt idx="1735">
                  <c:v>0.15</c:v>
                </c:pt>
                <c:pt idx="1736">
                  <c:v>0.15</c:v>
                </c:pt>
                <c:pt idx="1737">
                  <c:v>0.15</c:v>
                </c:pt>
                <c:pt idx="1738">
                  <c:v>0.15</c:v>
                </c:pt>
                <c:pt idx="1739">
                  <c:v>0.15</c:v>
                </c:pt>
                <c:pt idx="1740">
                  <c:v>0.15</c:v>
                </c:pt>
                <c:pt idx="1741">
                  <c:v>0.06</c:v>
                </c:pt>
                <c:pt idx="1742">
                  <c:v>0.06</c:v>
                </c:pt>
                <c:pt idx="1743">
                  <c:v>0.06</c:v>
                </c:pt>
                <c:pt idx="1744">
                  <c:v>0.06</c:v>
                </c:pt>
                <c:pt idx="1745">
                  <c:v>0.06</c:v>
                </c:pt>
                <c:pt idx="1746">
                  <c:v>0.06</c:v>
                </c:pt>
                <c:pt idx="1747">
                  <c:v>0.06</c:v>
                </c:pt>
                <c:pt idx="1748">
                  <c:v>0.06</c:v>
                </c:pt>
                <c:pt idx="1749">
                  <c:v>0.06</c:v>
                </c:pt>
                <c:pt idx="1750">
                  <c:v>0.06</c:v>
                </c:pt>
                <c:pt idx="1751">
                  <c:v>0.06</c:v>
                </c:pt>
                <c:pt idx="1752">
                  <c:v>0.06</c:v>
                </c:pt>
                <c:pt idx="1753">
                  <c:v>0.06</c:v>
                </c:pt>
                <c:pt idx="1754">
                  <c:v>0.06</c:v>
                </c:pt>
                <c:pt idx="1755">
                  <c:v>0.06</c:v>
                </c:pt>
                <c:pt idx="1756">
                  <c:v>0.06</c:v>
                </c:pt>
                <c:pt idx="1757">
                  <c:v>0.06</c:v>
                </c:pt>
                <c:pt idx="1758">
                  <c:v>0.06</c:v>
                </c:pt>
                <c:pt idx="1759">
                  <c:v>0.06</c:v>
                </c:pt>
                <c:pt idx="1760">
                  <c:v>0.06</c:v>
                </c:pt>
                <c:pt idx="1761">
                  <c:v>0.06</c:v>
                </c:pt>
                <c:pt idx="1762">
                  <c:v>0.06</c:v>
                </c:pt>
                <c:pt idx="1763">
                  <c:v>0.06</c:v>
                </c:pt>
                <c:pt idx="1764">
                  <c:v>0.06</c:v>
                </c:pt>
                <c:pt idx="1765">
                  <c:v>0.06</c:v>
                </c:pt>
                <c:pt idx="1766">
                  <c:v>0.06</c:v>
                </c:pt>
                <c:pt idx="1767">
                  <c:v>0.06</c:v>
                </c:pt>
                <c:pt idx="1768">
                  <c:v>0.06</c:v>
                </c:pt>
                <c:pt idx="1769">
                  <c:v>0.06</c:v>
                </c:pt>
                <c:pt idx="1770">
                  <c:v>0.06</c:v>
                </c:pt>
                <c:pt idx="1771">
                  <c:v>0.06</c:v>
                </c:pt>
                <c:pt idx="1772">
                  <c:v>0.06</c:v>
                </c:pt>
                <c:pt idx="1773">
                  <c:v>0.06</c:v>
                </c:pt>
                <c:pt idx="1774">
                  <c:v>0.06</c:v>
                </c:pt>
                <c:pt idx="1775">
                  <c:v>0.06</c:v>
                </c:pt>
                <c:pt idx="1776">
                  <c:v>0.06</c:v>
                </c:pt>
                <c:pt idx="1777">
                  <c:v>0.06</c:v>
                </c:pt>
                <c:pt idx="1778">
                  <c:v>0.06</c:v>
                </c:pt>
                <c:pt idx="1779">
                  <c:v>0.06</c:v>
                </c:pt>
                <c:pt idx="1780">
                  <c:v>0.06</c:v>
                </c:pt>
                <c:pt idx="1781">
                  <c:v>0.06</c:v>
                </c:pt>
                <c:pt idx="1782">
                  <c:v>0.06</c:v>
                </c:pt>
                <c:pt idx="1783">
                  <c:v>0.12</c:v>
                </c:pt>
                <c:pt idx="1784">
                  <c:v>0.12</c:v>
                </c:pt>
                <c:pt idx="1785">
                  <c:v>0.09</c:v>
                </c:pt>
                <c:pt idx="1786">
                  <c:v>0.09</c:v>
                </c:pt>
                <c:pt idx="1787">
                  <c:v>0.09</c:v>
                </c:pt>
                <c:pt idx="1788">
                  <c:v>0.09</c:v>
                </c:pt>
                <c:pt idx="1789">
                  <c:v>0.09</c:v>
                </c:pt>
                <c:pt idx="1790">
                  <c:v>0.09</c:v>
                </c:pt>
                <c:pt idx="1791">
                  <c:v>0.09</c:v>
                </c:pt>
                <c:pt idx="1792">
                  <c:v>0.09</c:v>
                </c:pt>
                <c:pt idx="1793">
                  <c:v>0.09</c:v>
                </c:pt>
                <c:pt idx="1794">
                  <c:v>7.0000000000000007E-2</c:v>
                </c:pt>
                <c:pt idx="1795">
                  <c:v>7.0000000000000007E-2</c:v>
                </c:pt>
                <c:pt idx="1796">
                  <c:v>7.0000000000000007E-2</c:v>
                </c:pt>
                <c:pt idx="1797">
                  <c:v>7.0000000000000007E-2</c:v>
                </c:pt>
                <c:pt idx="1798">
                  <c:v>7.0000000000000007E-2</c:v>
                </c:pt>
                <c:pt idx="1799">
                  <c:v>7.0000000000000007E-2</c:v>
                </c:pt>
                <c:pt idx="1800">
                  <c:v>7.0000000000000007E-2</c:v>
                </c:pt>
                <c:pt idx="1801">
                  <c:v>7.0000000000000007E-2</c:v>
                </c:pt>
                <c:pt idx="1802">
                  <c:v>7.0000000000000007E-2</c:v>
                </c:pt>
                <c:pt idx="1803">
                  <c:v>7.0000000000000007E-2</c:v>
                </c:pt>
                <c:pt idx="1804">
                  <c:v>7.0000000000000007E-2</c:v>
                </c:pt>
                <c:pt idx="1805">
                  <c:v>7.0000000000000007E-2</c:v>
                </c:pt>
                <c:pt idx="1806">
                  <c:v>7.0000000000000007E-2</c:v>
                </c:pt>
                <c:pt idx="1807">
                  <c:v>7.0000000000000007E-2</c:v>
                </c:pt>
                <c:pt idx="1808">
                  <c:v>7.0000000000000007E-2</c:v>
                </c:pt>
                <c:pt idx="1809">
                  <c:v>7.0000000000000007E-2</c:v>
                </c:pt>
                <c:pt idx="1810">
                  <c:v>7.0000000000000007E-2</c:v>
                </c:pt>
                <c:pt idx="1811">
                  <c:v>7.0000000000000007E-2</c:v>
                </c:pt>
                <c:pt idx="1812">
                  <c:v>7.0000000000000007E-2</c:v>
                </c:pt>
                <c:pt idx="1813">
                  <c:v>7.0000000000000007E-2</c:v>
                </c:pt>
                <c:pt idx="1814">
                  <c:v>0.06</c:v>
                </c:pt>
                <c:pt idx="1815">
                  <c:v>0.06</c:v>
                </c:pt>
                <c:pt idx="1816">
                  <c:v>0.06</c:v>
                </c:pt>
                <c:pt idx="1817">
                  <c:v>0.06</c:v>
                </c:pt>
                <c:pt idx="1818">
                  <c:v>0.06</c:v>
                </c:pt>
                <c:pt idx="1819">
                  <c:v>0.06</c:v>
                </c:pt>
                <c:pt idx="1820">
                  <c:v>7.0000000000000007E-2</c:v>
                </c:pt>
                <c:pt idx="1821">
                  <c:v>7.0000000000000007E-2</c:v>
                </c:pt>
                <c:pt idx="1822">
                  <c:v>0.08</c:v>
                </c:pt>
                <c:pt idx="1823">
                  <c:v>0.08</c:v>
                </c:pt>
                <c:pt idx="1824">
                  <c:v>0.08</c:v>
                </c:pt>
                <c:pt idx="1825">
                  <c:v>0.08</c:v>
                </c:pt>
                <c:pt idx="1826">
                  <c:v>0.08</c:v>
                </c:pt>
                <c:pt idx="1827">
                  <c:v>0.08</c:v>
                </c:pt>
                <c:pt idx="1828">
                  <c:v>0.08</c:v>
                </c:pt>
                <c:pt idx="1829">
                  <c:v>0.1</c:v>
                </c:pt>
                <c:pt idx="1830">
                  <c:v>0.1</c:v>
                </c:pt>
                <c:pt idx="1831">
                  <c:v>0.1</c:v>
                </c:pt>
                <c:pt idx="1832">
                  <c:v>0.08</c:v>
                </c:pt>
                <c:pt idx="1833">
                  <c:v>0.08</c:v>
                </c:pt>
                <c:pt idx="1834">
                  <c:v>0.08</c:v>
                </c:pt>
                <c:pt idx="1835">
                  <c:v>0.1</c:v>
                </c:pt>
                <c:pt idx="1836">
                  <c:v>0.08</c:v>
                </c:pt>
                <c:pt idx="1837">
                  <c:v>0.08</c:v>
                </c:pt>
                <c:pt idx="1838">
                  <c:v>0.1</c:v>
                </c:pt>
                <c:pt idx="1839">
                  <c:v>7.0000000000000007E-2</c:v>
                </c:pt>
                <c:pt idx="1840">
                  <c:v>7.0000000000000007E-2</c:v>
                </c:pt>
                <c:pt idx="1841">
                  <c:v>7.0000000000000007E-2</c:v>
                </c:pt>
                <c:pt idx="1842">
                  <c:v>0.05</c:v>
                </c:pt>
                <c:pt idx="1843">
                  <c:v>7.0000000000000007E-2</c:v>
                </c:pt>
                <c:pt idx="1844">
                  <c:v>7.0000000000000007E-2</c:v>
                </c:pt>
                <c:pt idx="1845">
                  <c:v>7.0000000000000007E-2</c:v>
                </c:pt>
                <c:pt idx="1846">
                  <c:v>7.0000000000000007E-2</c:v>
                </c:pt>
                <c:pt idx="1847">
                  <c:v>0.05</c:v>
                </c:pt>
                <c:pt idx="1848">
                  <c:v>0.05</c:v>
                </c:pt>
                <c:pt idx="1849">
                  <c:v>0.05</c:v>
                </c:pt>
                <c:pt idx="1850">
                  <c:v>7.0000000000000007E-2</c:v>
                </c:pt>
                <c:pt idx="1851">
                  <c:v>0.05</c:v>
                </c:pt>
                <c:pt idx="1852">
                  <c:v>0.05</c:v>
                </c:pt>
                <c:pt idx="1853">
                  <c:v>7.0000000000000007E-2</c:v>
                </c:pt>
                <c:pt idx="1854">
                  <c:v>0.05</c:v>
                </c:pt>
                <c:pt idx="1855">
                  <c:v>0.05</c:v>
                </c:pt>
                <c:pt idx="1856">
                  <c:v>7.0000000000000007E-2</c:v>
                </c:pt>
                <c:pt idx="1857">
                  <c:v>0.05</c:v>
                </c:pt>
                <c:pt idx="1858">
                  <c:v>0.05</c:v>
                </c:pt>
                <c:pt idx="1859">
                  <c:v>0.05</c:v>
                </c:pt>
                <c:pt idx="1860">
                  <c:v>0.05</c:v>
                </c:pt>
                <c:pt idx="1861">
                  <c:v>0.05</c:v>
                </c:pt>
                <c:pt idx="1862">
                  <c:v>0.05</c:v>
                </c:pt>
                <c:pt idx="1863">
                  <c:v>0.05</c:v>
                </c:pt>
                <c:pt idx="1864">
                  <c:v>0.05</c:v>
                </c:pt>
                <c:pt idx="1865">
                  <c:v>0.05</c:v>
                </c:pt>
                <c:pt idx="1866">
                  <c:v>0.05</c:v>
                </c:pt>
                <c:pt idx="1867">
                  <c:v>0.05</c:v>
                </c:pt>
                <c:pt idx="1868">
                  <c:v>0.05</c:v>
                </c:pt>
                <c:pt idx="1869">
                  <c:v>0.05</c:v>
                </c:pt>
                <c:pt idx="1870">
                  <c:v>0.05</c:v>
                </c:pt>
                <c:pt idx="1871">
                  <c:v>0.05</c:v>
                </c:pt>
                <c:pt idx="1872">
                  <c:v>0.05</c:v>
                </c:pt>
                <c:pt idx="1873">
                  <c:v>0.05</c:v>
                </c:pt>
                <c:pt idx="1874">
                  <c:v>0.05</c:v>
                </c:pt>
                <c:pt idx="1875">
                  <c:v>0.05</c:v>
                </c:pt>
                <c:pt idx="1876">
                  <c:v>0.05</c:v>
                </c:pt>
                <c:pt idx="1877">
                  <c:v>0.05</c:v>
                </c:pt>
                <c:pt idx="1878">
                  <c:v>0.05</c:v>
                </c:pt>
                <c:pt idx="1879">
                  <c:v>0.05</c:v>
                </c:pt>
                <c:pt idx="1880">
                  <c:v>0.05</c:v>
                </c:pt>
                <c:pt idx="1881">
                  <c:v>0.04</c:v>
                </c:pt>
                <c:pt idx="1882">
                  <c:v>0.04</c:v>
                </c:pt>
                <c:pt idx="1883">
                  <c:v>0.04</c:v>
                </c:pt>
                <c:pt idx="1884">
                  <c:v>0.04</c:v>
                </c:pt>
                <c:pt idx="1885">
                  <c:v>0.04</c:v>
                </c:pt>
                <c:pt idx="1886">
                  <c:v>0.04</c:v>
                </c:pt>
                <c:pt idx="1887">
                  <c:v>0.04</c:v>
                </c:pt>
                <c:pt idx="1888">
                  <c:v>0.06</c:v>
                </c:pt>
                <c:pt idx="1889">
                  <c:v>7.0000000000000007E-2</c:v>
                </c:pt>
                <c:pt idx="1890">
                  <c:v>7.0000000000000007E-2</c:v>
                </c:pt>
                <c:pt idx="1891">
                  <c:v>7.0000000000000007E-2</c:v>
                </c:pt>
                <c:pt idx="1892">
                  <c:v>7.0000000000000007E-2</c:v>
                </c:pt>
                <c:pt idx="1893">
                  <c:v>0.06</c:v>
                </c:pt>
                <c:pt idx="1894">
                  <c:v>0.05</c:v>
                </c:pt>
                <c:pt idx="1895">
                  <c:v>0.04</c:v>
                </c:pt>
                <c:pt idx="1896">
                  <c:v>0.05</c:v>
                </c:pt>
                <c:pt idx="1897">
                  <c:v>0.05</c:v>
                </c:pt>
                <c:pt idx="1898">
                  <c:v>0.05</c:v>
                </c:pt>
                <c:pt idx="1899">
                  <c:v>0.05</c:v>
                </c:pt>
                <c:pt idx="1900">
                  <c:v>7.0000000000000007E-2</c:v>
                </c:pt>
                <c:pt idx="1901">
                  <c:v>0.05</c:v>
                </c:pt>
                <c:pt idx="1902">
                  <c:v>0.05</c:v>
                </c:pt>
                <c:pt idx="1903">
                  <c:v>0.05</c:v>
                </c:pt>
                <c:pt idx="1904">
                  <c:v>0.05</c:v>
                </c:pt>
                <c:pt idx="1905">
                  <c:v>0.05</c:v>
                </c:pt>
                <c:pt idx="1906">
                  <c:v>0.05</c:v>
                </c:pt>
                <c:pt idx="1907">
                  <c:v>0.05</c:v>
                </c:pt>
                <c:pt idx="1908">
                  <c:v>0.05</c:v>
                </c:pt>
                <c:pt idx="1909">
                  <c:v>0.05</c:v>
                </c:pt>
                <c:pt idx="1910">
                  <c:v>0.05</c:v>
                </c:pt>
                <c:pt idx="1911">
                  <c:v>0.03</c:v>
                </c:pt>
                <c:pt idx="1912">
                  <c:v>0.05</c:v>
                </c:pt>
                <c:pt idx="1913">
                  <c:v>0.05</c:v>
                </c:pt>
                <c:pt idx="1914">
                  <c:v>0.05</c:v>
                </c:pt>
                <c:pt idx="1915">
                  <c:v>0.05</c:v>
                </c:pt>
                <c:pt idx="1916">
                  <c:v>0.05</c:v>
                </c:pt>
                <c:pt idx="1917">
                  <c:v>0.05</c:v>
                </c:pt>
                <c:pt idx="1918">
                  <c:v>0.04</c:v>
                </c:pt>
                <c:pt idx="1919">
                  <c:v>0.03</c:v>
                </c:pt>
                <c:pt idx="1920">
                  <c:v>1E-4</c:v>
                </c:pt>
                <c:pt idx="1921">
                  <c:v>0.02</c:v>
                </c:pt>
                <c:pt idx="1922">
                  <c:v>-0.01</c:v>
                </c:pt>
                <c:pt idx="1923">
                  <c:v>-0.01</c:v>
                </c:pt>
                <c:pt idx="1924">
                  <c:v>0</c:v>
                </c:pt>
                <c:pt idx="1925">
                  <c:v>-0.01</c:v>
                </c:pt>
                <c:pt idx="1926">
                  <c:v>-0.02</c:v>
                </c:pt>
                <c:pt idx="1927">
                  <c:v>-0.03</c:v>
                </c:pt>
                <c:pt idx="1928">
                  <c:v>-0.02</c:v>
                </c:pt>
                <c:pt idx="1929">
                  <c:v>-0.04</c:v>
                </c:pt>
                <c:pt idx="1930">
                  <c:v>-0.04</c:v>
                </c:pt>
                <c:pt idx="1931">
                  <c:v>-0.04</c:v>
                </c:pt>
                <c:pt idx="1932">
                  <c:v>-0.05</c:v>
                </c:pt>
                <c:pt idx="1933">
                  <c:v>-0.05</c:v>
                </c:pt>
                <c:pt idx="1934">
                  <c:v>-0.05</c:v>
                </c:pt>
                <c:pt idx="1935">
                  <c:v>-0.05</c:v>
                </c:pt>
                <c:pt idx="1936">
                  <c:v>-0.04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4EE8-44DE-8DD8-C67507863A0B}"/>
            </c:ext>
          </c:extLst>
        </c:ser>
        <c:ser>
          <c:idx val="5"/>
          <c:order val="2"/>
          <c:tx>
            <c:strRef>
              <c:f>napi!$H$2</c:f>
              <c:strCache>
                <c:ptCount val="1"/>
                <c:pt idx="0">
                  <c:v>5 éves állampapír-hozam</c:v>
                </c:pt>
              </c:strCache>
            </c:strRef>
          </c:tx>
          <c:spPr>
            <a:ln>
              <a:solidFill>
                <a:srgbClr val="0C2148"/>
              </a:solidFill>
            </a:ln>
          </c:spPr>
          <c:marker>
            <c:symbol val="none"/>
          </c:marker>
          <c:cat>
            <c:numRef>
              <c:f>napi!$B$2503:$B$4439</c:f>
              <c:numCache>
                <c:formatCode>m/d/yyyy</c:formatCode>
                <c:ptCount val="1937"/>
                <c:pt idx="0">
                  <c:v>40182</c:v>
                </c:pt>
                <c:pt idx="1">
                  <c:v>40183</c:v>
                </c:pt>
                <c:pt idx="2">
                  <c:v>40184</c:v>
                </c:pt>
                <c:pt idx="3">
                  <c:v>40185</c:v>
                </c:pt>
                <c:pt idx="4">
                  <c:v>40186</c:v>
                </c:pt>
                <c:pt idx="5">
                  <c:v>40189</c:v>
                </c:pt>
                <c:pt idx="6">
                  <c:v>40190</c:v>
                </c:pt>
                <c:pt idx="7">
                  <c:v>40191</c:v>
                </c:pt>
                <c:pt idx="8">
                  <c:v>40192</c:v>
                </c:pt>
                <c:pt idx="9">
                  <c:v>40193</c:v>
                </c:pt>
                <c:pt idx="10">
                  <c:v>40196</c:v>
                </c:pt>
                <c:pt idx="11">
                  <c:v>40197</c:v>
                </c:pt>
                <c:pt idx="12">
                  <c:v>40198</c:v>
                </c:pt>
                <c:pt idx="13">
                  <c:v>40199</c:v>
                </c:pt>
                <c:pt idx="14">
                  <c:v>40200</c:v>
                </c:pt>
                <c:pt idx="15">
                  <c:v>40203</c:v>
                </c:pt>
                <c:pt idx="16">
                  <c:v>40204</c:v>
                </c:pt>
                <c:pt idx="17">
                  <c:v>40205</c:v>
                </c:pt>
                <c:pt idx="18">
                  <c:v>40206</c:v>
                </c:pt>
                <c:pt idx="19">
                  <c:v>40207</c:v>
                </c:pt>
                <c:pt idx="20">
                  <c:v>40210</c:v>
                </c:pt>
                <c:pt idx="21">
                  <c:v>40211</c:v>
                </c:pt>
                <c:pt idx="22">
                  <c:v>40212</c:v>
                </c:pt>
                <c:pt idx="23">
                  <c:v>40213</c:v>
                </c:pt>
                <c:pt idx="24">
                  <c:v>40214</c:v>
                </c:pt>
                <c:pt idx="25">
                  <c:v>40217</c:v>
                </c:pt>
                <c:pt idx="26">
                  <c:v>40218</c:v>
                </c:pt>
                <c:pt idx="27">
                  <c:v>40219</c:v>
                </c:pt>
                <c:pt idx="28">
                  <c:v>40220</c:v>
                </c:pt>
                <c:pt idx="29">
                  <c:v>40221</c:v>
                </c:pt>
                <c:pt idx="30">
                  <c:v>40224</c:v>
                </c:pt>
                <c:pt idx="31">
                  <c:v>40225</c:v>
                </c:pt>
                <c:pt idx="32">
                  <c:v>40226</c:v>
                </c:pt>
                <c:pt idx="33">
                  <c:v>40227</c:v>
                </c:pt>
                <c:pt idx="34">
                  <c:v>40228</c:v>
                </c:pt>
                <c:pt idx="35">
                  <c:v>40231</c:v>
                </c:pt>
                <c:pt idx="36">
                  <c:v>40232</c:v>
                </c:pt>
                <c:pt idx="37">
                  <c:v>40233</c:v>
                </c:pt>
                <c:pt idx="38">
                  <c:v>40234</c:v>
                </c:pt>
                <c:pt idx="39">
                  <c:v>40235</c:v>
                </c:pt>
                <c:pt idx="40">
                  <c:v>40238</c:v>
                </c:pt>
                <c:pt idx="41">
                  <c:v>40239</c:v>
                </c:pt>
                <c:pt idx="42">
                  <c:v>40240</c:v>
                </c:pt>
                <c:pt idx="43">
                  <c:v>40241</c:v>
                </c:pt>
                <c:pt idx="44">
                  <c:v>40242</c:v>
                </c:pt>
                <c:pt idx="45">
                  <c:v>40245</c:v>
                </c:pt>
                <c:pt idx="46">
                  <c:v>40246</c:v>
                </c:pt>
                <c:pt idx="47">
                  <c:v>40247</c:v>
                </c:pt>
                <c:pt idx="48">
                  <c:v>40248</c:v>
                </c:pt>
                <c:pt idx="49">
                  <c:v>40249</c:v>
                </c:pt>
                <c:pt idx="50">
                  <c:v>40253</c:v>
                </c:pt>
                <c:pt idx="51">
                  <c:v>40254</c:v>
                </c:pt>
                <c:pt idx="52">
                  <c:v>40255</c:v>
                </c:pt>
                <c:pt idx="53">
                  <c:v>40256</c:v>
                </c:pt>
                <c:pt idx="54">
                  <c:v>40259</c:v>
                </c:pt>
                <c:pt idx="55">
                  <c:v>40260</c:v>
                </c:pt>
                <c:pt idx="56">
                  <c:v>40261</c:v>
                </c:pt>
                <c:pt idx="57">
                  <c:v>40262</c:v>
                </c:pt>
                <c:pt idx="58">
                  <c:v>40263</c:v>
                </c:pt>
                <c:pt idx="59">
                  <c:v>40266</c:v>
                </c:pt>
                <c:pt idx="60">
                  <c:v>40267</c:v>
                </c:pt>
                <c:pt idx="61">
                  <c:v>40268</c:v>
                </c:pt>
                <c:pt idx="62">
                  <c:v>40269</c:v>
                </c:pt>
                <c:pt idx="63">
                  <c:v>40270</c:v>
                </c:pt>
                <c:pt idx="64">
                  <c:v>40274</c:v>
                </c:pt>
                <c:pt idx="65">
                  <c:v>40275</c:v>
                </c:pt>
                <c:pt idx="66">
                  <c:v>40276</c:v>
                </c:pt>
                <c:pt idx="67">
                  <c:v>40277</c:v>
                </c:pt>
                <c:pt idx="68">
                  <c:v>40280</c:v>
                </c:pt>
                <c:pt idx="69">
                  <c:v>40281</c:v>
                </c:pt>
                <c:pt idx="70">
                  <c:v>40282</c:v>
                </c:pt>
                <c:pt idx="71">
                  <c:v>40283</c:v>
                </c:pt>
                <c:pt idx="72">
                  <c:v>40284</c:v>
                </c:pt>
                <c:pt idx="73">
                  <c:v>40287</c:v>
                </c:pt>
                <c:pt idx="74">
                  <c:v>40288</c:v>
                </c:pt>
                <c:pt idx="75">
                  <c:v>40289</c:v>
                </c:pt>
                <c:pt idx="76">
                  <c:v>40290</c:v>
                </c:pt>
                <c:pt idx="77">
                  <c:v>40291</c:v>
                </c:pt>
                <c:pt idx="78">
                  <c:v>40294</c:v>
                </c:pt>
                <c:pt idx="79">
                  <c:v>40295</c:v>
                </c:pt>
                <c:pt idx="80">
                  <c:v>40296</c:v>
                </c:pt>
                <c:pt idx="81">
                  <c:v>40297</c:v>
                </c:pt>
                <c:pt idx="82">
                  <c:v>40298</c:v>
                </c:pt>
                <c:pt idx="83">
                  <c:v>40301</c:v>
                </c:pt>
                <c:pt idx="84">
                  <c:v>40302</c:v>
                </c:pt>
                <c:pt idx="85">
                  <c:v>40303</c:v>
                </c:pt>
                <c:pt idx="86">
                  <c:v>40304</c:v>
                </c:pt>
                <c:pt idx="87">
                  <c:v>40305</c:v>
                </c:pt>
                <c:pt idx="88">
                  <c:v>40308</c:v>
                </c:pt>
                <c:pt idx="89">
                  <c:v>40309</c:v>
                </c:pt>
                <c:pt idx="90">
                  <c:v>40310</c:v>
                </c:pt>
                <c:pt idx="91">
                  <c:v>40311</c:v>
                </c:pt>
                <c:pt idx="92">
                  <c:v>40312</c:v>
                </c:pt>
                <c:pt idx="93">
                  <c:v>40315</c:v>
                </c:pt>
                <c:pt idx="94">
                  <c:v>40316</c:v>
                </c:pt>
                <c:pt idx="95">
                  <c:v>40317</c:v>
                </c:pt>
                <c:pt idx="96">
                  <c:v>40318</c:v>
                </c:pt>
                <c:pt idx="97">
                  <c:v>40319</c:v>
                </c:pt>
                <c:pt idx="98">
                  <c:v>40323</c:v>
                </c:pt>
                <c:pt idx="99">
                  <c:v>40324</c:v>
                </c:pt>
                <c:pt idx="100">
                  <c:v>40325</c:v>
                </c:pt>
                <c:pt idx="101">
                  <c:v>40326</c:v>
                </c:pt>
                <c:pt idx="102">
                  <c:v>40329</c:v>
                </c:pt>
                <c:pt idx="103">
                  <c:v>40330</c:v>
                </c:pt>
                <c:pt idx="104">
                  <c:v>40331</c:v>
                </c:pt>
                <c:pt idx="105">
                  <c:v>40332</c:v>
                </c:pt>
                <c:pt idx="106">
                  <c:v>40333</c:v>
                </c:pt>
                <c:pt idx="107">
                  <c:v>40336</c:v>
                </c:pt>
                <c:pt idx="108">
                  <c:v>40337</c:v>
                </c:pt>
                <c:pt idx="109">
                  <c:v>40338</c:v>
                </c:pt>
                <c:pt idx="110">
                  <c:v>40339</c:v>
                </c:pt>
                <c:pt idx="111">
                  <c:v>40340</c:v>
                </c:pt>
                <c:pt idx="112">
                  <c:v>40343</c:v>
                </c:pt>
                <c:pt idx="113">
                  <c:v>40344</c:v>
                </c:pt>
                <c:pt idx="114">
                  <c:v>40345</c:v>
                </c:pt>
                <c:pt idx="115">
                  <c:v>40346</c:v>
                </c:pt>
                <c:pt idx="116">
                  <c:v>40347</c:v>
                </c:pt>
                <c:pt idx="117">
                  <c:v>40350</c:v>
                </c:pt>
                <c:pt idx="118">
                  <c:v>40351</c:v>
                </c:pt>
                <c:pt idx="119">
                  <c:v>40352</c:v>
                </c:pt>
                <c:pt idx="120">
                  <c:v>40353</c:v>
                </c:pt>
                <c:pt idx="121">
                  <c:v>40354</c:v>
                </c:pt>
                <c:pt idx="122">
                  <c:v>40357</c:v>
                </c:pt>
                <c:pt idx="123">
                  <c:v>40358</c:v>
                </c:pt>
                <c:pt idx="124">
                  <c:v>40359</c:v>
                </c:pt>
                <c:pt idx="125">
                  <c:v>40360</c:v>
                </c:pt>
                <c:pt idx="126">
                  <c:v>40361</c:v>
                </c:pt>
                <c:pt idx="127">
                  <c:v>40364</c:v>
                </c:pt>
                <c:pt idx="128">
                  <c:v>40365</c:v>
                </c:pt>
                <c:pt idx="129">
                  <c:v>40366</c:v>
                </c:pt>
                <c:pt idx="130">
                  <c:v>40367</c:v>
                </c:pt>
                <c:pt idx="131">
                  <c:v>40368</c:v>
                </c:pt>
                <c:pt idx="132">
                  <c:v>40371</c:v>
                </c:pt>
                <c:pt idx="133">
                  <c:v>40372</c:v>
                </c:pt>
                <c:pt idx="134">
                  <c:v>40373</c:v>
                </c:pt>
                <c:pt idx="135">
                  <c:v>40374</c:v>
                </c:pt>
                <c:pt idx="136">
                  <c:v>40375</c:v>
                </c:pt>
                <c:pt idx="137">
                  <c:v>40378</c:v>
                </c:pt>
                <c:pt idx="138">
                  <c:v>40379</c:v>
                </c:pt>
                <c:pt idx="139">
                  <c:v>40380</c:v>
                </c:pt>
                <c:pt idx="140">
                  <c:v>40381</c:v>
                </c:pt>
                <c:pt idx="141">
                  <c:v>40382</c:v>
                </c:pt>
                <c:pt idx="142">
                  <c:v>40385</c:v>
                </c:pt>
                <c:pt idx="143">
                  <c:v>40386</c:v>
                </c:pt>
                <c:pt idx="144">
                  <c:v>40387</c:v>
                </c:pt>
                <c:pt idx="145">
                  <c:v>40388</c:v>
                </c:pt>
                <c:pt idx="146">
                  <c:v>40389</c:v>
                </c:pt>
                <c:pt idx="147">
                  <c:v>40392</c:v>
                </c:pt>
                <c:pt idx="148">
                  <c:v>40393</c:v>
                </c:pt>
                <c:pt idx="149">
                  <c:v>40394</c:v>
                </c:pt>
                <c:pt idx="150">
                  <c:v>40395</c:v>
                </c:pt>
                <c:pt idx="151">
                  <c:v>40396</c:v>
                </c:pt>
                <c:pt idx="152">
                  <c:v>40399</c:v>
                </c:pt>
                <c:pt idx="153">
                  <c:v>40400</c:v>
                </c:pt>
                <c:pt idx="154">
                  <c:v>40401</c:v>
                </c:pt>
                <c:pt idx="155">
                  <c:v>40402</c:v>
                </c:pt>
                <c:pt idx="156">
                  <c:v>40403</c:v>
                </c:pt>
                <c:pt idx="157">
                  <c:v>40406</c:v>
                </c:pt>
                <c:pt idx="158">
                  <c:v>40407</c:v>
                </c:pt>
                <c:pt idx="159">
                  <c:v>40408</c:v>
                </c:pt>
                <c:pt idx="160">
                  <c:v>40409</c:v>
                </c:pt>
                <c:pt idx="161">
                  <c:v>40413</c:v>
                </c:pt>
                <c:pt idx="162">
                  <c:v>40414</c:v>
                </c:pt>
                <c:pt idx="163">
                  <c:v>40415</c:v>
                </c:pt>
                <c:pt idx="164">
                  <c:v>40416</c:v>
                </c:pt>
                <c:pt idx="165">
                  <c:v>40417</c:v>
                </c:pt>
                <c:pt idx="166">
                  <c:v>40420</c:v>
                </c:pt>
                <c:pt idx="167">
                  <c:v>40421</c:v>
                </c:pt>
                <c:pt idx="168">
                  <c:v>40422</c:v>
                </c:pt>
                <c:pt idx="169">
                  <c:v>40423</c:v>
                </c:pt>
                <c:pt idx="170">
                  <c:v>40424</c:v>
                </c:pt>
                <c:pt idx="171">
                  <c:v>40427</c:v>
                </c:pt>
                <c:pt idx="172">
                  <c:v>40428</c:v>
                </c:pt>
                <c:pt idx="173">
                  <c:v>40429</c:v>
                </c:pt>
                <c:pt idx="174">
                  <c:v>40430</c:v>
                </c:pt>
                <c:pt idx="175">
                  <c:v>40431</c:v>
                </c:pt>
                <c:pt idx="176">
                  <c:v>40434</c:v>
                </c:pt>
                <c:pt idx="177">
                  <c:v>40435</c:v>
                </c:pt>
                <c:pt idx="178">
                  <c:v>40436</c:v>
                </c:pt>
                <c:pt idx="179">
                  <c:v>40437</c:v>
                </c:pt>
                <c:pt idx="180">
                  <c:v>40438</c:v>
                </c:pt>
                <c:pt idx="181">
                  <c:v>40441</c:v>
                </c:pt>
                <c:pt idx="182">
                  <c:v>40442</c:v>
                </c:pt>
                <c:pt idx="183">
                  <c:v>40443</c:v>
                </c:pt>
                <c:pt idx="184">
                  <c:v>40444</c:v>
                </c:pt>
                <c:pt idx="185">
                  <c:v>40445</c:v>
                </c:pt>
                <c:pt idx="186">
                  <c:v>40448</c:v>
                </c:pt>
                <c:pt idx="187">
                  <c:v>40449</c:v>
                </c:pt>
                <c:pt idx="188">
                  <c:v>40450</c:v>
                </c:pt>
                <c:pt idx="189">
                  <c:v>40451</c:v>
                </c:pt>
                <c:pt idx="190">
                  <c:v>40452</c:v>
                </c:pt>
                <c:pt idx="191">
                  <c:v>40455</c:v>
                </c:pt>
                <c:pt idx="192">
                  <c:v>40456</c:v>
                </c:pt>
                <c:pt idx="193">
                  <c:v>40457</c:v>
                </c:pt>
                <c:pt idx="194">
                  <c:v>40458</c:v>
                </c:pt>
                <c:pt idx="195">
                  <c:v>40459</c:v>
                </c:pt>
                <c:pt idx="196">
                  <c:v>40462</c:v>
                </c:pt>
                <c:pt idx="197">
                  <c:v>40463</c:v>
                </c:pt>
                <c:pt idx="198">
                  <c:v>40464</c:v>
                </c:pt>
                <c:pt idx="199">
                  <c:v>40465</c:v>
                </c:pt>
                <c:pt idx="200">
                  <c:v>40466</c:v>
                </c:pt>
                <c:pt idx="201">
                  <c:v>40469</c:v>
                </c:pt>
                <c:pt idx="202">
                  <c:v>40470</c:v>
                </c:pt>
                <c:pt idx="203">
                  <c:v>40471</c:v>
                </c:pt>
                <c:pt idx="204">
                  <c:v>40472</c:v>
                </c:pt>
                <c:pt idx="205">
                  <c:v>40473</c:v>
                </c:pt>
                <c:pt idx="206">
                  <c:v>40476</c:v>
                </c:pt>
                <c:pt idx="207">
                  <c:v>40477</c:v>
                </c:pt>
                <c:pt idx="208">
                  <c:v>40478</c:v>
                </c:pt>
                <c:pt idx="209">
                  <c:v>40479</c:v>
                </c:pt>
                <c:pt idx="210">
                  <c:v>40480</c:v>
                </c:pt>
                <c:pt idx="211">
                  <c:v>40484</c:v>
                </c:pt>
                <c:pt idx="212">
                  <c:v>40485</c:v>
                </c:pt>
                <c:pt idx="213">
                  <c:v>40486</c:v>
                </c:pt>
                <c:pt idx="214">
                  <c:v>40487</c:v>
                </c:pt>
                <c:pt idx="215">
                  <c:v>40490</c:v>
                </c:pt>
                <c:pt idx="216">
                  <c:v>40491</c:v>
                </c:pt>
                <c:pt idx="217">
                  <c:v>40492</c:v>
                </c:pt>
                <c:pt idx="218">
                  <c:v>40493</c:v>
                </c:pt>
                <c:pt idx="219">
                  <c:v>40494</c:v>
                </c:pt>
                <c:pt idx="220">
                  <c:v>40497</c:v>
                </c:pt>
                <c:pt idx="221">
                  <c:v>40498</c:v>
                </c:pt>
                <c:pt idx="222">
                  <c:v>40499</c:v>
                </c:pt>
                <c:pt idx="223">
                  <c:v>40500</c:v>
                </c:pt>
                <c:pt idx="224">
                  <c:v>40501</c:v>
                </c:pt>
                <c:pt idx="225">
                  <c:v>40504</c:v>
                </c:pt>
                <c:pt idx="226">
                  <c:v>40505</c:v>
                </c:pt>
                <c:pt idx="227">
                  <c:v>40506</c:v>
                </c:pt>
                <c:pt idx="228">
                  <c:v>40507</c:v>
                </c:pt>
                <c:pt idx="229">
                  <c:v>40508</c:v>
                </c:pt>
                <c:pt idx="230">
                  <c:v>40511</c:v>
                </c:pt>
                <c:pt idx="231">
                  <c:v>40512</c:v>
                </c:pt>
                <c:pt idx="232">
                  <c:v>40513</c:v>
                </c:pt>
                <c:pt idx="233">
                  <c:v>40514</c:v>
                </c:pt>
                <c:pt idx="234">
                  <c:v>40515</c:v>
                </c:pt>
                <c:pt idx="235">
                  <c:v>40518</c:v>
                </c:pt>
                <c:pt idx="236">
                  <c:v>40519</c:v>
                </c:pt>
                <c:pt idx="237">
                  <c:v>40520</c:v>
                </c:pt>
                <c:pt idx="238">
                  <c:v>40521</c:v>
                </c:pt>
                <c:pt idx="239">
                  <c:v>40522</c:v>
                </c:pt>
                <c:pt idx="240">
                  <c:v>40525</c:v>
                </c:pt>
                <c:pt idx="241">
                  <c:v>40526</c:v>
                </c:pt>
                <c:pt idx="242">
                  <c:v>40527</c:v>
                </c:pt>
                <c:pt idx="243">
                  <c:v>40528</c:v>
                </c:pt>
                <c:pt idx="244">
                  <c:v>40529</c:v>
                </c:pt>
                <c:pt idx="245">
                  <c:v>40532</c:v>
                </c:pt>
                <c:pt idx="246">
                  <c:v>40533</c:v>
                </c:pt>
                <c:pt idx="247">
                  <c:v>40534</c:v>
                </c:pt>
                <c:pt idx="248">
                  <c:v>40535</c:v>
                </c:pt>
                <c:pt idx="249">
                  <c:v>40539</c:v>
                </c:pt>
                <c:pt idx="250">
                  <c:v>40540</c:v>
                </c:pt>
                <c:pt idx="251">
                  <c:v>40541</c:v>
                </c:pt>
                <c:pt idx="252">
                  <c:v>40542</c:v>
                </c:pt>
                <c:pt idx="253">
                  <c:v>40543</c:v>
                </c:pt>
                <c:pt idx="254">
                  <c:v>40546</c:v>
                </c:pt>
                <c:pt idx="255">
                  <c:v>40547</c:v>
                </c:pt>
                <c:pt idx="256">
                  <c:v>40548</c:v>
                </c:pt>
                <c:pt idx="257">
                  <c:v>40549</c:v>
                </c:pt>
                <c:pt idx="258">
                  <c:v>40550</c:v>
                </c:pt>
                <c:pt idx="259">
                  <c:v>40553</c:v>
                </c:pt>
                <c:pt idx="260">
                  <c:v>40554</c:v>
                </c:pt>
                <c:pt idx="261">
                  <c:v>40555</c:v>
                </c:pt>
                <c:pt idx="262">
                  <c:v>40556</c:v>
                </c:pt>
                <c:pt idx="263">
                  <c:v>40557</c:v>
                </c:pt>
                <c:pt idx="264">
                  <c:v>40560</c:v>
                </c:pt>
                <c:pt idx="265">
                  <c:v>40561</c:v>
                </c:pt>
                <c:pt idx="266">
                  <c:v>40562</c:v>
                </c:pt>
                <c:pt idx="267">
                  <c:v>40563</c:v>
                </c:pt>
                <c:pt idx="268">
                  <c:v>40564</c:v>
                </c:pt>
                <c:pt idx="269">
                  <c:v>40567</c:v>
                </c:pt>
                <c:pt idx="270">
                  <c:v>40568</c:v>
                </c:pt>
                <c:pt idx="271">
                  <c:v>40569</c:v>
                </c:pt>
                <c:pt idx="272">
                  <c:v>40570</c:v>
                </c:pt>
                <c:pt idx="273">
                  <c:v>40571</c:v>
                </c:pt>
                <c:pt idx="274">
                  <c:v>40574</c:v>
                </c:pt>
                <c:pt idx="275">
                  <c:v>40575</c:v>
                </c:pt>
                <c:pt idx="276">
                  <c:v>40576</c:v>
                </c:pt>
                <c:pt idx="277">
                  <c:v>40577</c:v>
                </c:pt>
                <c:pt idx="278">
                  <c:v>40578</c:v>
                </c:pt>
                <c:pt idx="279">
                  <c:v>40581</c:v>
                </c:pt>
                <c:pt idx="280">
                  <c:v>40582</c:v>
                </c:pt>
                <c:pt idx="281">
                  <c:v>40583</c:v>
                </c:pt>
                <c:pt idx="282">
                  <c:v>40584</c:v>
                </c:pt>
                <c:pt idx="283">
                  <c:v>40585</c:v>
                </c:pt>
                <c:pt idx="284">
                  <c:v>40588</c:v>
                </c:pt>
                <c:pt idx="285">
                  <c:v>40589</c:v>
                </c:pt>
                <c:pt idx="286">
                  <c:v>40590</c:v>
                </c:pt>
                <c:pt idx="287">
                  <c:v>40591</c:v>
                </c:pt>
                <c:pt idx="288">
                  <c:v>40592</c:v>
                </c:pt>
                <c:pt idx="289">
                  <c:v>40595</c:v>
                </c:pt>
                <c:pt idx="290">
                  <c:v>40596</c:v>
                </c:pt>
                <c:pt idx="291">
                  <c:v>40597</c:v>
                </c:pt>
                <c:pt idx="292">
                  <c:v>40598</c:v>
                </c:pt>
                <c:pt idx="293">
                  <c:v>40599</c:v>
                </c:pt>
                <c:pt idx="294">
                  <c:v>40602</c:v>
                </c:pt>
                <c:pt idx="295">
                  <c:v>40603</c:v>
                </c:pt>
                <c:pt idx="296">
                  <c:v>40604</c:v>
                </c:pt>
                <c:pt idx="297">
                  <c:v>40605</c:v>
                </c:pt>
                <c:pt idx="298">
                  <c:v>40606</c:v>
                </c:pt>
                <c:pt idx="299">
                  <c:v>40609</c:v>
                </c:pt>
                <c:pt idx="300">
                  <c:v>40610</c:v>
                </c:pt>
                <c:pt idx="301">
                  <c:v>40611</c:v>
                </c:pt>
                <c:pt idx="302">
                  <c:v>40612</c:v>
                </c:pt>
                <c:pt idx="303">
                  <c:v>40613</c:v>
                </c:pt>
                <c:pt idx="304">
                  <c:v>40618</c:v>
                </c:pt>
                <c:pt idx="305">
                  <c:v>40619</c:v>
                </c:pt>
                <c:pt idx="306">
                  <c:v>40620</c:v>
                </c:pt>
                <c:pt idx="307">
                  <c:v>40623</c:v>
                </c:pt>
                <c:pt idx="308">
                  <c:v>40624</c:v>
                </c:pt>
                <c:pt idx="309">
                  <c:v>40625</c:v>
                </c:pt>
                <c:pt idx="310">
                  <c:v>40626</c:v>
                </c:pt>
                <c:pt idx="311">
                  <c:v>40627</c:v>
                </c:pt>
                <c:pt idx="312">
                  <c:v>40630</c:v>
                </c:pt>
                <c:pt idx="313">
                  <c:v>40631</c:v>
                </c:pt>
                <c:pt idx="314">
                  <c:v>40632</c:v>
                </c:pt>
                <c:pt idx="315">
                  <c:v>40633</c:v>
                </c:pt>
                <c:pt idx="316">
                  <c:v>40634</c:v>
                </c:pt>
                <c:pt idx="317">
                  <c:v>40637</c:v>
                </c:pt>
                <c:pt idx="318">
                  <c:v>40638</c:v>
                </c:pt>
                <c:pt idx="319">
                  <c:v>40639</c:v>
                </c:pt>
                <c:pt idx="320">
                  <c:v>40640</c:v>
                </c:pt>
                <c:pt idx="321">
                  <c:v>40641</c:v>
                </c:pt>
                <c:pt idx="322">
                  <c:v>40644</c:v>
                </c:pt>
                <c:pt idx="323">
                  <c:v>40645</c:v>
                </c:pt>
                <c:pt idx="324">
                  <c:v>40646</c:v>
                </c:pt>
                <c:pt idx="325">
                  <c:v>40647</c:v>
                </c:pt>
                <c:pt idx="326">
                  <c:v>40648</c:v>
                </c:pt>
                <c:pt idx="327">
                  <c:v>40651</c:v>
                </c:pt>
                <c:pt idx="328">
                  <c:v>40652</c:v>
                </c:pt>
                <c:pt idx="329">
                  <c:v>40653</c:v>
                </c:pt>
                <c:pt idx="330">
                  <c:v>40654</c:v>
                </c:pt>
                <c:pt idx="331">
                  <c:v>40655</c:v>
                </c:pt>
                <c:pt idx="332">
                  <c:v>40659</c:v>
                </c:pt>
                <c:pt idx="333">
                  <c:v>40660</c:v>
                </c:pt>
                <c:pt idx="334">
                  <c:v>40661</c:v>
                </c:pt>
                <c:pt idx="335">
                  <c:v>40662</c:v>
                </c:pt>
                <c:pt idx="336">
                  <c:v>40665</c:v>
                </c:pt>
                <c:pt idx="337">
                  <c:v>40666</c:v>
                </c:pt>
                <c:pt idx="338">
                  <c:v>40667</c:v>
                </c:pt>
                <c:pt idx="339">
                  <c:v>40668</c:v>
                </c:pt>
                <c:pt idx="340">
                  <c:v>40669</c:v>
                </c:pt>
                <c:pt idx="341">
                  <c:v>40672</c:v>
                </c:pt>
                <c:pt idx="342">
                  <c:v>40673</c:v>
                </c:pt>
                <c:pt idx="343">
                  <c:v>40674</c:v>
                </c:pt>
                <c:pt idx="344">
                  <c:v>40675</c:v>
                </c:pt>
                <c:pt idx="345">
                  <c:v>40676</c:v>
                </c:pt>
                <c:pt idx="346">
                  <c:v>40679</c:v>
                </c:pt>
                <c:pt idx="347">
                  <c:v>40680</c:v>
                </c:pt>
                <c:pt idx="348">
                  <c:v>40681</c:v>
                </c:pt>
                <c:pt idx="349">
                  <c:v>40682</c:v>
                </c:pt>
                <c:pt idx="350">
                  <c:v>40683</c:v>
                </c:pt>
                <c:pt idx="351">
                  <c:v>40686</c:v>
                </c:pt>
                <c:pt idx="352">
                  <c:v>40687</c:v>
                </c:pt>
                <c:pt idx="353">
                  <c:v>40688</c:v>
                </c:pt>
                <c:pt idx="354">
                  <c:v>40689</c:v>
                </c:pt>
                <c:pt idx="355">
                  <c:v>40690</c:v>
                </c:pt>
                <c:pt idx="356">
                  <c:v>40693</c:v>
                </c:pt>
                <c:pt idx="357">
                  <c:v>40694</c:v>
                </c:pt>
                <c:pt idx="358">
                  <c:v>40695</c:v>
                </c:pt>
                <c:pt idx="359">
                  <c:v>40696</c:v>
                </c:pt>
                <c:pt idx="360">
                  <c:v>40697</c:v>
                </c:pt>
                <c:pt idx="361">
                  <c:v>40700</c:v>
                </c:pt>
                <c:pt idx="362">
                  <c:v>40701</c:v>
                </c:pt>
                <c:pt idx="363">
                  <c:v>40702</c:v>
                </c:pt>
                <c:pt idx="364">
                  <c:v>40703</c:v>
                </c:pt>
                <c:pt idx="365">
                  <c:v>40704</c:v>
                </c:pt>
                <c:pt idx="366">
                  <c:v>40708</c:v>
                </c:pt>
                <c:pt idx="367">
                  <c:v>40709</c:v>
                </c:pt>
                <c:pt idx="368">
                  <c:v>40710</c:v>
                </c:pt>
                <c:pt idx="369">
                  <c:v>40711</c:v>
                </c:pt>
                <c:pt idx="370">
                  <c:v>40714</c:v>
                </c:pt>
                <c:pt idx="371">
                  <c:v>40715</c:v>
                </c:pt>
                <c:pt idx="372">
                  <c:v>40716</c:v>
                </c:pt>
                <c:pt idx="373">
                  <c:v>40717</c:v>
                </c:pt>
                <c:pt idx="374">
                  <c:v>40718</c:v>
                </c:pt>
                <c:pt idx="375">
                  <c:v>40721</c:v>
                </c:pt>
                <c:pt idx="376">
                  <c:v>40722</c:v>
                </c:pt>
                <c:pt idx="377">
                  <c:v>40723</c:v>
                </c:pt>
                <c:pt idx="378">
                  <c:v>40724</c:v>
                </c:pt>
                <c:pt idx="379">
                  <c:v>40725</c:v>
                </c:pt>
                <c:pt idx="380">
                  <c:v>40728</c:v>
                </c:pt>
                <c:pt idx="381">
                  <c:v>40729</c:v>
                </c:pt>
                <c:pt idx="382">
                  <c:v>40730</c:v>
                </c:pt>
                <c:pt idx="383">
                  <c:v>40731</c:v>
                </c:pt>
                <c:pt idx="384">
                  <c:v>40732</c:v>
                </c:pt>
                <c:pt idx="385">
                  <c:v>40735</c:v>
                </c:pt>
                <c:pt idx="386">
                  <c:v>40736</c:v>
                </c:pt>
                <c:pt idx="387">
                  <c:v>40737</c:v>
                </c:pt>
                <c:pt idx="388">
                  <c:v>40738</c:v>
                </c:pt>
                <c:pt idx="389">
                  <c:v>40739</c:v>
                </c:pt>
                <c:pt idx="390">
                  <c:v>40742</c:v>
                </c:pt>
                <c:pt idx="391">
                  <c:v>40743</c:v>
                </c:pt>
                <c:pt idx="392">
                  <c:v>40744</c:v>
                </c:pt>
                <c:pt idx="393">
                  <c:v>40745</c:v>
                </c:pt>
                <c:pt idx="394">
                  <c:v>40746</c:v>
                </c:pt>
                <c:pt idx="395">
                  <c:v>40749</c:v>
                </c:pt>
                <c:pt idx="396">
                  <c:v>40750</c:v>
                </c:pt>
                <c:pt idx="397">
                  <c:v>40751</c:v>
                </c:pt>
                <c:pt idx="398">
                  <c:v>40752</c:v>
                </c:pt>
                <c:pt idx="399">
                  <c:v>40753</c:v>
                </c:pt>
                <c:pt idx="400">
                  <c:v>40756</c:v>
                </c:pt>
                <c:pt idx="401">
                  <c:v>40757</c:v>
                </c:pt>
                <c:pt idx="402">
                  <c:v>40758</c:v>
                </c:pt>
                <c:pt idx="403">
                  <c:v>40759</c:v>
                </c:pt>
                <c:pt idx="404">
                  <c:v>40760</c:v>
                </c:pt>
                <c:pt idx="405">
                  <c:v>40763</c:v>
                </c:pt>
                <c:pt idx="406">
                  <c:v>40764</c:v>
                </c:pt>
                <c:pt idx="407">
                  <c:v>40765</c:v>
                </c:pt>
                <c:pt idx="408">
                  <c:v>40766</c:v>
                </c:pt>
                <c:pt idx="409">
                  <c:v>40767</c:v>
                </c:pt>
                <c:pt idx="410">
                  <c:v>40770</c:v>
                </c:pt>
                <c:pt idx="411">
                  <c:v>40771</c:v>
                </c:pt>
                <c:pt idx="412">
                  <c:v>40772</c:v>
                </c:pt>
                <c:pt idx="413">
                  <c:v>40773</c:v>
                </c:pt>
                <c:pt idx="414">
                  <c:v>40774</c:v>
                </c:pt>
                <c:pt idx="415">
                  <c:v>40777</c:v>
                </c:pt>
                <c:pt idx="416">
                  <c:v>40778</c:v>
                </c:pt>
                <c:pt idx="417">
                  <c:v>40779</c:v>
                </c:pt>
                <c:pt idx="418">
                  <c:v>40780</c:v>
                </c:pt>
                <c:pt idx="419">
                  <c:v>40781</c:v>
                </c:pt>
                <c:pt idx="420">
                  <c:v>40784</c:v>
                </c:pt>
                <c:pt idx="421">
                  <c:v>40785</c:v>
                </c:pt>
                <c:pt idx="422">
                  <c:v>40786</c:v>
                </c:pt>
                <c:pt idx="423">
                  <c:v>40787</c:v>
                </c:pt>
                <c:pt idx="424">
                  <c:v>40788</c:v>
                </c:pt>
                <c:pt idx="425">
                  <c:v>40791</c:v>
                </c:pt>
                <c:pt idx="426">
                  <c:v>40792</c:v>
                </c:pt>
                <c:pt idx="427">
                  <c:v>40793</c:v>
                </c:pt>
                <c:pt idx="428">
                  <c:v>40794</c:v>
                </c:pt>
                <c:pt idx="429">
                  <c:v>40795</c:v>
                </c:pt>
                <c:pt idx="430">
                  <c:v>40798</c:v>
                </c:pt>
                <c:pt idx="431">
                  <c:v>40799</c:v>
                </c:pt>
                <c:pt idx="432">
                  <c:v>40800</c:v>
                </c:pt>
                <c:pt idx="433">
                  <c:v>40801</c:v>
                </c:pt>
                <c:pt idx="434">
                  <c:v>40802</c:v>
                </c:pt>
                <c:pt idx="435">
                  <c:v>40805</c:v>
                </c:pt>
                <c:pt idx="436">
                  <c:v>40806</c:v>
                </c:pt>
                <c:pt idx="437">
                  <c:v>40807</c:v>
                </c:pt>
                <c:pt idx="438">
                  <c:v>40808</c:v>
                </c:pt>
                <c:pt idx="439">
                  <c:v>40809</c:v>
                </c:pt>
                <c:pt idx="440">
                  <c:v>40812</c:v>
                </c:pt>
                <c:pt idx="441">
                  <c:v>40813</c:v>
                </c:pt>
                <c:pt idx="442">
                  <c:v>40814</c:v>
                </c:pt>
                <c:pt idx="443">
                  <c:v>40815</c:v>
                </c:pt>
                <c:pt idx="444">
                  <c:v>40816</c:v>
                </c:pt>
                <c:pt idx="445">
                  <c:v>40819</c:v>
                </c:pt>
                <c:pt idx="446">
                  <c:v>40820</c:v>
                </c:pt>
                <c:pt idx="447">
                  <c:v>40821</c:v>
                </c:pt>
                <c:pt idx="448">
                  <c:v>40822</c:v>
                </c:pt>
                <c:pt idx="449">
                  <c:v>40823</c:v>
                </c:pt>
                <c:pt idx="450">
                  <c:v>40826</c:v>
                </c:pt>
                <c:pt idx="451">
                  <c:v>40827</c:v>
                </c:pt>
                <c:pt idx="452">
                  <c:v>40828</c:v>
                </c:pt>
                <c:pt idx="453">
                  <c:v>40829</c:v>
                </c:pt>
                <c:pt idx="454">
                  <c:v>40830</c:v>
                </c:pt>
                <c:pt idx="455">
                  <c:v>40833</c:v>
                </c:pt>
                <c:pt idx="456">
                  <c:v>40834</c:v>
                </c:pt>
                <c:pt idx="457">
                  <c:v>40835</c:v>
                </c:pt>
                <c:pt idx="458">
                  <c:v>40836</c:v>
                </c:pt>
                <c:pt idx="459">
                  <c:v>40837</c:v>
                </c:pt>
                <c:pt idx="460">
                  <c:v>40840</c:v>
                </c:pt>
                <c:pt idx="461">
                  <c:v>40841</c:v>
                </c:pt>
                <c:pt idx="462">
                  <c:v>40842</c:v>
                </c:pt>
                <c:pt idx="463">
                  <c:v>40843</c:v>
                </c:pt>
                <c:pt idx="464">
                  <c:v>40844</c:v>
                </c:pt>
                <c:pt idx="465">
                  <c:v>40849</c:v>
                </c:pt>
                <c:pt idx="466">
                  <c:v>40850</c:v>
                </c:pt>
                <c:pt idx="467">
                  <c:v>40851</c:v>
                </c:pt>
                <c:pt idx="468">
                  <c:v>40854</c:v>
                </c:pt>
                <c:pt idx="469">
                  <c:v>40855</c:v>
                </c:pt>
                <c:pt idx="470">
                  <c:v>40856</c:v>
                </c:pt>
                <c:pt idx="471">
                  <c:v>40857</c:v>
                </c:pt>
                <c:pt idx="472">
                  <c:v>40858</c:v>
                </c:pt>
                <c:pt idx="473">
                  <c:v>40861</c:v>
                </c:pt>
                <c:pt idx="474">
                  <c:v>40862</c:v>
                </c:pt>
                <c:pt idx="475">
                  <c:v>40863</c:v>
                </c:pt>
                <c:pt idx="476">
                  <c:v>40864</c:v>
                </c:pt>
                <c:pt idx="477">
                  <c:v>40865</c:v>
                </c:pt>
                <c:pt idx="478">
                  <c:v>40868</c:v>
                </c:pt>
                <c:pt idx="479">
                  <c:v>40869</c:v>
                </c:pt>
                <c:pt idx="480">
                  <c:v>40870</c:v>
                </c:pt>
                <c:pt idx="481">
                  <c:v>40871</c:v>
                </c:pt>
                <c:pt idx="482">
                  <c:v>40872</c:v>
                </c:pt>
                <c:pt idx="483">
                  <c:v>40875</c:v>
                </c:pt>
                <c:pt idx="484">
                  <c:v>40876</c:v>
                </c:pt>
                <c:pt idx="485">
                  <c:v>40877</c:v>
                </c:pt>
                <c:pt idx="486">
                  <c:v>40878</c:v>
                </c:pt>
                <c:pt idx="487">
                  <c:v>40879</c:v>
                </c:pt>
                <c:pt idx="488">
                  <c:v>40882</c:v>
                </c:pt>
                <c:pt idx="489">
                  <c:v>40883</c:v>
                </c:pt>
                <c:pt idx="490">
                  <c:v>40884</c:v>
                </c:pt>
                <c:pt idx="491">
                  <c:v>40885</c:v>
                </c:pt>
                <c:pt idx="492">
                  <c:v>40886</c:v>
                </c:pt>
                <c:pt idx="493">
                  <c:v>40889</c:v>
                </c:pt>
                <c:pt idx="494">
                  <c:v>40890</c:v>
                </c:pt>
                <c:pt idx="495">
                  <c:v>40891</c:v>
                </c:pt>
                <c:pt idx="496">
                  <c:v>40892</c:v>
                </c:pt>
                <c:pt idx="497">
                  <c:v>40893</c:v>
                </c:pt>
                <c:pt idx="498">
                  <c:v>40896</c:v>
                </c:pt>
                <c:pt idx="499">
                  <c:v>40897</c:v>
                </c:pt>
                <c:pt idx="500">
                  <c:v>40898</c:v>
                </c:pt>
                <c:pt idx="501">
                  <c:v>40899</c:v>
                </c:pt>
                <c:pt idx="502">
                  <c:v>40900</c:v>
                </c:pt>
                <c:pt idx="503">
                  <c:v>40904</c:v>
                </c:pt>
                <c:pt idx="504">
                  <c:v>40905</c:v>
                </c:pt>
                <c:pt idx="505">
                  <c:v>40906</c:v>
                </c:pt>
                <c:pt idx="506">
                  <c:v>40907</c:v>
                </c:pt>
                <c:pt idx="507">
                  <c:v>40910</c:v>
                </c:pt>
                <c:pt idx="508">
                  <c:v>40911</c:v>
                </c:pt>
                <c:pt idx="509">
                  <c:v>40912</c:v>
                </c:pt>
                <c:pt idx="510">
                  <c:v>40913</c:v>
                </c:pt>
                <c:pt idx="511">
                  <c:v>40914</c:v>
                </c:pt>
                <c:pt idx="512">
                  <c:v>40917</c:v>
                </c:pt>
                <c:pt idx="513">
                  <c:v>40918</c:v>
                </c:pt>
                <c:pt idx="514">
                  <c:v>40919</c:v>
                </c:pt>
                <c:pt idx="515">
                  <c:v>40920</c:v>
                </c:pt>
                <c:pt idx="516">
                  <c:v>40921</c:v>
                </c:pt>
                <c:pt idx="517">
                  <c:v>40924</c:v>
                </c:pt>
                <c:pt idx="518">
                  <c:v>40925</c:v>
                </c:pt>
                <c:pt idx="519">
                  <c:v>40926</c:v>
                </c:pt>
                <c:pt idx="520">
                  <c:v>40927</c:v>
                </c:pt>
                <c:pt idx="521">
                  <c:v>40928</c:v>
                </c:pt>
                <c:pt idx="522">
                  <c:v>40931</c:v>
                </c:pt>
                <c:pt idx="523">
                  <c:v>40932</c:v>
                </c:pt>
                <c:pt idx="524">
                  <c:v>40933</c:v>
                </c:pt>
                <c:pt idx="525">
                  <c:v>40934</c:v>
                </c:pt>
                <c:pt idx="526">
                  <c:v>40935</c:v>
                </c:pt>
                <c:pt idx="527">
                  <c:v>40938</c:v>
                </c:pt>
                <c:pt idx="528">
                  <c:v>40939</c:v>
                </c:pt>
                <c:pt idx="529">
                  <c:v>40940</c:v>
                </c:pt>
                <c:pt idx="530">
                  <c:v>40941</c:v>
                </c:pt>
                <c:pt idx="531">
                  <c:v>40942</c:v>
                </c:pt>
                <c:pt idx="532">
                  <c:v>40945</c:v>
                </c:pt>
                <c:pt idx="533">
                  <c:v>40946</c:v>
                </c:pt>
                <c:pt idx="534">
                  <c:v>40947</c:v>
                </c:pt>
                <c:pt idx="535">
                  <c:v>40948</c:v>
                </c:pt>
                <c:pt idx="536">
                  <c:v>40949</c:v>
                </c:pt>
                <c:pt idx="537">
                  <c:v>40952</c:v>
                </c:pt>
                <c:pt idx="538">
                  <c:v>40953</c:v>
                </c:pt>
                <c:pt idx="539">
                  <c:v>40954</c:v>
                </c:pt>
                <c:pt idx="540">
                  <c:v>40955</c:v>
                </c:pt>
                <c:pt idx="541">
                  <c:v>40956</c:v>
                </c:pt>
                <c:pt idx="542">
                  <c:v>40959</c:v>
                </c:pt>
                <c:pt idx="543">
                  <c:v>40960</c:v>
                </c:pt>
                <c:pt idx="544">
                  <c:v>40961</c:v>
                </c:pt>
                <c:pt idx="545">
                  <c:v>40962</c:v>
                </c:pt>
                <c:pt idx="546">
                  <c:v>40963</c:v>
                </c:pt>
                <c:pt idx="547">
                  <c:v>40966</c:v>
                </c:pt>
                <c:pt idx="548">
                  <c:v>40967</c:v>
                </c:pt>
                <c:pt idx="549">
                  <c:v>40968</c:v>
                </c:pt>
                <c:pt idx="550">
                  <c:v>40969</c:v>
                </c:pt>
                <c:pt idx="551">
                  <c:v>40970</c:v>
                </c:pt>
                <c:pt idx="552">
                  <c:v>40973</c:v>
                </c:pt>
                <c:pt idx="553">
                  <c:v>40974</c:v>
                </c:pt>
                <c:pt idx="554">
                  <c:v>40975</c:v>
                </c:pt>
                <c:pt idx="555">
                  <c:v>40976</c:v>
                </c:pt>
                <c:pt idx="556">
                  <c:v>40977</c:v>
                </c:pt>
                <c:pt idx="557">
                  <c:v>40980</c:v>
                </c:pt>
                <c:pt idx="558">
                  <c:v>40981</c:v>
                </c:pt>
                <c:pt idx="559">
                  <c:v>40982</c:v>
                </c:pt>
                <c:pt idx="560">
                  <c:v>40987</c:v>
                </c:pt>
                <c:pt idx="561">
                  <c:v>40988</c:v>
                </c:pt>
                <c:pt idx="562">
                  <c:v>40989</c:v>
                </c:pt>
                <c:pt idx="563">
                  <c:v>40990</c:v>
                </c:pt>
                <c:pt idx="564">
                  <c:v>40991</c:v>
                </c:pt>
                <c:pt idx="565">
                  <c:v>40994</c:v>
                </c:pt>
                <c:pt idx="566">
                  <c:v>40995</c:v>
                </c:pt>
                <c:pt idx="567">
                  <c:v>40996</c:v>
                </c:pt>
                <c:pt idx="568">
                  <c:v>40997</c:v>
                </c:pt>
                <c:pt idx="569">
                  <c:v>40998</c:v>
                </c:pt>
                <c:pt idx="570">
                  <c:v>41001</c:v>
                </c:pt>
                <c:pt idx="571">
                  <c:v>41002</c:v>
                </c:pt>
                <c:pt idx="572">
                  <c:v>41003</c:v>
                </c:pt>
                <c:pt idx="573">
                  <c:v>41004</c:v>
                </c:pt>
                <c:pt idx="574">
                  <c:v>41009</c:v>
                </c:pt>
                <c:pt idx="575">
                  <c:v>41010</c:v>
                </c:pt>
                <c:pt idx="576">
                  <c:v>41011</c:v>
                </c:pt>
                <c:pt idx="577">
                  <c:v>41012</c:v>
                </c:pt>
                <c:pt idx="578">
                  <c:v>41015</c:v>
                </c:pt>
                <c:pt idx="579">
                  <c:v>41016</c:v>
                </c:pt>
                <c:pt idx="580">
                  <c:v>41017</c:v>
                </c:pt>
                <c:pt idx="581">
                  <c:v>41018</c:v>
                </c:pt>
                <c:pt idx="582">
                  <c:v>41019</c:v>
                </c:pt>
                <c:pt idx="583">
                  <c:v>41022</c:v>
                </c:pt>
                <c:pt idx="584">
                  <c:v>41023</c:v>
                </c:pt>
                <c:pt idx="585">
                  <c:v>41024</c:v>
                </c:pt>
                <c:pt idx="586">
                  <c:v>41025</c:v>
                </c:pt>
                <c:pt idx="587">
                  <c:v>41026</c:v>
                </c:pt>
                <c:pt idx="588">
                  <c:v>41031</c:v>
                </c:pt>
                <c:pt idx="589">
                  <c:v>41032</c:v>
                </c:pt>
                <c:pt idx="590">
                  <c:v>41033</c:v>
                </c:pt>
                <c:pt idx="591">
                  <c:v>41036</c:v>
                </c:pt>
                <c:pt idx="592">
                  <c:v>41037</c:v>
                </c:pt>
                <c:pt idx="593">
                  <c:v>41038</c:v>
                </c:pt>
                <c:pt idx="594">
                  <c:v>41039</c:v>
                </c:pt>
                <c:pt idx="595">
                  <c:v>41040</c:v>
                </c:pt>
                <c:pt idx="596">
                  <c:v>41043</c:v>
                </c:pt>
                <c:pt idx="597">
                  <c:v>41044</c:v>
                </c:pt>
                <c:pt idx="598">
                  <c:v>41045</c:v>
                </c:pt>
                <c:pt idx="599">
                  <c:v>41046</c:v>
                </c:pt>
                <c:pt idx="600">
                  <c:v>41047</c:v>
                </c:pt>
                <c:pt idx="601">
                  <c:v>41050</c:v>
                </c:pt>
                <c:pt idx="602">
                  <c:v>41051</c:v>
                </c:pt>
                <c:pt idx="603">
                  <c:v>41052</c:v>
                </c:pt>
                <c:pt idx="604">
                  <c:v>41053</c:v>
                </c:pt>
                <c:pt idx="605">
                  <c:v>41054</c:v>
                </c:pt>
                <c:pt idx="606">
                  <c:v>41058</c:v>
                </c:pt>
                <c:pt idx="607">
                  <c:v>41059</c:v>
                </c:pt>
                <c:pt idx="608">
                  <c:v>41060</c:v>
                </c:pt>
                <c:pt idx="609">
                  <c:v>41061</c:v>
                </c:pt>
                <c:pt idx="610">
                  <c:v>41064</c:v>
                </c:pt>
                <c:pt idx="611">
                  <c:v>41065</c:v>
                </c:pt>
                <c:pt idx="612">
                  <c:v>41066</c:v>
                </c:pt>
                <c:pt idx="613">
                  <c:v>41067</c:v>
                </c:pt>
                <c:pt idx="614">
                  <c:v>41068</c:v>
                </c:pt>
                <c:pt idx="615">
                  <c:v>41071</c:v>
                </c:pt>
                <c:pt idx="616">
                  <c:v>41072</c:v>
                </c:pt>
                <c:pt idx="617">
                  <c:v>41073</c:v>
                </c:pt>
                <c:pt idx="618">
                  <c:v>41074</c:v>
                </c:pt>
                <c:pt idx="619">
                  <c:v>41075</c:v>
                </c:pt>
                <c:pt idx="620">
                  <c:v>41078</c:v>
                </c:pt>
                <c:pt idx="621">
                  <c:v>41079</c:v>
                </c:pt>
                <c:pt idx="622">
                  <c:v>41080</c:v>
                </c:pt>
                <c:pt idx="623">
                  <c:v>41081</c:v>
                </c:pt>
                <c:pt idx="624">
                  <c:v>41082</c:v>
                </c:pt>
                <c:pt idx="625">
                  <c:v>41085</c:v>
                </c:pt>
                <c:pt idx="626">
                  <c:v>41086</c:v>
                </c:pt>
                <c:pt idx="627">
                  <c:v>41087</c:v>
                </c:pt>
                <c:pt idx="628">
                  <c:v>41088</c:v>
                </c:pt>
                <c:pt idx="629">
                  <c:v>41089</c:v>
                </c:pt>
                <c:pt idx="630">
                  <c:v>41092</c:v>
                </c:pt>
                <c:pt idx="631">
                  <c:v>41093</c:v>
                </c:pt>
                <c:pt idx="632">
                  <c:v>41094</c:v>
                </c:pt>
                <c:pt idx="633">
                  <c:v>41095</c:v>
                </c:pt>
                <c:pt idx="634">
                  <c:v>41096</c:v>
                </c:pt>
                <c:pt idx="635">
                  <c:v>41099</c:v>
                </c:pt>
                <c:pt idx="636">
                  <c:v>41100</c:v>
                </c:pt>
                <c:pt idx="637">
                  <c:v>41101</c:v>
                </c:pt>
                <c:pt idx="638">
                  <c:v>41102</c:v>
                </c:pt>
                <c:pt idx="639">
                  <c:v>41103</c:v>
                </c:pt>
                <c:pt idx="640">
                  <c:v>41106</c:v>
                </c:pt>
                <c:pt idx="641">
                  <c:v>41107</c:v>
                </c:pt>
                <c:pt idx="642">
                  <c:v>41108</c:v>
                </c:pt>
                <c:pt idx="643">
                  <c:v>41109</c:v>
                </c:pt>
                <c:pt idx="644">
                  <c:v>41110</c:v>
                </c:pt>
                <c:pt idx="645">
                  <c:v>41113</c:v>
                </c:pt>
                <c:pt idx="646">
                  <c:v>41114</c:v>
                </c:pt>
                <c:pt idx="647">
                  <c:v>41115</c:v>
                </c:pt>
                <c:pt idx="648">
                  <c:v>41116</c:v>
                </c:pt>
                <c:pt idx="649">
                  <c:v>41117</c:v>
                </c:pt>
                <c:pt idx="650">
                  <c:v>41120</c:v>
                </c:pt>
                <c:pt idx="651">
                  <c:v>41121</c:v>
                </c:pt>
                <c:pt idx="652">
                  <c:v>41122</c:v>
                </c:pt>
                <c:pt idx="653">
                  <c:v>41123</c:v>
                </c:pt>
                <c:pt idx="654">
                  <c:v>41124</c:v>
                </c:pt>
                <c:pt idx="655">
                  <c:v>41127</c:v>
                </c:pt>
                <c:pt idx="656">
                  <c:v>41128</c:v>
                </c:pt>
                <c:pt idx="657">
                  <c:v>41129</c:v>
                </c:pt>
                <c:pt idx="658">
                  <c:v>41130</c:v>
                </c:pt>
                <c:pt idx="659">
                  <c:v>41131</c:v>
                </c:pt>
                <c:pt idx="660">
                  <c:v>41134</c:v>
                </c:pt>
                <c:pt idx="661">
                  <c:v>41135</c:v>
                </c:pt>
                <c:pt idx="662">
                  <c:v>41136</c:v>
                </c:pt>
                <c:pt idx="663">
                  <c:v>41137</c:v>
                </c:pt>
                <c:pt idx="664">
                  <c:v>41138</c:v>
                </c:pt>
                <c:pt idx="665">
                  <c:v>41142</c:v>
                </c:pt>
                <c:pt idx="666">
                  <c:v>41143</c:v>
                </c:pt>
                <c:pt idx="667">
                  <c:v>41144</c:v>
                </c:pt>
                <c:pt idx="668">
                  <c:v>41145</c:v>
                </c:pt>
                <c:pt idx="669">
                  <c:v>41148</c:v>
                </c:pt>
                <c:pt idx="670">
                  <c:v>41149</c:v>
                </c:pt>
                <c:pt idx="671">
                  <c:v>41150</c:v>
                </c:pt>
                <c:pt idx="672">
                  <c:v>41151</c:v>
                </c:pt>
                <c:pt idx="673">
                  <c:v>41152</c:v>
                </c:pt>
                <c:pt idx="674">
                  <c:v>41155</c:v>
                </c:pt>
                <c:pt idx="675">
                  <c:v>41156</c:v>
                </c:pt>
                <c:pt idx="676">
                  <c:v>41157</c:v>
                </c:pt>
                <c:pt idx="677">
                  <c:v>41158</c:v>
                </c:pt>
                <c:pt idx="678">
                  <c:v>41159</c:v>
                </c:pt>
                <c:pt idx="679">
                  <c:v>41162</c:v>
                </c:pt>
                <c:pt idx="680">
                  <c:v>41163</c:v>
                </c:pt>
                <c:pt idx="681">
                  <c:v>41164</c:v>
                </c:pt>
                <c:pt idx="682">
                  <c:v>41165</c:v>
                </c:pt>
                <c:pt idx="683">
                  <c:v>41166</c:v>
                </c:pt>
                <c:pt idx="684">
                  <c:v>41169</c:v>
                </c:pt>
                <c:pt idx="685">
                  <c:v>41170</c:v>
                </c:pt>
                <c:pt idx="686">
                  <c:v>41171</c:v>
                </c:pt>
                <c:pt idx="687">
                  <c:v>41172</c:v>
                </c:pt>
                <c:pt idx="688">
                  <c:v>41173</c:v>
                </c:pt>
                <c:pt idx="689">
                  <c:v>41176</c:v>
                </c:pt>
                <c:pt idx="690">
                  <c:v>41177</c:v>
                </c:pt>
                <c:pt idx="691">
                  <c:v>41178</c:v>
                </c:pt>
                <c:pt idx="692">
                  <c:v>41179</c:v>
                </c:pt>
                <c:pt idx="693">
                  <c:v>41180</c:v>
                </c:pt>
                <c:pt idx="694">
                  <c:v>41183</c:v>
                </c:pt>
                <c:pt idx="695">
                  <c:v>41184</c:v>
                </c:pt>
                <c:pt idx="696">
                  <c:v>41185</c:v>
                </c:pt>
                <c:pt idx="697">
                  <c:v>41186</c:v>
                </c:pt>
                <c:pt idx="698">
                  <c:v>41187</c:v>
                </c:pt>
                <c:pt idx="699">
                  <c:v>41190</c:v>
                </c:pt>
                <c:pt idx="700">
                  <c:v>41191</c:v>
                </c:pt>
                <c:pt idx="701">
                  <c:v>41192</c:v>
                </c:pt>
                <c:pt idx="702">
                  <c:v>41193</c:v>
                </c:pt>
                <c:pt idx="703">
                  <c:v>41194</c:v>
                </c:pt>
                <c:pt idx="704">
                  <c:v>41197</c:v>
                </c:pt>
                <c:pt idx="705">
                  <c:v>41198</c:v>
                </c:pt>
                <c:pt idx="706">
                  <c:v>41199</c:v>
                </c:pt>
                <c:pt idx="707">
                  <c:v>41200</c:v>
                </c:pt>
                <c:pt idx="708">
                  <c:v>41201</c:v>
                </c:pt>
                <c:pt idx="709">
                  <c:v>41206</c:v>
                </c:pt>
                <c:pt idx="710">
                  <c:v>41207</c:v>
                </c:pt>
                <c:pt idx="711">
                  <c:v>41208</c:v>
                </c:pt>
                <c:pt idx="712">
                  <c:v>41211</c:v>
                </c:pt>
                <c:pt idx="713">
                  <c:v>41212</c:v>
                </c:pt>
                <c:pt idx="714">
                  <c:v>41213</c:v>
                </c:pt>
                <c:pt idx="715">
                  <c:v>41218</c:v>
                </c:pt>
                <c:pt idx="716">
                  <c:v>41219</c:v>
                </c:pt>
                <c:pt idx="717">
                  <c:v>41220</c:v>
                </c:pt>
                <c:pt idx="718">
                  <c:v>41221</c:v>
                </c:pt>
                <c:pt idx="719">
                  <c:v>41222</c:v>
                </c:pt>
                <c:pt idx="720">
                  <c:v>41225</c:v>
                </c:pt>
                <c:pt idx="721">
                  <c:v>41226</c:v>
                </c:pt>
                <c:pt idx="722">
                  <c:v>41227</c:v>
                </c:pt>
                <c:pt idx="723">
                  <c:v>41228</c:v>
                </c:pt>
                <c:pt idx="724">
                  <c:v>41229</c:v>
                </c:pt>
                <c:pt idx="725">
                  <c:v>41232</c:v>
                </c:pt>
                <c:pt idx="726">
                  <c:v>41233</c:v>
                </c:pt>
                <c:pt idx="727">
                  <c:v>41234</c:v>
                </c:pt>
                <c:pt idx="728">
                  <c:v>41235</c:v>
                </c:pt>
                <c:pt idx="729">
                  <c:v>41236</c:v>
                </c:pt>
                <c:pt idx="730">
                  <c:v>41239</c:v>
                </c:pt>
                <c:pt idx="731">
                  <c:v>41240</c:v>
                </c:pt>
                <c:pt idx="732">
                  <c:v>41241</c:v>
                </c:pt>
                <c:pt idx="733">
                  <c:v>41242</c:v>
                </c:pt>
                <c:pt idx="734">
                  <c:v>41243</c:v>
                </c:pt>
                <c:pt idx="735">
                  <c:v>41246</c:v>
                </c:pt>
                <c:pt idx="736">
                  <c:v>41247</c:v>
                </c:pt>
                <c:pt idx="737">
                  <c:v>41248</c:v>
                </c:pt>
                <c:pt idx="738">
                  <c:v>41249</c:v>
                </c:pt>
                <c:pt idx="739">
                  <c:v>41250</c:v>
                </c:pt>
                <c:pt idx="740">
                  <c:v>41253</c:v>
                </c:pt>
                <c:pt idx="741">
                  <c:v>41254</c:v>
                </c:pt>
                <c:pt idx="742">
                  <c:v>41255</c:v>
                </c:pt>
                <c:pt idx="743">
                  <c:v>41256</c:v>
                </c:pt>
                <c:pt idx="744">
                  <c:v>41257</c:v>
                </c:pt>
                <c:pt idx="745">
                  <c:v>41260</c:v>
                </c:pt>
                <c:pt idx="746">
                  <c:v>41261</c:v>
                </c:pt>
                <c:pt idx="747">
                  <c:v>41262</c:v>
                </c:pt>
                <c:pt idx="748">
                  <c:v>41263</c:v>
                </c:pt>
                <c:pt idx="749">
                  <c:v>41264</c:v>
                </c:pt>
                <c:pt idx="750">
                  <c:v>41270</c:v>
                </c:pt>
                <c:pt idx="751">
                  <c:v>41271</c:v>
                </c:pt>
                <c:pt idx="752">
                  <c:v>41276</c:v>
                </c:pt>
                <c:pt idx="753">
                  <c:v>41277</c:v>
                </c:pt>
                <c:pt idx="754">
                  <c:v>41278</c:v>
                </c:pt>
                <c:pt idx="755">
                  <c:v>41281</c:v>
                </c:pt>
                <c:pt idx="756">
                  <c:v>41282</c:v>
                </c:pt>
                <c:pt idx="757">
                  <c:v>41283</c:v>
                </c:pt>
                <c:pt idx="758">
                  <c:v>41284</c:v>
                </c:pt>
                <c:pt idx="759">
                  <c:v>41285</c:v>
                </c:pt>
                <c:pt idx="760">
                  <c:v>41288</c:v>
                </c:pt>
                <c:pt idx="761">
                  <c:v>41289</c:v>
                </c:pt>
                <c:pt idx="762">
                  <c:v>41290</c:v>
                </c:pt>
                <c:pt idx="763">
                  <c:v>41291</c:v>
                </c:pt>
                <c:pt idx="764">
                  <c:v>41292</c:v>
                </c:pt>
                <c:pt idx="765">
                  <c:v>41295</c:v>
                </c:pt>
                <c:pt idx="766">
                  <c:v>41296</c:v>
                </c:pt>
                <c:pt idx="767">
                  <c:v>41297</c:v>
                </c:pt>
                <c:pt idx="768">
                  <c:v>41298</c:v>
                </c:pt>
                <c:pt idx="769">
                  <c:v>41299</c:v>
                </c:pt>
                <c:pt idx="770">
                  <c:v>41302</c:v>
                </c:pt>
                <c:pt idx="771">
                  <c:v>41303</c:v>
                </c:pt>
                <c:pt idx="772">
                  <c:v>41304</c:v>
                </c:pt>
                <c:pt idx="773">
                  <c:v>41305</c:v>
                </c:pt>
                <c:pt idx="774">
                  <c:v>41306</c:v>
                </c:pt>
                <c:pt idx="775">
                  <c:v>41309</c:v>
                </c:pt>
                <c:pt idx="776">
                  <c:v>41310</c:v>
                </c:pt>
                <c:pt idx="777">
                  <c:v>41311</c:v>
                </c:pt>
                <c:pt idx="778">
                  <c:v>41312</c:v>
                </c:pt>
                <c:pt idx="779">
                  <c:v>41313</c:v>
                </c:pt>
                <c:pt idx="780">
                  <c:v>41316</c:v>
                </c:pt>
                <c:pt idx="781">
                  <c:v>41317</c:v>
                </c:pt>
                <c:pt idx="782">
                  <c:v>41318</c:v>
                </c:pt>
                <c:pt idx="783">
                  <c:v>41319</c:v>
                </c:pt>
                <c:pt idx="784">
                  <c:v>41320</c:v>
                </c:pt>
                <c:pt idx="785">
                  <c:v>41323</c:v>
                </c:pt>
                <c:pt idx="786">
                  <c:v>41324</c:v>
                </c:pt>
                <c:pt idx="787">
                  <c:v>41325</c:v>
                </c:pt>
                <c:pt idx="788">
                  <c:v>41326</c:v>
                </c:pt>
                <c:pt idx="789">
                  <c:v>41327</c:v>
                </c:pt>
                <c:pt idx="790">
                  <c:v>41330</c:v>
                </c:pt>
                <c:pt idx="791">
                  <c:v>41331</c:v>
                </c:pt>
                <c:pt idx="792">
                  <c:v>41332</c:v>
                </c:pt>
                <c:pt idx="793">
                  <c:v>41333</c:v>
                </c:pt>
                <c:pt idx="794">
                  <c:v>41334</c:v>
                </c:pt>
                <c:pt idx="795">
                  <c:v>41337</c:v>
                </c:pt>
                <c:pt idx="796">
                  <c:v>41338</c:v>
                </c:pt>
                <c:pt idx="797">
                  <c:v>41339</c:v>
                </c:pt>
                <c:pt idx="798">
                  <c:v>41340</c:v>
                </c:pt>
                <c:pt idx="799">
                  <c:v>41341</c:v>
                </c:pt>
                <c:pt idx="800">
                  <c:v>41344</c:v>
                </c:pt>
                <c:pt idx="801">
                  <c:v>41345</c:v>
                </c:pt>
                <c:pt idx="802">
                  <c:v>41346</c:v>
                </c:pt>
                <c:pt idx="803">
                  <c:v>41347</c:v>
                </c:pt>
                <c:pt idx="804">
                  <c:v>41351</c:v>
                </c:pt>
                <c:pt idx="805">
                  <c:v>41352</c:v>
                </c:pt>
                <c:pt idx="806">
                  <c:v>41353</c:v>
                </c:pt>
                <c:pt idx="807">
                  <c:v>41354</c:v>
                </c:pt>
                <c:pt idx="808">
                  <c:v>41355</c:v>
                </c:pt>
                <c:pt idx="809">
                  <c:v>41358</c:v>
                </c:pt>
                <c:pt idx="810">
                  <c:v>41359</c:v>
                </c:pt>
                <c:pt idx="811">
                  <c:v>41360</c:v>
                </c:pt>
                <c:pt idx="812">
                  <c:v>41361</c:v>
                </c:pt>
                <c:pt idx="813">
                  <c:v>41366</c:v>
                </c:pt>
                <c:pt idx="814">
                  <c:v>41367</c:v>
                </c:pt>
                <c:pt idx="815">
                  <c:v>41368</c:v>
                </c:pt>
                <c:pt idx="816">
                  <c:v>41369</c:v>
                </c:pt>
                <c:pt idx="817">
                  <c:v>41372</c:v>
                </c:pt>
                <c:pt idx="818">
                  <c:v>41373</c:v>
                </c:pt>
                <c:pt idx="819">
                  <c:v>41374</c:v>
                </c:pt>
                <c:pt idx="820">
                  <c:v>41375</c:v>
                </c:pt>
                <c:pt idx="821">
                  <c:v>41376</c:v>
                </c:pt>
                <c:pt idx="822">
                  <c:v>41379</c:v>
                </c:pt>
                <c:pt idx="823">
                  <c:v>41380</c:v>
                </c:pt>
                <c:pt idx="824">
                  <c:v>41381</c:v>
                </c:pt>
                <c:pt idx="825">
                  <c:v>41382</c:v>
                </c:pt>
                <c:pt idx="826">
                  <c:v>41383</c:v>
                </c:pt>
                <c:pt idx="827">
                  <c:v>41386</c:v>
                </c:pt>
                <c:pt idx="828">
                  <c:v>41387</c:v>
                </c:pt>
                <c:pt idx="829">
                  <c:v>41388</c:v>
                </c:pt>
                <c:pt idx="830">
                  <c:v>41389</c:v>
                </c:pt>
                <c:pt idx="831">
                  <c:v>41390</c:v>
                </c:pt>
                <c:pt idx="832">
                  <c:v>41393</c:v>
                </c:pt>
                <c:pt idx="833">
                  <c:v>41394</c:v>
                </c:pt>
                <c:pt idx="834">
                  <c:v>41396</c:v>
                </c:pt>
                <c:pt idx="835">
                  <c:v>41397</c:v>
                </c:pt>
                <c:pt idx="836">
                  <c:v>41400</c:v>
                </c:pt>
                <c:pt idx="837">
                  <c:v>41401</c:v>
                </c:pt>
                <c:pt idx="838">
                  <c:v>41402</c:v>
                </c:pt>
                <c:pt idx="839">
                  <c:v>41403</c:v>
                </c:pt>
                <c:pt idx="840">
                  <c:v>41404</c:v>
                </c:pt>
                <c:pt idx="841">
                  <c:v>41407</c:v>
                </c:pt>
                <c:pt idx="842">
                  <c:v>41408</c:v>
                </c:pt>
                <c:pt idx="843">
                  <c:v>41409</c:v>
                </c:pt>
                <c:pt idx="844">
                  <c:v>41410</c:v>
                </c:pt>
                <c:pt idx="845">
                  <c:v>41411</c:v>
                </c:pt>
                <c:pt idx="846">
                  <c:v>41415</c:v>
                </c:pt>
                <c:pt idx="847">
                  <c:v>41416</c:v>
                </c:pt>
                <c:pt idx="848">
                  <c:v>41417</c:v>
                </c:pt>
                <c:pt idx="849">
                  <c:v>41418</c:v>
                </c:pt>
                <c:pt idx="850">
                  <c:v>41421</c:v>
                </c:pt>
                <c:pt idx="851">
                  <c:v>41422</c:v>
                </c:pt>
                <c:pt idx="852">
                  <c:v>41423</c:v>
                </c:pt>
                <c:pt idx="853">
                  <c:v>41424</c:v>
                </c:pt>
                <c:pt idx="854">
                  <c:v>41425</c:v>
                </c:pt>
                <c:pt idx="855">
                  <c:v>41428</c:v>
                </c:pt>
                <c:pt idx="856">
                  <c:v>41429</c:v>
                </c:pt>
                <c:pt idx="857">
                  <c:v>41430</c:v>
                </c:pt>
                <c:pt idx="858">
                  <c:v>41431</c:v>
                </c:pt>
                <c:pt idx="859">
                  <c:v>41432</c:v>
                </c:pt>
                <c:pt idx="860">
                  <c:v>41435</c:v>
                </c:pt>
                <c:pt idx="861">
                  <c:v>41436</c:v>
                </c:pt>
                <c:pt idx="862">
                  <c:v>41437</c:v>
                </c:pt>
                <c:pt idx="863">
                  <c:v>41438</c:v>
                </c:pt>
                <c:pt idx="864">
                  <c:v>41439</c:v>
                </c:pt>
                <c:pt idx="865">
                  <c:v>41442</c:v>
                </c:pt>
                <c:pt idx="866">
                  <c:v>41443</c:v>
                </c:pt>
                <c:pt idx="867">
                  <c:v>41444</c:v>
                </c:pt>
                <c:pt idx="868">
                  <c:v>41445</c:v>
                </c:pt>
                <c:pt idx="869">
                  <c:v>41446</c:v>
                </c:pt>
                <c:pt idx="870">
                  <c:v>41449</c:v>
                </c:pt>
                <c:pt idx="871">
                  <c:v>41450</c:v>
                </c:pt>
                <c:pt idx="872">
                  <c:v>41451</c:v>
                </c:pt>
                <c:pt idx="873">
                  <c:v>41452</c:v>
                </c:pt>
                <c:pt idx="874">
                  <c:v>41453</c:v>
                </c:pt>
                <c:pt idx="875">
                  <c:v>41456</c:v>
                </c:pt>
                <c:pt idx="876">
                  <c:v>41457</c:v>
                </c:pt>
                <c:pt idx="877">
                  <c:v>41458</c:v>
                </c:pt>
                <c:pt idx="878">
                  <c:v>41459</c:v>
                </c:pt>
                <c:pt idx="879">
                  <c:v>41460</c:v>
                </c:pt>
                <c:pt idx="880">
                  <c:v>41463</c:v>
                </c:pt>
                <c:pt idx="881">
                  <c:v>41464</c:v>
                </c:pt>
                <c:pt idx="882">
                  <c:v>41465</c:v>
                </c:pt>
                <c:pt idx="883">
                  <c:v>41466</c:v>
                </c:pt>
                <c:pt idx="884">
                  <c:v>41467</c:v>
                </c:pt>
                <c:pt idx="885">
                  <c:v>41470</c:v>
                </c:pt>
                <c:pt idx="886">
                  <c:v>41471</c:v>
                </c:pt>
                <c:pt idx="887">
                  <c:v>41472</c:v>
                </c:pt>
                <c:pt idx="888">
                  <c:v>41473</c:v>
                </c:pt>
                <c:pt idx="889">
                  <c:v>41474</c:v>
                </c:pt>
                <c:pt idx="890">
                  <c:v>41477</c:v>
                </c:pt>
                <c:pt idx="891">
                  <c:v>41478</c:v>
                </c:pt>
                <c:pt idx="892">
                  <c:v>41479</c:v>
                </c:pt>
                <c:pt idx="893">
                  <c:v>41480</c:v>
                </c:pt>
                <c:pt idx="894">
                  <c:v>41481</c:v>
                </c:pt>
                <c:pt idx="895">
                  <c:v>41484</c:v>
                </c:pt>
                <c:pt idx="896">
                  <c:v>41485</c:v>
                </c:pt>
                <c:pt idx="897">
                  <c:v>41486</c:v>
                </c:pt>
                <c:pt idx="898">
                  <c:v>41487</c:v>
                </c:pt>
                <c:pt idx="899">
                  <c:v>41488</c:v>
                </c:pt>
                <c:pt idx="900">
                  <c:v>41491</c:v>
                </c:pt>
                <c:pt idx="901">
                  <c:v>41492</c:v>
                </c:pt>
                <c:pt idx="902">
                  <c:v>41493</c:v>
                </c:pt>
                <c:pt idx="903">
                  <c:v>41494</c:v>
                </c:pt>
                <c:pt idx="904">
                  <c:v>41495</c:v>
                </c:pt>
                <c:pt idx="905">
                  <c:v>41498</c:v>
                </c:pt>
                <c:pt idx="906">
                  <c:v>41499</c:v>
                </c:pt>
                <c:pt idx="907">
                  <c:v>41500</c:v>
                </c:pt>
                <c:pt idx="908">
                  <c:v>41501</c:v>
                </c:pt>
                <c:pt idx="909">
                  <c:v>41502</c:v>
                </c:pt>
                <c:pt idx="910">
                  <c:v>41507</c:v>
                </c:pt>
                <c:pt idx="911">
                  <c:v>41508</c:v>
                </c:pt>
                <c:pt idx="912">
                  <c:v>41509</c:v>
                </c:pt>
                <c:pt idx="913">
                  <c:v>41512</c:v>
                </c:pt>
                <c:pt idx="914">
                  <c:v>41513</c:v>
                </c:pt>
                <c:pt idx="915">
                  <c:v>41514</c:v>
                </c:pt>
                <c:pt idx="916">
                  <c:v>41515</c:v>
                </c:pt>
                <c:pt idx="917">
                  <c:v>41516</c:v>
                </c:pt>
                <c:pt idx="918">
                  <c:v>41519</c:v>
                </c:pt>
                <c:pt idx="919">
                  <c:v>41520</c:v>
                </c:pt>
                <c:pt idx="920">
                  <c:v>41521</c:v>
                </c:pt>
                <c:pt idx="921">
                  <c:v>41522</c:v>
                </c:pt>
                <c:pt idx="922">
                  <c:v>41523</c:v>
                </c:pt>
                <c:pt idx="923">
                  <c:v>41526</c:v>
                </c:pt>
                <c:pt idx="924">
                  <c:v>41527</c:v>
                </c:pt>
                <c:pt idx="925">
                  <c:v>41528</c:v>
                </c:pt>
                <c:pt idx="926">
                  <c:v>41529</c:v>
                </c:pt>
                <c:pt idx="927">
                  <c:v>41530</c:v>
                </c:pt>
                <c:pt idx="928">
                  <c:v>41533</c:v>
                </c:pt>
                <c:pt idx="929">
                  <c:v>41534</c:v>
                </c:pt>
                <c:pt idx="930">
                  <c:v>41535</c:v>
                </c:pt>
                <c:pt idx="931">
                  <c:v>41536</c:v>
                </c:pt>
                <c:pt idx="932">
                  <c:v>41537</c:v>
                </c:pt>
                <c:pt idx="933">
                  <c:v>41540</c:v>
                </c:pt>
                <c:pt idx="934">
                  <c:v>41541</c:v>
                </c:pt>
                <c:pt idx="935">
                  <c:v>41542</c:v>
                </c:pt>
                <c:pt idx="936">
                  <c:v>41543</c:v>
                </c:pt>
                <c:pt idx="937">
                  <c:v>41544</c:v>
                </c:pt>
                <c:pt idx="938">
                  <c:v>41547</c:v>
                </c:pt>
                <c:pt idx="939">
                  <c:v>41548</c:v>
                </c:pt>
                <c:pt idx="940">
                  <c:v>41549</c:v>
                </c:pt>
                <c:pt idx="941">
                  <c:v>41550</c:v>
                </c:pt>
                <c:pt idx="942">
                  <c:v>41551</c:v>
                </c:pt>
                <c:pt idx="943">
                  <c:v>41554</c:v>
                </c:pt>
                <c:pt idx="944">
                  <c:v>41555</c:v>
                </c:pt>
                <c:pt idx="945">
                  <c:v>41556</c:v>
                </c:pt>
                <c:pt idx="946">
                  <c:v>41557</c:v>
                </c:pt>
                <c:pt idx="947">
                  <c:v>41558</c:v>
                </c:pt>
                <c:pt idx="948">
                  <c:v>41561</c:v>
                </c:pt>
                <c:pt idx="949">
                  <c:v>41562</c:v>
                </c:pt>
                <c:pt idx="950">
                  <c:v>41563</c:v>
                </c:pt>
                <c:pt idx="951">
                  <c:v>41564</c:v>
                </c:pt>
                <c:pt idx="952">
                  <c:v>41565</c:v>
                </c:pt>
                <c:pt idx="953">
                  <c:v>41568</c:v>
                </c:pt>
                <c:pt idx="954">
                  <c:v>41569</c:v>
                </c:pt>
                <c:pt idx="955">
                  <c:v>41571</c:v>
                </c:pt>
                <c:pt idx="956">
                  <c:v>41572</c:v>
                </c:pt>
                <c:pt idx="957">
                  <c:v>41575</c:v>
                </c:pt>
                <c:pt idx="958">
                  <c:v>41576</c:v>
                </c:pt>
                <c:pt idx="959">
                  <c:v>41577</c:v>
                </c:pt>
                <c:pt idx="960">
                  <c:v>41578</c:v>
                </c:pt>
                <c:pt idx="961">
                  <c:v>41582</c:v>
                </c:pt>
                <c:pt idx="962">
                  <c:v>41583</c:v>
                </c:pt>
                <c:pt idx="963">
                  <c:v>41584</c:v>
                </c:pt>
                <c:pt idx="964">
                  <c:v>41585</c:v>
                </c:pt>
                <c:pt idx="965">
                  <c:v>41586</c:v>
                </c:pt>
                <c:pt idx="966">
                  <c:v>41589</c:v>
                </c:pt>
                <c:pt idx="967">
                  <c:v>41590</c:v>
                </c:pt>
                <c:pt idx="968">
                  <c:v>41591</c:v>
                </c:pt>
                <c:pt idx="969">
                  <c:v>41592</c:v>
                </c:pt>
                <c:pt idx="970">
                  <c:v>41593</c:v>
                </c:pt>
                <c:pt idx="971">
                  <c:v>41596</c:v>
                </c:pt>
                <c:pt idx="972">
                  <c:v>41597</c:v>
                </c:pt>
                <c:pt idx="973">
                  <c:v>41598</c:v>
                </c:pt>
                <c:pt idx="974">
                  <c:v>41599</c:v>
                </c:pt>
                <c:pt idx="975">
                  <c:v>41600</c:v>
                </c:pt>
                <c:pt idx="976">
                  <c:v>41603</c:v>
                </c:pt>
                <c:pt idx="977">
                  <c:v>41604</c:v>
                </c:pt>
                <c:pt idx="978">
                  <c:v>41605</c:v>
                </c:pt>
                <c:pt idx="979">
                  <c:v>41606</c:v>
                </c:pt>
                <c:pt idx="980">
                  <c:v>41607</c:v>
                </c:pt>
                <c:pt idx="981">
                  <c:v>41610</c:v>
                </c:pt>
                <c:pt idx="982">
                  <c:v>41611</c:v>
                </c:pt>
                <c:pt idx="983">
                  <c:v>41612</c:v>
                </c:pt>
                <c:pt idx="984">
                  <c:v>41613</c:v>
                </c:pt>
                <c:pt idx="985">
                  <c:v>41614</c:v>
                </c:pt>
                <c:pt idx="986">
                  <c:v>41617</c:v>
                </c:pt>
                <c:pt idx="987">
                  <c:v>41618</c:v>
                </c:pt>
                <c:pt idx="988">
                  <c:v>41619</c:v>
                </c:pt>
                <c:pt idx="989">
                  <c:v>41620</c:v>
                </c:pt>
                <c:pt idx="990">
                  <c:v>41621</c:v>
                </c:pt>
                <c:pt idx="991">
                  <c:v>41624</c:v>
                </c:pt>
                <c:pt idx="992">
                  <c:v>41625</c:v>
                </c:pt>
                <c:pt idx="993">
                  <c:v>41626</c:v>
                </c:pt>
                <c:pt idx="994">
                  <c:v>41627</c:v>
                </c:pt>
                <c:pt idx="995">
                  <c:v>41628</c:v>
                </c:pt>
                <c:pt idx="996">
                  <c:v>41631</c:v>
                </c:pt>
                <c:pt idx="997">
                  <c:v>41638</c:v>
                </c:pt>
                <c:pt idx="998">
                  <c:v>41641</c:v>
                </c:pt>
                <c:pt idx="999">
                  <c:v>41642</c:v>
                </c:pt>
                <c:pt idx="1000">
                  <c:v>41645</c:v>
                </c:pt>
                <c:pt idx="1001">
                  <c:v>41646</c:v>
                </c:pt>
                <c:pt idx="1002">
                  <c:v>41647</c:v>
                </c:pt>
                <c:pt idx="1003">
                  <c:v>41648</c:v>
                </c:pt>
                <c:pt idx="1004">
                  <c:v>41649</c:v>
                </c:pt>
                <c:pt idx="1005">
                  <c:v>41652</c:v>
                </c:pt>
                <c:pt idx="1006">
                  <c:v>41653</c:v>
                </c:pt>
                <c:pt idx="1007">
                  <c:v>41654</c:v>
                </c:pt>
                <c:pt idx="1008">
                  <c:v>41655</c:v>
                </c:pt>
                <c:pt idx="1009">
                  <c:v>41656</c:v>
                </c:pt>
                <c:pt idx="1010">
                  <c:v>41659</c:v>
                </c:pt>
                <c:pt idx="1011">
                  <c:v>41660</c:v>
                </c:pt>
                <c:pt idx="1012">
                  <c:v>41661</c:v>
                </c:pt>
                <c:pt idx="1013">
                  <c:v>41662</c:v>
                </c:pt>
                <c:pt idx="1014">
                  <c:v>41663</c:v>
                </c:pt>
                <c:pt idx="1015">
                  <c:v>41666</c:v>
                </c:pt>
                <c:pt idx="1016">
                  <c:v>41667</c:v>
                </c:pt>
                <c:pt idx="1017">
                  <c:v>41668</c:v>
                </c:pt>
                <c:pt idx="1018">
                  <c:v>41669</c:v>
                </c:pt>
                <c:pt idx="1019">
                  <c:v>41670</c:v>
                </c:pt>
                <c:pt idx="1020">
                  <c:v>41673</c:v>
                </c:pt>
                <c:pt idx="1021">
                  <c:v>41674</c:v>
                </c:pt>
                <c:pt idx="1022">
                  <c:v>41675</c:v>
                </c:pt>
                <c:pt idx="1023">
                  <c:v>41676</c:v>
                </c:pt>
                <c:pt idx="1024">
                  <c:v>41677</c:v>
                </c:pt>
                <c:pt idx="1025">
                  <c:v>41680</c:v>
                </c:pt>
                <c:pt idx="1026">
                  <c:v>41681</c:v>
                </c:pt>
                <c:pt idx="1027">
                  <c:v>41682</c:v>
                </c:pt>
                <c:pt idx="1028">
                  <c:v>41683</c:v>
                </c:pt>
                <c:pt idx="1029">
                  <c:v>41684</c:v>
                </c:pt>
                <c:pt idx="1030">
                  <c:v>41687</c:v>
                </c:pt>
                <c:pt idx="1031">
                  <c:v>41688</c:v>
                </c:pt>
                <c:pt idx="1032">
                  <c:v>41689</c:v>
                </c:pt>
                <c:pt idx="1033">
                  <c:v>41690</c:v>
                </c:pt>
                <c:pt idx="1034">
                  <c:v>41691</c:v>
                </c:pt>
                <c:pt idx="1035">
                  <c:v>41694</c:v>
                </c:pt>
                <c:pt idx="1036">
                  <c:v>41695</c:v>
                </c:pt>
                <c:pt idx="1037">
                  <c:v>41696</c:v>
                </c:pt>
                <c:pt idx="1038">
                  <c:v>41697</c:v>
                </c:pt>
                <c:pt idx="1039">
                  <c:v>41698</c:v>
                </c:pt>
                <c:pt idx="1040">
                  <c:v>41701</c:v>
                </c:pt>
                <c:pt idx="1041">
                  <c:v>41702</c:v>
                </c:pt>
                <c:pt idx="1042">
                  <c:v>41703</c:v>
                </c:pt>
                <c:pt idx="1043">
                  <c:v>41704</c:v>
                </c:pt>
                <c:pt idx="1044">
                  <c:v>41705</c:v>
                </c:pt>
                <c:pt idx="1045">
                  <c:v>41708</c:v>
                </c:pt>
                <c:pt idx="1046">
                  <c:v>41709</c:v>
                </c:pt>
                <c:pt idx="1047">
                  <c:v>41710</c:v>
                </c:pt>
                <c:pt idx="1048">
                  <c:v>41711</c:v>
                </c:pt>
                <c:pt idx="1049">
                  <c:v>41712</c:v>
                </c:pt>
                <c:pt idx="1050">
                  <c:v>41715</c:v>
                </c:pt>
                <c:pt idx="1051">
                  <c:v>41716</c:v>
                </c:pt>
                <c:pt idx="1052">
                  <c:v>41717</c:v>
                </c:pt>
                <c:pt idx="1053">
                  <c:v>41718</c:v>
                </c:pt>
                <c:pt idx="1054">
                  <c:v>41719</c:v>
                </c:pt>
                <c:pt idx="1055">
                  <c:v>41722</c:v>
                </c:pt>
                <c:pt idx="1056">
                  <c:v>41723</c:v>
                </c:pt>
                <c:pt idx="1057">
                  <c:v>41724</c:v>
                </c:pt>
                <c:pt idx="1058">
                  <c:v>41725</c:v>
                </c:pt>
                <c:pt idx="1059">
                  <c:v>41726</c:v>
                </c:pt>
                <c:pt idx="1060">
                  <c:v>41729</c:v>
                </c:pt>
                <c:pt idx="1061">
                  <c:v>41730</c:v>
                </c:pt>
                <c:pt idx="1062">
                  <c:v>41731</c:v>
                </c:pt>
                <c:pt idx="1063">
                  <c:v>41732</c:v>
                </c:pt>
                <c:pt idx="1064">
                  <c:v>41733</c:v>
                </c:pt>
                <c:pt idx="1065">
                  <c:v>41736</c:v>
                </c:pt>
                <c:pt idx="1066">
                  <c:v>41737</c:v>
                </c:pt>
                <c:pt idx="1067">
                  <c:v>41738</c:v>
                </c:pt>
                <c:pt idx="1068">
                  <c:v>41739</c:v>
                </c:pt>
                <c:pt idx="1069">
                  <c:v>41740</c:v>
                </c:pt>
                <c:pt idx="1070">
                  <c:v>41743</c:v>
                </c:pt>
                <c:pt idx="1071">
                  <c:v>41744</c:v>
                </c:pt>
                <c:pt idx="1072">
                  <c:v>41745</c:v>
                </c:pt>
                <c:pt idx="1073">
                  <c:v>41746</c:v>
                </c:pt>
                <c:pt idx="1074">
                  <c:v>41751</c:v>
                </c:pt>
                <c:pt idx="1075">
                  <c:v>41752</c:v>
                </c:pt>
                <c:pt idx="1076">
                  <c:v>41753</c:v>
                </c:pt>
                <c:pt idx="1077">
                  <c:v>41754</c:v>
                </c:pt>
                <c:pt idx="1078">
                  <c:v>41757</c:v>
                </c:pt>
                <c:pt idx="1079">
                  <c:v>41758</c:v>
                </c:pt>
                <c:pt idx="1080">
                  <c:v>41759</c:v>
                </c:pt>
                <c:pt idx="1081">
                  <c:v>41764</c:v>
                </c:pt>
                <c:pt idx="1082">
                  <c:v>41765</c:v>
                </c:pt>
                <c:pt idx="1083">
                  <c:v>41766</c:v>
                </c:pt>
                <c:pt idx="1084">
                  <c:v>41767</c:v>
                </c:pt>
                <c:pt idx="1085">
                  <c:v>41768</c:v>
                </c:pt>
                <c:pt idx="1086">
                  <c:v>41771</c:v>
                </c:pt>
                <c:pt idx="1087">
                  <c:v>41772</c:v>
                </c:pt>
                <c:pt idx="1088">
                  <c:v>41773</c:v>
                </c:pt>
                <c:pt idx="1089">
                  <c:v>41774</c:v>
                </c:pt>
                <c:pt idx="1090">
                  <c:v>41775</c:v>
                </c:pt>
                <c:pt idx="1091">
                  <c:v>41778</c:v>
                </c:pt>
                <c:pt idx="1092">
                  <c:v>41779</c:v>
                </c:pt>
                <c:pt idx="1093">
                  <c:v>41780</c:v>
                </c:pt>
                <c:pt idx="1094">
                  <c:v>41781</c:v>
                </c:pt>
                <c:pt idx="1095">
                  <c:v>41782</c:v>
                </c:pt>
                <c:pt idx="1096">
                  <c:v>41785</c:v>
                </c:pt>
                <c:pt idx="1097">
                  <c:v>41786</c:v>
                </c:pt>
                <c:pt idx="1098">
                  <c:v>41787</c:v>
                </c:pt>
                <c:pt idx="1099">
                  <c:v>41788</c:v>
                </c:pt>
                <c:pt idx="1100">
                  <c:v>41789</c:v>
                </c:pt>
                <c:pt idx="1101">
                  <c:v>41792</c:v>
                </c:pt>
                <c:pt idx="1102">
                  <c:v>41793</c:v>
                </c:pt>
                <c:pt idx="1103">
                  <c:v>41794</c:v>
                </c:pt>
                <c:pt idx="1104">
                  <c:v>41795</c:v>
                </c:pt>
                <c:pt idx="1105">
                  <c:v>41796</c:v>
                </c:pt>
                <c:pt idx="1106">
                  <c:v>41800</c:v>
                </c:pt>
                <c:pt idx="1107">
                  <c:v>41801</c:v>
                </c:pt>
                <c:pt idx="1108">
                  <c:v>41802</c:v>
                </c:pt>
                <c:pt idx="1109">
                  <c:v>41803</c:v>
                </c:pt>
                <c:pt idx="1110">
                  <c:v>41806</c:v>
                </c:pt>
                <c:pt idx="1111">
                  <c:v>41807</c:v>
                </c:pt>
                <c:pt idx="1112">
                  <c:v>41808</c:v>
                </c:pt>
                <c:pt idx="1113">
                  <c:v>41809</c:v>
                </c:pt>
                <c:pt idx="1114">
                  <c:v>41810</c:v>
                </c:pt>
                <c:pt idx="1115">
                  <c:v>41813</c:v>
                </c:pt>
                <c:pt idx="1116">
                  <c:v>41814</c:v>
                </c:pt>
                <c:pt idx="1117">
                  <c:v>41815</c:v>
                </c:pt>
                <c:pt idx="1118">
                  <c:v>41816</c:v>
                </c:pt>
                <c:pt idx="1119">
                  <c:v>41817</c:v>
                </c:pt>
                <c:pt idx="1120">
                  <c:v>41820</c:v>
                </c:pt>
                <c:pt idx="1121">
                  <c:v>41821</c:v>
                </c:pt>
                <c:pt idx="1122">
                  <c:v>41822</c:v>
                </c:pt>
                <c:pt idx="1123">
                  <c:v>41823</c:v>
                </c:pt>
                <c:pt idx="1124">
                  <c:v>41824</c:v>
                </c:pt>
                <c:pt idx="1125">
                  <c:v>41827</c:v>
                </c:pt>
                <c:pt idx="1126">
                  <c:v>41828</c:v>
                </c:pt>
                <c:pt idx="1127">
                  <c:v>41829</c:v>
                </c:pt>
                <c:pt idx="1128">
                  <c:v>41830</c:v>
                </c:pt>
                <c:pt idx="1129">
                  <c:v>41831</c:v>
                </c:pt>
                <c:pt idx="1130">
                  <c:v>41834</c:v>
                </c:pt>
                <c:pt idx="1131">
                  <c:v>41835</c:v>
                </c:pt>
                <c:pt idx="1132">
                  <c:v>41836</c:v>
                </c:pt>
                <c:pt idx="1133">
                  <c:v>41837</c:v>
                </c:pt>
                <c:pt idx="1134">
                  <c:v>41838</c:v>
                </c:pt>
                <c:pt idx="1135">
                  <c:v>41841</c:v>
                </c:pt>
                <c:pt idx="1136">
                  <c:v>41842</c:v>
                </c:pt>
                <c:pt idx="1137">
                  <c:v>41843</c:v>
                </c:pt>
                <c:pt idx="1138">
                  <c:v>41844</c:v>
                </c:pt>
                <c:pt idx="1139">
                  <c:v>41845</c:v>
                </c:pt>
                <c:pt idx="1140">
                  <c:v>41848</c:v>
                </c:pt>
                <c:pt idx="1141">
                  <c:v>41849</c:v>
                </c:pt>
                <c:pt idx="1142">
                  <c:v>41850</c:v>
                </c:pt>
                <c:pt idx="1143">
                  <c:v>41851</c:v>
                </c:pt>
                <c:pt idx="1144">
                  <c:v>41852</c:v>
                </c:pt>
                <c:pt idx="1145">
                  <c:v>41855</c:v>
                </c:pt>
                <c:pt idx="1146">
                  <c:v>41856</c:v>
                </c:pt>
                <c:pt idx="1147">
                  <c:v>41857</c:v>
                </c:pt>
                <c:pt idx="1148">
                  <c:v>41858</c:v>
                </c:pt>
                <c:pt idx="1149">
                  <c:v>41859</c:v>
                </c:pt>
                <c:pt idx="1150">
                  <c:v>41862</c:v>
                </c:pt>
                <c:pt idx="1151">
                  <c:v>41863</c:v>
                </c:pt>
                <c:pt idx="1152">
                  <c:v>41864</c:v>
                </c:pt>
                <c:pt idx="1153">
                  <c:v>41865</c:v>
                </c:pt>
                <c:pt idx="1154">
                  <c:v>41866</c:v>
                </c:pt>
                <c:pt idx="1155">
                  <c:v>41869</c:v>
                </c:pt>
                <c:pt idx="1156">
                  <c:v>41870</c:v>
                </c:pt>
                <c:pt idx="1157">
                  <c:v>41872</c:v>
                </c:pt>
                <c:pt idx="1158">
                  <c:v>41873</c:v>
                </c:pt>
                <c:pt idx="1159">
                  <c:v>41876</c:v>
                </c:pt>
                <c:pt idx="1160">
                  <c:v>41877</c:v>
                </c:pt>
                <c:pt idx="1161">
                  <c:v>41878</c:v>
                </c:pt>
                <c:pt idx="1162">
                  <c:v>41879</c:v>
                </c:pt>
                <c:pt idx="1163">
                  <c:v>41880</c:v>
                </c:pt>
                <c:pt idx="1164">
                  <c:v>41883</c:v>
                </c:pt>
                <c:pt idx="1165">
                  <c:v>41884</c:v>
                </c:pt>
                <c:pt idx="1166">
                  <c:v>41885</c:v>
                </c:pt>
                <c:pt idx="1167">
                  <c:v>41886</c:v>
                </c:pt>
                <c:pt idx="1168">
                  <c:v>41887</c:v>
                </c:pt>
                <c:pt idx="1169">
                  <c:v>41890</c:v>
                </c:pt>
                <c:pt idx="1170">
                  <c:v>41891</c:v>
                </c:pt>
                <c:pt idx="1171">
                  <c:v>41892</c:v>
                </c:pt>
                <c:pt idx="1172">
                  <c:v>41893</c:v>
                </c:pt>
                <c:pt idx="1173">
                  <c:v>41894</c:v>
                </c:pt>
                <c:pt idx="1174">
                  <c:v>41897</c:v>
                </c:pt>
                <c:pt idx="1175">
                  <c:v>41898</c:v>
                </c:pt>
                <c:pt idx="1176">
                  <c:v>41899</c:v>
                </c:pt>
                <c:pt idx="1177">
                  <c:v>41900</c:v>
                </c:pt>
                <c:pt idx="1178">
                  <c:v>41901</c:v>
                </c:pt>
                <c:pt idx="1179">
                  <c:v>41904</c:v>
                </c:pt>
                <c:pt idx="1180">
                  <c:v>41905</c:v>
                </c:pt>
                <c:pt idx="1181">
                  <c:v>41906</c:v>
                </c:pt>
                <c:pt idx="1182">
                  <c:v>41907</c:v>
                </c:pt>
                <c:pt idx="1183">
                  <c:v>41908</c:v>
                </c:pt>
                <c:pt idx="1184">
                  <c:v>41911</c:v>
                </c:pt>
                <c:pt idx="1185">
                  <c:v>41912</c:v>
                </c:pt>
                <c:pt idx="1186">
                  <c:v>41913</c:v>
                </c:pt>
                <c:pt idx="1187">
                  <c:v>41914</c:v>
                </c:pt>
                <c:pt idx="1188">
                  <c:v>41915</c:v>
                </c:pt>
                <c:pt idx="1189">
                  <c:v>41918</c:v>
                </c:pt>
                <c:pt idx="1190">
                  <c:v>41919</c:v>
                </c:pt>
                <c:pt idx="1191">
                  <c:v>41920</c:v>
                </c:pt>
                <c:pt idx="1192">
                  <c:v>41921</c:v>
                </c:pt>
                <c:pt idx="1193">
                  <c:v>41922</c:v>
                </c:pt>
                <c:pt idx="1194">
                  <c:v>41925</c:v>
                </c:pt>
                <c:pt idx="1195">
                  <c:v>41926</c:v>
                </c:pt>
                <c:pt idx="1196">
                  <c:v>41927</c:v>
                </c:pt>
                <c:pt idx="1197">
                  <c:v>41928</c:v>
                </c:pt>
                <c:pt idx="1198">
                  <c:v>41929</c:v>
                </c:pt>
                <c:pt idx="1199">
                  <c:v>41932</c:v>
                </c:pt>
                <c:pt idx="1200">
                  <c:v>41933</c:v>
                </c:pt>
                <c:pt idx="1201">
                  <c:v>41934</c:v>
                </c:pt>
                <c:pt idx="1202">
                  <c:v>41939</c:v>
                </c:pt>
                <c:pt idx="1203">
                  <c:v>41940</c:v>
                </c:pt>
                <c:pt idx="1204">
                  <c:v>41941</c:v>
                </c:pt>
                <c:pt idx="1205">
                  <c:v>41942</c:v>
                </c:pt>
                <c:pt idx="1206">
                  <c:v>41943</c:v>
                </c:pt>
                <c:pt idx="1207">
                  <c:v>41946</c:v>
                </c:pt>
                <c:pt idx="1208">
                  <c:v>41947</c:v>
                </c:pt>
                <c:pt idx="1209">
                  <c:v>41948</c:v>
                </c:pt>
                <c:pt idx="1210">
                  <c:v>41949</c:v>
                </c:pt>
                <c:pt idx="1211">
                  <c:v>41950</c:v>
                </c:pt>
                <c:pt idx="1212">
                  <c:v>41953</c:v>
                </c:pt>
                <c:pt idx="1213">
                  <c:v>41954</c:v>
                </c:pt>
                <c:pt idx="1214">
                  <c:v>41955</c:v>
                </c:pt>
                <c:pt idx="1215">
                  <c:v>41956</c:v>
                </c:pt>
                <c:pt idx="1216">
                  <c:v>41957</c:v>
                </c:pt>
                <c:pt idx="1217">
                  <c:v>41960</c:v>
                </c:pt>
                <c:pt idx="1218">
                  <c:v>41961</c:v>
                </c:pt>
                <c:pt idx="1219">
                  <c:v>41962</c:v>
                </c:pt>
                <c:pt idx="1220">
                  <c:v>41963</c:v>
                </c:pt>
                <c:pt idx="1221">
                  <c:v>41964</c:v>
                </c:pt>
                <c:pt idx="1222">
                  <c:v>41967</c:v>
                </c:pt>
                <c:pt idx="1223">
                  <c:v>41968</c:v>
                </c:pt>
                <c:pt idx="1224">
                  <c:v>41969</c:v>
                </c:pt>
                <c:pt idx="1225">
                  <c:v>41970</c:v>
                </c:pt>
                <c:pt idx="1226">
                  <c:v>41971</c:v>
                </c:pt>
                <c:pt idx="1227">
                  <c:v>41974</c:v>
                </c:pt>
                <c:pt idx="1228">
                  <c:v>41975</c:v>
                </c:pt>
                <c:pt idx="1229">
                  <c:v>41976</c:v>
                </c:pt>
                <c:pt idx="1230">
                  <c:v>41977</c:v>
                </c:pt>
                <c:pt idx="1231">
                  <c:v>41978</c:v>
                </c:pt>
                <c:pt idx="1232">
                  <c:v>41981</c:v>
                </c:pt>
                <c:pt idx="1233">
                  <c:v>41982</c:v>
                </c:pt>
                <c:pt idx="1234">
                  <c:v>41983</c:v>
                </c:pt>
                <c:pt idx="1235">
                  <c:v>41984</c:v>
                </c:pt>
                <c:pt idx="1236">
                  <c:v>41985</c:v>
                </c:pt>
                <c:pt idx="1237">
                  <c:v>41988</c:v>
                </c:pt>
                <c:pt idx="1238">
                  <c:v>41989</c:v>
                </c:pt>
                <c:pt idx="1239">
                  <c:v>41990</c:v>
                </c:pt>
                <c:pt idx="1240">
                  <c:v>41991</c:v>
                </c:pt>
                <c:pt idx="1241">
                  <c:v>41992</c:v>
                </c:pt>
                <c:pt idx="1242">
                  <c:v>41995</c:v>
                </c:pt>
                <c:pt idx="1243">
                  <c:v>41996</c:v>
                </c:pt>
                <c:pt idx="1244">
                  <c:v>42002</c:v>
                </c:pt>
                <c:pt idx="1245">
                  <c:v>42003</c:v>
                </c:pt>
                <c:pt idx="1246">
                  <c:v>42009</c:v>
                </c:pt>
                <c:pt idx="1247">
                  <c:v>42010</c:v>
                </c:pt>
                <c:pt idx="1248">
                  <c:v>42011</c:v>
                </c:pt>
                <c:pt idx="1249">
                  <c:v>42012</c:v>
                </c:pt>
                <c:pt idx="1250">
                  <c:v>42013</c:v>
                </c:pt>
                <c:pt idx="1251">
                  <c:v>42016</c:v>
                </c:pt>
                <c:pt idx="1252">
                  <c:v>42017</c:v>
                </c:pt>
                <c:pt idx="1253">
                  <c:v>42018</c:v>
                </c:pt>
                <c:pt idx="1254">
                  <c:v>42019</c:v>
                </c:pt>
                <c:pt idx="1255">
                  <c:v>42020</c:v>
                </c:pt>
                <c:pt idx="1256">
                  <c:v>42023</c:v>
                </c:pt>
                <c:pt idx="1257">
                  <c:v>42024</c:v>
                </c:pt>
                <c:pt idx="1258">
                  <c:v>42025</c:v>
                </c:pt>
                <c:pt idx="1259">
                  <c:v>42026</c:v>
                </c:pt>
                <c:pt idx="1260">
                  <c:v>42027</c:v>
                </c:pt>
                <c:pt idx="1261">
                  <c:v>42030</c:v>
                </c:pt>
                <c:pt idx="1262">
                  <c:v>42031</c:v>
                </c:pt>
                <c:pt idx="1263">
                  <c:v>42032</c:v>
                </c:pt>
                <c:pt idx="1264">
                  <c:v>42033</c:v>
                </c:pt>
                <c:pt idx="1265">
                  <c:v>42034</c:v>
                </c:pt>
                <c:pt idx="1266">
                  <c:v>42037</c:v>
                </c:pt>
                <c:pt idx="1267">
                  <c:v>42038</c:v>
                </c:pt>
                <c:pt idx="1268">
                  <c:v>42039</c:v>
                </c:pt>
                <c:pt idx="1269">
                  <c:v>42040</c:v>
                </c:pt>
                <c:pt idx="1270">
                  <c:v>42041</c:v>
                </c:pt>
                <c:pt idx="1271">
                  <c:v>42044</c:v>
                </c:pt>
                <c:pt idx="1272">
                  <c:v>42045</c:v>
                </c:pt>
                <c:pt idx="1273">
                  <c:v>42046</c:v>
                </c:pt>
                <c:pt idx="1274">
                  <c:v>42047</c:v>
                </c:pt>
                <c:pt idx="1275">
                  <c:v>42048</c:v>
                </c:pt>
                <c:pt idx="1276">
                  <c:v>42051</c:v>
                </c:pt>
                <c:pt idx="1277">
                  <c:v>42052</c:v>
                </c:pt>
                <c:pt idx="1278">
                  <c:v>42053</c:v>
                </c:pt>
                <c:pt idx="1279">
                  <c:v>42054</c:v>
                </c:pt>
                <c:pt idx="1280">
                  <c:v>42055</c:v>
                </c:pt>
                <c:pt idx="1281">
                  <c:v>42058</c:v>
                </c:pt>
                <c:pt idx="1282">
                  <c:v>42059</c:v>
                </c:pt>
                <c:pt idx="1283">
                  <c:v>42060</c:v>
                </c:pt>
                <c:pt idx="1284">
                  <c:v>42061</c:v>
                </c:pt>
                <c:pt idx="1285">
                  <c:v>42062</c:v>
                </c:pt>
                <c:pt idx="1286">
                  <c:v>42065</c:v>
                </c:pt>
                <c:pt idx="1287">
                  <c:v>42066</c:v>
                </c:pt>
                <c:pt idx="1288">
                  <c:v>42067</c:v>
                </c:pt>
                <c:pt idx="1289">
                  <c:v>42068</c:v>
                </c:pt>
                <c:pt idx="1290">
                  <c:v>42069</c:v>
                </c:pt>
                <c:pt idx="1291">
                  <c:v>42072</c:v>
                </c:pt>
                <c:pt idx="1292">
                  <c:v>42073</c:v>
                </c:pt>
                <c:pt idx="1293">
                  <c:v>42074</c:v>
                </c:pt>
                <c:pt idx="1294">
                  <c:v>42075</c:v>
                </c:pt>
                <c:pt idx="1295">
                  <c:v>42076</c:v>
                </c:pt>
                <c:pt idx="1296">
                  <c:v>42079</c:v>
                </c:pt>
                <c:pt idx="1297">
                  <c:v>42080</c:v>
                </c:pt>
                <c:pt idx="1298">
                  <c:v>42081</c:v>
                </c:pt>
                <c:pt idx="1299">
                  <c:v>42082</c:v>
                </c:pt>
                <c:pt idx="1300">
                  <c:v>42083</c:v>
                </c:pt>
                <c:pt idx="1301">
                  <c:v>42086</c:v>
                </c:pt>
                <c:pt idx="1302">
                  <c:v>42087</c:v>
                </c:pt>
                <c:pt idx="1303">
                  <c:v>42088</c:v>
                </c:pt>
                <c:pt idx="1304">
                  <c:v>42089</c:v>
                </c:pt>
                <c:pt idx="1305">
                  <c:v>42090</c:v>
                </c:pt>
                <c:pt idx="1306">
                  <c:v>42093</c:v>
                </c:pt>
                <c:pt idx="1307">
                  <c:v>42094</c:v>
                </c:pt>
                <c:pt idx="1308">
                  <c:v>42095</c:v>
                </c:pt>
                <c:pt idx="1309">
                  <c:v>42096</c:v>
                </c:pt>
                <c:pt idx="1310">
                  <c:v>42101</c:v>
                </c:pt>
                <c:pt idx="1311">
                  <c:v>42102</c:v>
                </c:pt>
                <c:pt idx="1312">
                  <c:v>42103</c:v>
                </c:pt>
                <c:pt idx="1313">
                  <c:v>42104</c:v>
                </c:pt>
                <c:pt idx="1314">
                  <c:v>42107</c:v>
                </c:pt>
                <c:pt idx="1315">
                  <c:v>42108</c:v>
                </c:pt>
                <c:pt idx="1316">
                  <c:v>42109</c:v>
                </c:pt>
                <c:pt idx="1317">
                  <c:v>42110</c:v>
                </c:pt>
                <c:pt idx="1318">
                  <c:v>42111</c:v>
                </c:pt>
                <c:pt idx="1319">
                  <c:v>42114</c:v>
                </c:pt>
                <c:pt idx="1320">
                  <c:v>42115</c:v>
                </c:pt>
                <c:pt idx="1321">
                  <c:v>42116</c:v>
                </c:pt>
                <c:pt idx="1322">
                  <c:v>42117</c:v>
                </c:pt>
                <c:pt idx="1323">
                  <c:v>42118</c:v>
                </c:pt>
                <c:pt idx="1324">
                  <c:v>42121</c:v>
                </c:pt>
                <c:pt idx="1325">
                  <c:v>42122</c:v>
                </c:pt>
                <c:pt idx="1326">
                  <c:v>42123</c:v>
                </c:pt>
                <c:pt idx="1327">
                  <c:v>42124</c:v>
                </c:pt>
                <c:pt idx="1328">
                  <c:v>42128</c:v>
                </c:pt>
                <c:pt idx="1329">
                  <c:v>42129</c:v>
                </c:pt>
                <c:pt idx="1330">
                  <c:v>42130</c:v>
                </c:pt>
                <c:pt idx="1331">
                  <c:v>42131</c:v>
                </c:pt>
                <c:pt idx="1332">
                  <c:v>42132</c:v>
                </c:pt>
                <c:pt idx="1333">
                  <c:v>42135</c:v>
                </c:pt>
                <c:pt idx="1334">
                  <c:v>42136</c:v>
                </c:pt>
                <c:pt idx="1335">
                  <c:v>42137</c:v>
                </c:pt>
                <c:pt idx="1336">
                  <c:v>42138</c:v>
                </c:pt>
                <c:pt idx="1337">
                  <c:v>42139</c:v>
                </c:pt>
                <c:pt idx="1338">
                  <c:v>42142</c:v>
                </c:pt>
                <c:pt idx="1339">
                  <c:v>42143</c:v>
                </c:pt>
                <c:pt idx="1340">
                  <c:v>42144</c:v>
                </c:pt>
                <c:pt idx="1341">
                  <c:v>42145</c:v>
                </c:pt>
                <c:pt idx="1342">
                  <c:v>42146</c:v>
                </c:pt>
                <c:pt idx="1343">
                  <c:v>42150</c:v>
                </c:pt>
                <c:pt idx="1344">
                  <c:v>42151</c:v>
                </c:pt>
                <c:pt idx="1345">
                  <c:v>42152</c:v>
                </c:pt>
                <c:pt idx="1346">
                  <c:v>42153</c:v>
                </c:pt>
                <c:pt idx="1347">
                  <c:v>42156</c:v>
                </c:pt>
                <c:pt idx="1348">
                  <c:v>42157</c:v>
                </c:pt>
                <c:pt idx="1349">
                  <c:v>42158</c:v>
                </c:pt>
                <c:pt idx="1350">
                  <c:v>42159</c:v>
                </c:pt>
                <c:pt idx="1351">
                  <c:v>42160</c:v>
                </c:pt>
                <c:pt idx="1352">
                  <c:v>42163</c:v>
                </c:pt>
                <c:pt idx="1353">
                  <c:v>42164</c:v>
                </c:pt>
                <c:pt idx="1354">
                  <c:v>42165</c:v>
                </c:pt>
                <c:pt idx="1355">
                  <c:v>42166</c:v>
                </c:pt>
                <c:pt idx="1356">
                  <c:v>42167</c:v>
                </c:pt>
                <c:pt idx="1357">
                  <c:v>42170</c:v>
                </c:pt>
                <c:pt idx="1358">
                  <c:v>42171</c:v>
                </c:pt>
                <c:pt idx="1359">
                  <c:v>42172</c:v>
                </c:pt>
                <c:pt idx="1360">
                  <c:v>42173</c:v>
                </c:pt>
                <c:pt idx="1361">
                  <c:v>42174</c:v>
                </c:pt>
                <c:pt idx="1362">
                  <c:v>42177</c:v>
                </c:pt>
                <c:pt idx="1363">
                  <c:v>42178</c:v>
                </c:pt>
                <c:pt idx="1364">
                  <c:v>42179</c:v>
                </c:pt>
                <c:pt idx="1365">
                  <c:v>42180</c:v>
                </c:pt>
                <c:pt idx="1366">
                  <c:v>42181</c:v>
                </c:pt>
                <c:pt idx="1367">
                  <c:v>42184</c:v>
                </c:pt>
                <c:pt idx="1368">
                  <c:v>42185</c:v>
                </c:pt>
                <c:pt idx="1369">
                  <c:v>42186</c:v>
                </c:pt>
                <c:pt idx="1370">
                  <c:v>42187</c:v>
                </c:pt>
                <c:pt idx="1371">
                  <c:v>42188</c:v>
                </c:pt>
                <c:pt idx="1372">
                  <c:v>42191</c:v>
                </c:pt>
                <c:pt idx="1373">
                  <c:v>42192</c:v>
                </c:pt>
                <c:pt idx="1374">
                  <c:v>42193</c:v>
                </c:pt>
                <c:pt idx="1375">
                  <c:v>42194</c:v>
                </c:pt>
                <c:pt idx="1376">
                  <c:v>42195</c:v>
                </c:pt>
                <c:pt idx="1377">
                  <c:v>42198</c:v>
                </c:pt>
                <c:pt idx="1378">
                  <c:v>42199</c:v>
                </c:pt>
                <c:pt idx="1379">
                  <c:v>42200</c:v>
                </c:pt>
                <c:pt idx="1380">
                  <c:v>42201</c:v>
                </c:pt>
                <c:pt idx="1381">
                  <c:v>42202</c:v>
                </c:pt>
                <c:pt idx="1382">
                  <c:v>42205</c:v>
                </c:pt>
                <c:pt idx="1383">
                  <c:v>42206</c:v>
                </c:pt>
                <c:pt idx="1384">
                  <c:v>42207</c:v>
                </c:pt>
                <c:pt idx="1385">
                  <c:v>42208</c:v>
                </c:pt>
                <c:pt idx="1386">
                  <c:v>42209</c:v>
                </c:pt>
                <c:pt idx="1387">
                  <c:v>42212</c:v>
                </c:pt>
                <c:pt idx="1388">
                  <c:v>42213</c:v>
                </c:pt>
                <c:pt idx="1389">
                  <c:v>42214</c:v>
                </c:pt>
                <c:pt idx="1390">
                  <c:v>42215</c:v>
                </c:pt>
                <c:pt idx="1391">
                  <c:v>42216</c:v>
                </c:pt>
                <c:pt idx="1392">
                  <c:v>42219</c:v>
                </c:pt>
                <c:pt idx="1393">
                  <c:v>42220</c:v>
                </c:pt>
                <c:pt idx="1394">
                  <c:v>42221</c:v>
                </c:pt>
                <c:pt idx="1395">
                  <c:v>42222</c:v>
                </c:pt>
                <c:pt idx="1396">
                  <c:v>42223</c:v>
                </c:pt>
                <c:pt idx="1397">
                  <c:v>42226</c:v>
                </c:pt>
                <c:pt idx="1398">
                  <c:v>42227</c:v>
                </c:pt>
                <c:pt idx="1399">
                  <c:v>42228</c:v>
                </c:pt>
                <c:pt idx="1400">
                  <c:v>42229</c:v>
                </c:pt>
                <c:pt idx="1401">
                  <c:v>42230</c:v>
                </c:pt>
                <c:pt idx="1402">
                  <c:v>42233</c:v>
                </c:pt>
                <c:pt idx="1403">
                  <c:v>42234</c:v>
                </c:pt>
                <c:pt idx="1404">
                  <c:v>42235</c:v>
                </c:pt>
                <c:pt idx="1405">
                  <c:v>42240</c:v>
                </c:pt>
                <c:pt idx="1406">
                  <c:v>42241</c:v>
                </c:pt>
                <c:pt idx="1407">
                  <c:v>42242</c:v>
                </c:pt>
                <c:pt idx="1408">
                  <c:v>42243</c:v>
                </c:pt>
                <c:pt idx="1409">
                  <c:v>42244</c:v>
                </c:pt>
                <c:pt idx="1410">
                  <c:v>42247</c:v>
                </c:pt>
                <c:pt idx="1411">
                  <c:v>42248</c:v>
                </c:pt>
                <c:pt idx="1412">
                  <c:v>42249</c:v>
                </c:pt>
                <c:pt idx="1413">
                  <c:v>42250</c:v>
                </c:pt>
                <c:pt idx="1414">
                  <c:v>42251</c:v>
                </c:pt>
                <c:pt idx="1415">
                  <c:v>42254</c:v>
                </c:pt>
                <c:pt idx="1416">
                  <c:v>42255</c:v>
                </c:pt>
                <c:pt idx="1417">
                  <c:v>42256</c:v>
                </c:pt>
                <c:pt idx="1418">
                  <c:v>42257</c:v>
                </c:pt>
                <c:pt idx="1419">
                  <c:v>42258</c:v>
                </c:pt>
                <c:pt idx="1420">
                  <c:v>42261</c:v>
                </c:pt>
                <c:pt idx="1421">
                  <c:v>42262</c:v>
                </c:pt>
                <c:pt idx="1422">
                  <c:v>42263</c:v>
                </c:pt>
                <c:pt idx="1423">
                  <c:v>42264</c:v>
                </c:pt>
                <c:pt idx="1424">
                  <c:v>42265</c:v>
                </c:pt>
                <c:pt idx="1425">
                  <c:v>42268</c:v>
                </c:pt>
                <c:pt idx="1426">
                  <c:v>42269</c:v>
                </c:pt>
                <c:pt idx="1427">
                  <c:v>42270</c:v>
                </c:pt>
                <c:pt idx="1428">
                  <c:v>42271</c:v>
                </c:pt>
                <c:pt idx="1429">
                  <c:v>42272</c:v>
                </c:pt>
                <c:pt idx="1430">
                  <c:v>42275</c:v>
                </c:pt>
                <c:pt idx="1431">
                  <c:v>42276</c:v>
                </c:pt>
                <c:pt idx="1432">
                  <c:v>42277</c:v>
                </c:pt>
                <c:pt idx="1433">
                  <c:v>42278</c:v>
                </c:pt>
                <c:pt idx="1434">
                  <c:v>42279</c:v>
                </c:pt>
                <c:pt idx="1435">
                  <c:v>42282</c:v>
                </c:pt>
                <c:pt idx="1436">
                  <c:v>42283</c:v>
                </c:pt>
                <c:pt idx="1437">
                  <c:v>42284</c:v>
                </c:pt>
                <c:pt idx="1438">
                  <c:v>42285</c:v>
                </c:pt>
                <c:pt idx="1439">
                  <c:v>42286</c:v>
                </c:pt>
                <c:pt idx="1440">
                  <c:v>42289</c:v>
                </c:pt>
                <c:pt idx="1441">
                  <c:v>42290</c:v>
                </c:pt>
                <c:pt idx="1442">
                  <c:v>42291</c:v>
                </c:pt>
                <c:pt idx="1443">
                  <c:v>42292</c:v>
                </c:pt>
                <c:pt idx="1444">
                  <c:v>42293</c:v>
                </c:pt>
                <c:pt idx="1445">
                  <c:v>42296</c:v>
                </c:pt>
                <c:pt idx="1446">
                  <c:v>42297</c:v>
                </c:pt>
                <c:pt idx="1447">
                  <c:v>42298</c:v>
                </c:pt>
                <c:pt idx="1448">
                  <c:v>42299</c:v>
                </c:pt>
                <c:pt idx="1449">
                  <c:v>42303</c:v>
                </c:pt>
                <c:pt idx="1450">
                  <c:v>42304</c:v>
                </c:pt>
                <c:pt idx="1451">
                  <c:v>42305</c:v>
                </c:pt>
                <c:pt idx="1452">
                  <c:v>42306</c:v>
                </c:pt>
                <c:pt idx="1453">
                  <c:v>42307</c:v>
                </c:pt>
                <c:pt idx="1454">
                  <c:v>42310</c:v>
                </c:pt>
                <c:pt idx="1455">
                  <c:v>42311</c:v>
                </c:pt>
                <c:pt idx="1456">
                  <c:v>42312</c:v>
                </c:pt>
                <c:pt idx="1457">
                  <c:v>42313</c:v>
                </c:pt>
                <c:pt idx="1458">
                  <c:v>42314</c:v>
                </c:pt>
                <c:pt idx="1459">
                  <c:v>42317</c:v>
                </c:pt>
                <c:pt idx="1460">
                  <c:v>42318</c:v>
                </c:pt>
                <c:pt idx="1461">
                  <c:v>42319</c:v>
                </c:pt>
                <c:pt idx="1462">
                  <c:v>42320</c:v>
                </c:pt>
                <c:pt idx="1463">
                  <c:v>42321</c:v>
                </c:pt>
                <c:pt idx="1464">
                  <c:v>42324</c:v>
                </c:pt>
                <c:pt idx="1465">
                  <c:v>42325</c:v>
                </c:pt>
                <c:pt idx="1466">
                  <c:v>42326</c:v>
                </c:pt>
                <c:pt idx="1467">
                  <c:v>42327</c:v>
                </c:pt>
                <c:pt idx="1468">
                  <c:v>42328</c:v>
                </c:pt>
                <c:pt idx="1469">
                  <c:v>42331</c:v>
                </c:pt>
                <c:pt idx="1470">
                  <c:v>42332</c:v>
                </c:pt>
                <c:pt idx="1471">
                  <c:v>42333</c:v>
                </c:pt>
                <c:pt idx="1472">
                  <c:v>42334</c:v>
                </c:pt>
                <c:pt idx="1473">
                  <c:v>42335</c:v>
                </c:pt>
                <c:pt idx="1474">
                  <c:v>42338</c:v>
                </c:pt>
                <c:pt idx="1475">
                  <c:v>42339</c:v>
                </c:pt>
                <c:pt idx="1476">
                  <c:v>42340</c:v>
                </c:pt>
                <c:pt idx="1477">
                  <c:v>42341</c:v>
                </c:pt>
                <c:pt idx="1478">
                  <c:v>42342</c:v>
                </c:pt>
                <c:pt idx="1479">
                  <c:v>42345</c:v>
                </c:pt>
                <c:pt idx="1480">
                  <c:v>42346</c:v>
                </c:pt>
                <c:pt idx="1481">
                  <c:v>42347</c:v>
                </c:pt>
                <c:pt idx="1482">
                  <c:v>42348</c:v>
                </c:pt>
                <c:pt idx="1483">
                  <c:v>42349</c:v>
                </c:pt>
                <c:pt idx="1484">
                  <c:v>42352</c:v>
                </c:pt>
                <c:pt idx="1485">
                  <c:v>42353</c:v>
                </c:pt>
                <c:pt idx="1486">
                  <c:v>42354</c:v>
                </c:pt>
                <c:pt idx="1487">
                  <c:v>42355</c:v>
                </c:pt>
                <c:pt idx="1488">
                  <c:v>42356</c:v>
                </c:pt>
                <c:pt idx="1489">
                  <c:v>42359</c:v>
                </c:pt>
                <c:pt idx="1490">
                  <c:v>42360</c:v>
                </c:pt>
                <c:pt idx="1491">
                  <c:v>42361</c:v>
                </c:pt>
                <c:pt idx="1492">
                  <c:v>42366</c:v>
                </c:pt>
                <c:pt idx="1493">
                  <c:v>42367</c:v>
                </c:pt>
                <c:pt idx="1494">
                  <c:v>42368</c:v>
                </c:pt>
                <c:pt idx="1495">
                  <c:v>42373</c:v>
                </c:pt>
                <c:pt idx="1496">
                  <c:v>42374</c:v>
                </c:pt>
                <c:pt idx="1497">
                  <c:v>42375</c:v>
                </c:pt>
                <c:pt idx="1498">
                  <c:v>42376</c:v>
                </c:pt>
                <c:pt idx="1499">
                  <c:v>42377</c:v>
                </c:pt>
                <c:pt idx="1500">
                  <c:v>42380</c:v>
                </c:pt>
                <c:pt idx="1501">
                  <c:v>42381</c:v>
                </c:pt>
                <c:pt idx="1502">
                  <c:v>42382</c:v>
                </c:pt>
                <c:pt idx="1503">
                  <c:v>42383</c:v>
                </c:pt>
                <c:pt idx="1504">
                  <c:v>42384</c:v>
                </c:pt>
                <c:pt idx="1505">
                  <c:v>42387</c:v>
                </c:pt>
                <c:pt idx="1506">
                  <c:v>42388</c:v>
                </c:pt>
                <c:pt idx="1507">
                  <c:v>42389</c:v>
                </c:pt>
                <c:pt idx="1508">
                  <c:v>42390</c:v>
                </c:pt>
                <c:pt idx="1509">
                  <c:v>42391</c:v>
                </c:pt>
                <c:pt idx="1510">
                  <c:v>42394</c:v>
                </c:pt>
                <c:pt idx="1511">
                  <c:v>42395</c:v>
                </c:pt>
                <c:pt idx="1512">
                  <c:v>42396</c:v>
                </c:pt>
                <c:pt idx="1513">
                  <c:v>42397</c:v>
                </c:pt>
                <c:pt idx="1514">
                  <c:v>42398</c:v>
                </c:pt>
                <c:pt idx="1515">
                  <c:v>42401</c:v>
                </c:pt>
                <c:pt idx="1516">
                  <c:v>42402</c:v>
                </c:pt>
                <c:pt idx="1517">
                  <c:v>42403</c:v>
                </c:pt>
                <c:pt idx="1518">
                  <c:v>42404</c:v>
                </c:pt>
                <c:pt idx="1519">
                  <c:v>42405</c:v>
                </c:pt>
                <c:pt idx="1520">
                  <c:v>42408</c:v>
                </c:pt>
                <c:pt idx="1521">
                  <c:v>42409</c:v>
                </c:pt>
                <c:pt idx="1522">
                  <c:v>42410</c:v>
                </c:pt>
                <c:pt idx="1523">
                  <c:v>42411</c:v>
                </c:pt>
                <c:pt idx="1524">
                  <c:v>42412</c:v>
                </c:pt>
                <c:pt idx="1525">
                  <c:v>42415</c:v>
                </c:pt>
                <c:pt idx="1526">
                  <c:v>42416</c:v>
                </c:pt>
                <c:pt idx="1527">
                  <c:v>42417</c:v>
                </c:pt>
                <c:pt idx="1528">
                  <c:v>42418</c:v>
                </c:pt>
                <c:pt idx="1529">
                  <c:v>42419</c:v>
                </c:pt>
                <c:pt idx="1530">
                  <c:v>42422</c:v>
                </c:pt>
                <c:pt idx="1531">
                  <c:v>42423</c:v>
                </c:pt>
                <c:pt idx="1532">
                  <c:v>42424</c:v>
                </c:pt>
                <c:pt idx="1533">
                  <c:v>42425</c:v>
                </c:pt>
                <c:pt idx="1534">
                  <c:v>42426</c:v>
                </c:pt>
                <c:pt idx="1535">
                  <c:v>42429</c:v>
                </c:pt>
                <c:pt idx="1536">
                  <c:v>42430</c:v>
                </c:pt>
                <c:pt idx="1537">
                  <c:v>42431</c:v>
                </c:pt>
                <c:pt idx="1538">
                  <c:v>42432</c:v>
                </c:pt>
                <c:pt idx="1539">
                  <c:v>42433</c:v>
                </c:pt>
                <c:pt idx="1540">
                  <c:v>42436</c:v>
                </c:pt>
                <c:pt idx="1541">
                  <c:v>42437</c:v>
                </c:pt>
                <c:pt idx="1542">
                  <c:v>42438</c:v>
                </c:pt>
                <c:pt idx="1543">
                  <c:v>42439</c:v>
                </c:pt>
                <c:pt idx="1544">
                  <c:v>42440</c:v>
                </c:pt>
                <c:pt idx="1545">
                  <c:v>42445</c:v>
                </c:pt>
                <c:pt idx="1546">
                  <c:v>42446</c:v>
                </c:pt>
                <c:pt idx="1547">
                  <c:v>42447</c:v>
                </c:pt>
                <c:pt idx="1548">
                  <c:v>42450</c:v>
                </c:pt>
                <c:pt idx="1549">
                  <c:v>42451</c:v>
                </c:pt>
                <c:pt idx="1550">
                  <c:v>42452</c:v>
                </c:pt>
                <c:pt idx="1551">
                  <c:v>42453</c:v>
                </c:pt>
                <c:pt idx="1552">
                  <c:v>42458</c:v>
                </c:pt>
                <c:pt idx="1553">
                  <c:v>42459</c:v>
                </c:pt>
                <c:pt idx="1554">
                  <c:v>42460</c:v>
                </c:pt>
                <c:pt idx="1555">
                  <c:v>42461</c:v>
                </c:pt>
                <c:pt idx="1556">
                  <c:v>42464</c:v>
                </c:pt>
                <c:pt idx="1557">
                  <c:v>42465</c:v>
                </c:pt>
                <c:pt idx="1558">
                  <c:v>42466</c:v>
                </c:pt>
                <c:pt idx="1559">
                  <c:v>42467</c:v>
                </c:pt>
                <c:pt idx="1560">
                  <c:v>42468</c:v>
                </c:pt>
                <c:pt idx="1561">
                  <c:v>42471</c:v>
                </c:pt>
                <c:pt idx="1562">
                  <c:v>42472</c:v>
                </c:pt>
                <c:pt idx="1563">
                  <c:v>42473</c:v>
                </c:pt>
                <c:pt idx="1564">
                  <c:v>42474</c:v>
                </c:pt>
                <c:pt idx="1565">
                  <c:v>42475</c:v>
                </c:pt>
                <c:pt idx="1566">
                  <c:v>42478</c:v>
                </c:pt>
                <c:pt idx="1567">
                  <c:v>42479</c:v>
                </c:pt>
                <c:pt idx="1568">
                  <c:v>42480</c:v>
                </c:pt>
                <c:pt idx="1569">
                  <c:v>42481</c:v>
                </c:pt>
                <c:pt idx="1570">
                  <c:v>42482</c:v>
                </c:pt>
                <c:pt idx="1571">
                  <c:v>42485</c:v>
                </c:pt>
                <c:pt idx="1572">
                  <c:v>42486</c:v>
                </c:pt>
                <c:pt idx="1573">
                  <c:v>42487</c:v>
                </c:pt>
                <c:pt idx="1574">
                  <c:v>42488</c:v>
                </c:pt>
                <c:pt idx="1575">
                  <c:v>42489</c:v>
                </c:pt>
                <c:pt idx="1576">
                  <c:v>42492</c:v>
                </c:pt>
                <c:pt idx="1577">
                  <c:v>42493</c:v>
                </c:pt>
                <c:pt idx="1578">
                  <c:v>42494</c:v>
                </c:pt>
                <c:pt idx="1579">
                  <c:v>42495</c:v>
                </c:pt>
                <c:pt idx="1580">
                  <c:v>42496</c:v>
                </c:pt>
                <c:pt idx="1581">
                  <c:v>42499</c:v>
                </c:pt>
                <c:pt idx="1582">
                  <c:v>42500</c:v>
                </c:pt>
                <c:pt idx="1583">
                  <c:v>42501</c:v>
                </c:pt>
                <c:pt idx="1584">
                  <c:v>42502</c:v>
                </c:pt>
                <c:pt idx="1585">
                  <c:v>42503</c:v>
                </c:pt>
                <c:pt idx="1586">
                  <c:v>42507</c:v>
                </c:pt>
                <c:pt idx="1587">
                  <c:v>42508</c:v>
                </c:pt>
                <c:pt idx="1588">
                  <c:v>42509</c:v>
                </c:pt>
                <c:pt idx="1589">
                  <c:v>42510</c:v>
                </c:pt>
                <c:pt idx="1590">
                  <c:v>42513</c:v>
                </c:pt>
                <c:pt idx="1591">
                  <c:v>42514</c:v>
                </c:pt>
                <c:pt idx="1592">
                  <c:v>42515</c:v>
                </c:pt>
                <c:pt idx="1593">
                  <c:v>42516</c:v>
                </c:pt>
                <c:pt idx="1594">
                  <c:v>42517</c:v>
                </c:pt>
                <c:pt idx="1595">
                  <c:v>42520</c:v>
                </c:pt>
                <c:pt idx="1596">
                  <c:v>42521</c:v>
                </c:pt>
                <c:pt idx="1597">
                  <c:v>42522</c:v>
                </c:pt>
                <c:pt idx="1598">
                  <c:v>42523</c:v>
                </c:pt>
                <c:pt idx="1599">
                  <c:v>42524</c:v>
                </c:pt>
                <c:pt idx="1600">
                  <c:v>42527</c:v>
                </c:pt>
                <c:pt idx="1601">
                  <c:v>42528</c:v>
                </c:pt>
                <c:pt idx="1602">
                  <c:v>42529</c:v>
                </c:pt>
                <c:pt idx="1603">
                  <c:v>42530</c:v>
                </c:pt>
                <c:pt idx="1604">
                  <c:v>42531</c:v>
                </c:pt>
                <c:pt idx="1605">
                  <c:v>42534</c:v>
                </c:pt>
                <c:pt idx="1606">
                  <c:v>42535</c:v>
                </c:pt>
                <c:pt idx="1607">
                  <c:v>42536</c:v>
                </c:pt>
                <c:pt idx="1608">
                  <c:v>42537</c:v>
                </c:pt>
                <c:pt idx="1609">
                  <c:v>42538</c:v>
                </c:pt>
                <c:pt idx="1610">
                  <c:v>42541</c:v>
                </c:pt>
                <c:pt idx="1611">
                  <c:v>42542</c:v>
                </c:pt>
                <c:pt idx="1612">
                  <c:v>42543</c:v>
                </c:pt>
                <c:pt idx="1613">
                  <c:v>42544</c:v>
                </c:pt>
                <c:pt idx="1614">
                  <c:v>42545</c:v>
                </c:pt>
                <c:pt idx="1615">
                  <c:v>42548</c:v>
                </c:pt>
                <c:pt idx="1616">
                  <c:v>42549</c:v>
                </c:pt>
                <c:pt idx="1617">
                  <c:v>42550</c:v>
                </c:pt>
                <c:pt idx="1618">
                  <c:v>42551</c:v>
                </c:pt>
                <c:pt idx="1619">
                  <c:v>42552</c:v>
                </c:pt>
                <c:pt idx="1620">
                  <c:v>42555</c:v>
                </c:pt>
                <c:pt idx="1621">
                  <c:v>42556</c:v>
                </c:pt>
                <c:pt idx="1622">
                  <c:v>42557</c:v>
                </c:pt>
                <c:pt idx="1623">
                  <c:v>42558</c:v>
                </c:pt>
                <c:pt idx="1624">
                  <c:v>42559</c:v>
                </c:pt>
                <c:pt idx="1625">
                  <c:v>42562</c:v>
                </c:pt>
                <c:pt idx="1626">
                  <c:v>42563</c:v>
                </c:pt>
                <c:pt idx="1627">
                  <c:v>42564</c:v>
                </c:pt>
                <c:pt idx="1628">
                  <c:v>42565</c:v>
                </c:pt>
                <c:pt idx="1629">
                  <c:v>42566</c:v>
                </c:pt>
                <c:pt idx="1630">
                  <c:v>42569</c:v>
                </c:pt>
                <c:pt idx="1631">
                  <c:v>42570</c:v>
                </c:pt>
                <c:pt idx="1632">
                  <c:v>42571</c:v>
                </c:pt>
                <c:pt idx="1633">
                  <c:v>42572</c:v>
                </c:pt>
                <c:pt idx="1634">
                  <c:v>42573</c:v>
                </c:pt>
                <c:pt idx="1635">
                  <c:v>42576</c:v>
                </c:pt>
                <c:pt idx="1636">
                  <c:v>42577</c:v>
                </c:pt>
                <c:pt idx="1637">
                  <c:v>42578</c:v>
                </c:pt>
                <c:pt idx="1638">
                  <c:v>42579</c:v>
                </c:pt>
                <c:pt idx="1639">
                  <c:v>42580</c:v>
                </c:pt>
                <c:pt idx="1640">
                  <c:v>42583</c:v>
                </c:pt>
                <c:pt idx="1641">
                  <c:v>42584</c:v>
                </c:pt>
                <c:pt idx="1642">
                  <c:v>42585</c:v>
                </c:pt>
                <c:pt idx="1643">
                  <c:v>42586</c:v>
                </c:pt>
                <c:pt idx="1644">
                  <c:v>42587</c:v>
                </c:pt>
                <c:pt idx="1645">
                  <c:v>42590</c:v>
                </c:pt>
                <c:pt idx="1646">
                  <c:v>42591</c:v>
                </c:pt>
                <c:pt idx="1647">
                  <c:v>42592</c:v>
                </c:pt>
                <c:pt idx="1648">
                  <c:v>42593</c:v>
                </c:pt>
                <c:pt idx="1649">
                  <c:v>42594</c:v>
                </c:pt>
                <c:pt idx="1650">
                  <c:v>42597</c:v>
                </c:pt>
                <c:pt idx="1651">
                  <c:v>42598</c:v>
                </c:pt>
                <c:pt idx="1652">
                  <c:v>42599</c:v>
                </c:pt>
                <c:pt idx="1653">
                  <c:v>42600</c:v>
                </c:pt>
                <c:pt idx="1654">
                  <c:v>42601</c:v>
                </c:pt>
                <c:pt idx="1655">
                  <c:v>42604</c:v>
                </c:pt>
                <c:pt idx="1656">
                  <c:v>42605</c:v>
                </c:pt>
                <c:pt idx="1657">
                  <c:v>42606</c:v>
                </c:pt>
                <c:pt idx="1658">
                  <c:v>42607</c:v>
                </c:pt>
                <c:pt idx="1659">
                  <c:v>42608</c:v>
                </c:pt>
                <c:pt idx="1660">
                  <c:v>42611</c:v>
                </c:pt>
                <c:pt idx="1661">
                  <c:v>42612</c:v>
                </c:pt>
                <c:pt idx="1662">
                  <c:v>42613</c:v>
                </c:pt>
                <c:pt idx="1663">
                  <c:v>42614</c:v>
                </c:pt>
                <c:pt idx="1664">
                  <c:v>42615</c:v>
                </c:pt>
                <c:pt idx="1665">
                  <c:v>42618</c:v>
                </c:pt>
                <c:pt idx="1666">
                  <c:v>42619</c:v>
                </c:pt>
                <c:pt idx="1667">
                  <c:v>42620</c:v>
                </c:pt>
                <c:pt idx="1668">
                  <c:v>42621</c:v>
                </c:pt>
                <c:pt idx="1669">
                  <c:v>42622</c:v>
                </c:pt>
                <c:pt idx="1670">
                  <c:v>42625</c:v>
                </c:pt>
                <c:pt idx="1671">
                  <c:v>42626</c:v>
                </c:pt>
                <c:pt idx="1672">
                  <c:v>42627</c:v>
                </c:pt>
                <c:pt idx="1673">
                  <c:v>42628</c:v>
                </c:pt>
                <c:pt idx="1674">
                  <c:v>42629</c:v>
                </c:pt>
                <c:pt idx="1675">
                  <c:v>42632</c:v>
                </c:pt>
                <c:pt idx="1676">
                  <c:v>42633</c:v>
                </c:pt>
                <c:pt idx="1677">
                  <c:v>42634</c:v>
                </c:pt>
                <c:pt idx="1678">
                  <c:v>42635</c:v>
                </c:pt>
                <c:pt idx="1679">
                  <c:v>42636</c:v>
                </c:pt>
                <c:pt idx="1680">
                  <c:v>42639</c:v>
                </c:pt>
                <c:pt idx="1681">
                  <c:v>42640</c:v>
                </c:pt>
                <c:pt idx="1682">
                  <c:v>42641</c:v>
                </c:pt>
                <c:pt idx="1683">
                  <c:v>42642</c:v>
                </c:pt>
                <c:pt idx="1684">
                  <c:v>42643</c:v>
                </c:pt>
                <c:pt idx="1685">
                  <c:v>42646</c:v>
                </c:pt>
                <c:pt idx="1686">
                  <c:v>42647</c:v>
                </c:pt>
                <c:pt idx="1687">
                  <c:v>42648</c:v>
                </c:pt>
                <c:pt idx="1688">
                  <c:v>42649</c:v>
                </c:pt>
                <c:pt idx="1689">
                  <c:v>42650</c:v>
                </c:pt>
                <c:pt idx="1690">
                  <c:v>42653</c:v>
                </c:pt>
                <c:pt idx="1691">
                  <c:v>42654</c:v>
                </c:pt>
                <c:pt idx="1692">
                  <c:v>42655</c:v>
                </c:pt>
                <c:pt idx="1693">
                  <c:v>42656</c:v>
                </c:pt>
                <c:pt idx="1694">
                  <c:v>42657</c:v>
                </c:pt>
                <c:pt idx="1695">
                  <c:v>42660</c:v>
                </c:pt>
                <c:pt idx="1696">
                  <c:v>42661</c:v>
                </c:pt>
                <c:pt idx="1697">
                  <c:v>42662</c:v>
                </c:pt>
                <c:pt idx="1698">
                  <c:v>42663</c:v>
                </c:pt>
                <c:pt idx="1699">
                  <c:v>42664</c:v>
                </c:pt>
                <c:pt idx="1700">
                  <c:v>42667</c:v>
                </c:pt>
                <c:pt idx="1701">
                  <c:v>42668</c:v>
                </c:pt>
                <c:pt idx="1702">
                  <c:v>42669</c:v>
                </c:pt>
                <c:pt idx="1703">
                  <c:v>42670</c:v>
                </c:pt>
                <c:pt idx="1704">
                  <c:v>42671</c:v>
                </c:pt>
                <c:pt idx="1705">
                  <c:v>42676</c:v>
                </c:pt>
                <c:pt idx="1706">
                  <c:v>42677</c:v>
                </c:pt>
                <c:pt idx="1707">
                  <c:v>42678</c:v>
                </c:pt>
                <c:pt idx="1708">
                  <c:v>42681</c:v>
                </c:pt>
                <c:pt idx="1709">
                  <c:v>42682</c:v>
                </c:pt>
                <c:pt idx="1710">
                  <c:v>42683</c:v>
                </c:pt>
                <c:pt idx="1711">
                  <c:v>42684</c:v>
                </c:pt>
                <c:pt idx="1712">
                  <c:v>42685</c:v>
                </c:pt>
                <c:pt idx="1713">
                  <c:v>42688</c:v>
                </c:pt>
                <c:pt idx="1714">
                  <c:v>42689</c:v>
                </c:pt>
                <c:pt idx="1715">
                  <c:v>42690</c:v>
                </c:pt>
                <c:pt idx="1716">
                  <c:v>42691</c:v>
                </c:pt>
                <c:pt idx="1717">
                  <c:v>42692</c:v>
                </c:pt>
                <c:pt idx="1718">
                  <c:v>42695</c:v>
                </c:pt>
                <c:pt idx="1719">
                  <c:v>42696</c:v>
                </c:pt>
                <c:pt idx="1720">
                  <c:v>42697</c:v>
                </c:pt>
                <c:pt idx="1721">
                  <c:v>42698</c:v>
                </c:pt>
                <c:pt idx="1722">
                  <c:v>42699</c:v>
                </c:pt>
                <c:pt idx="1723">
                  <c:v>42702</c:v>
                </c:pt>
                <c:pt idx="1724">
                  <c:v>42703</c:v>
                </c:pt>
                <c:pt idx="1725">
                  <c:v>42704</c:v>
                </c:pt>
                <c:pt idx="1726">
                  <c:v>42705</c:v>
                </c:pt>
                <c:pt idx="1727">
                  <c:v>42706</c:v>
                </c:pt>
                <c:pt idx="1728">
                  <c:v>42709</c:v>
                </c:pt>
                <c:pt idx="1729">
                  <c:v>42710</c:v>
                </c:pt>
                <c:pt idx="1730">
                  <c:v>42711</c:v>
                </c:pt>
                <c:pt idx="1731">
                  <c:v>42712</c:v>
                </c:pt>
                <c:pt idx="1732">
                  <c:v>42713</c:v>
                </c:pt>
                <c:pt idx="1733">
                  <c:v>42716</c:v>
                </c:pt>
                <c:pt idx="1734">
                  <c:v>42717</c:v>
                </c:pt>
                <c:pt idx="1735">
                  <c:v>42718</c:v>
                </c:pt>
                <c:pt idx="1736">
                  <c:v>42719</c:v>
                </c:pt>
                <c:pt idx="1737">
                  <c:v>42720</c:v>
                </c:pt>
                <c:pt idx="1738">
                  <c:v>42723</c:v>
                </c:pt>
                <c:pt idx="1739">
                  <c:v>42724</c:v>
                </c:pt>
                <c:pt idx="1740">
                  <c:v>42725</c:v>
                </c:pt>
                <c:pt idx="1741">
                  <c:v>42726</c:v>
                </c:pt>
                <c:pt idx="1742">
                  <c:v>42727</c:v>
                </c:pt>
                <c:pt idx="1743">
                  <c:v>42731</c:v>
                </c:pt>
                <c:pt idx="1744">
                  <c:v>42732</c:v>
                </c:pt>
                <c:pt idx="1745">
                  <c:v>42733</c:v>
                </c:pt>
                <c:pt idx="1746">
                  <c:v>42734</c:v>
                </c:pt>
                <c:pt idx="1747">
                  <c:v>42737</c:v>
                </c:pt>
                <c:pt idx="1748">
                  <c:v>42738</c:v>
                </c:pt>
                <c:pt idx="1749">
                  <c:v>42739</c:v>
                </c:pt>
                <c:pt idx="1750">
                  <c:v>42740</c:v>
                </c:pt>
                <c:pt idx="1751">
                  <c:v>42741</c:v>
                </c:pt>
                <c:pt idx="1752">
                  <c:v>42744</c:v>
                </c:pt>
                <c:pt idx="1753">
                  <c:v>42745</c:v>
                </c:pt>
                <c:pt idx="1754">
                  <c:v>42746</c:v>
                </c:pt>
                <c:pt idx="1755">
                  <c:v>42747</c:v>
                </c:pt>
                <c:pt idx="1756">
                  <c:v>42748</c:v>
                </c:pt>
                <c:pt idx="1757">
                  <c:v>42751</c:v>
                </c:pt>
                <c:pt idx="1758">
                  <c:v>42752</c:v>
                </c:pt>
                <c:pt idx="1759">
                  <c:v>42753</c:v>
                </c:pt>
                <c:pt idx="1760">
                  <c:v>42754</c:v>
                </c:pt>
                <c:pt idx="1761">
                  <c:v>42755</c:v>
                </c:pt>
                <c:pt idx="1762">
                  <c:v>42758</c:v>
                </c:pt>
                <c:pt idx="1763">
                  <c:v>42759</c:v>
                </c:pt>
                <c:pt idx="1764">
                  <c:v>42760</c:v>
                </c:pt>
                <c:pt idx="1765">
                  <c:v>42761</c:v>
                </c:pt>
                <c:pt idx="1766">
                  <c:v>42762</c:v>
                </c:pt>
                <c:pt idx="1767">
                  <c:v>42765</c:v>
                </c:pt>
                <c:pt idx="1768">
                  <c:v>42766</c:v>
                </c:pt>
                <c:pt idx="1769">
                  <c:v>42767</c:v>
                </c:pt>
                <c:pt idx="1770">
                  <c:v>42768</c:v>
                </c:pt>
                <c:pt idx="1771">
                  <c:v>42769</c:v>
                </c:pt>
                <c:pt idx="1772">
                  <c:v>42772</c:v>
                </c:pt>
                <c:pt idx="1773">
                  <c:v>42773</c:v>
                </c:pt>
                <c:pt idx="1774">
                  <c:v>42774</c:v>
                </c:pt>
                <c:pt idx="1775">
                  <c:v>42775</c:v>
                </c:pt>
                <c:pt idx="1776">
                  <c:v>42776</c:v>
                </c:pt>
                <c:pt idx="1777">
                  <c:v>42779</c:v>
                </c:pt>
                <c:pt idx="1778">
                  <c:v>42780</c:v>
                </c:pt>
                <c:pt idx="1779">
                  <c:v>42781</c:v>
                </c:pt>
                <c:pt idx="1780">
                  <c:v>42782</c:v>
                </c:pt>
                <c:pt idx="1781">
                  <c:v>42783</c:v>
                </c:pt>
                <c:pt idx="1782">
                  <c:v>42786</c:v>
                </c:pt>
                <c:pt idx="1783">
                  <c:v>42787</c:v>
                </c:pt>
                <c:pt idx="1784">
                  <c:v>42788</c:v>
                </c:pt>
                <c:pt idx="1785">
                  <c:v>42789</c:v>
                </c:pt>
                <c:pt idx="1786">
                  <c:v>42790</c:v>
                </c:pt>
                <c:pt idx="1787">
                  <c:v>42793</c:v>
                </c:pt>
                <c:pt idx="1788">
                  <c:v>42794</c:v>
                </c:pt>
                <c:pt idx="1789">
                  <c:v>42795</c:v>
                </c:pt>
                <c:pt idx="1790">
                  <c:v>42796</c:v>
                </c:pt>
                <c:pt idx="1791">
                  <c:v>42797</c:v>
                </c:pt>
                <c:pt idx="1792">
                  <c:v>42800</c:v>
                </c:pt>
                <c:pt idx="1793">
                  <c:v>42801</c:v>
                </c:pt>
                <c:pt idx="1794">
                  <c:v>42802</c:v>
                </c:pt>
                <c:pt idx="1795">
                  <c:v>42803</c:v>
                </c:pt>
                <c:pt idx="1796">
                  <c:v>42804</c:v>
                </c:pt>
                <c:pt idx="1797">
                  <c:v>42807</c:v>
                </c:pt>
                <c:pt idx="1798">
                  <c:v>42808</c:v>
                </c:pt>
                <c:pt idx="1799">
                  <c:v>42810</c:v>
                </c:pt>
                <c:pt idx="1800">
                  <c:v>42811</c:v>
                </c:pt>
                <c:pt idx="1801">
                  <c:v>42814</c:v>
                </c:pt>
                <c:pt idx="1802">
                  <c:v>42815</c:v>
                </c:pt>
                <c:pt idx="1803">
                  <c:v>42816</c:v>
                </c:pt>
                <c:pt idx="1804">
                  <c:v>42817</c:v>
                </c:pt>
                <c:pt idx="1805">
                  <c:v>42818</c:v>
                </c:pt>
                <c:pt idx="1806">
                  <c:v>42821</c:v>
                </c:pt>
                <c:pt idx="1807">
                  <c:v>42822</c:v>
                </c:pt>
                <c:pt idx="1808">
                  <c:v>42823</c:v>
                </c:pt>
                <c:pt idx="1809">
                  <c:v>42824</c:v>
                </c:pt>
                <c:pt idx="1810">
                  <c:v>42825</c:v>
                </c:pt>
                <c:pt idx="1811">
                  <c:v>42828</c:v>
                </c:pt>
                <c:pt idx="1812">
                  <c:v>42829</c:v>
                </c:pt>
                <c:pt idx="1813">
                  <c:v>42830</c:v>
                </c:pt>
                <c:pt idx="1814">
                  <c:v>42831</c:v>
                </c:pt>
                <c:pt idx="1815">
                  <c:v>42832</c:v>
                </c:pt>
                <c:pt idx="1816">
                  <c:v>42835</c:v>
                </c:pt>
                <c:pt idx="1817">
                  <c:v>42836</c:v>
                </c:pt>
                <c:pt idx="1818">
                  <c:v>42837</c:v>
                </c:pt>
                <c:pt idx="1819">
                  <c:v>42838</c:v>
                </c:pt>
                <c:pt idx="1820">
                  <c:v>42843</c:v>
                </c:pt>
                <c:pt idx="1821">
                  <c:v>42844</c:v>
                </c:pt>
                <c:pt idx="1822">
                  <c:v>42845</c:v>
                </c:pt>
                <c:pt idx="1823">
                  <c:v>42846</c:v>
                </c:pt>
                <c:pt idx="1824">
                  <c:v>42849</c:v>
                </c:pt>
                <c:pt idx="1825">
                  <c:v>42850</c:v>
                </c:pt>
                <c:pt idx="1826">
                  <c:v>42851</c:v>
                </c:pt>
                <c:pt idx="1827">
                  <c:v>42852</c:v>
                </c:pt>
                <c:pt idx="1828">
                  <c:v>42853</c:v>
                </c:pt>
                <c:pt idx="1829">
                  <c:v>42857</c:v>
                </c:pt>
                <c:pt idx="1830">
                  <c:v>42858</c:v>
                </c:pt>
                <c:pt idx="1831">
                  <c:v>42859</c:v>
                </c:pt>
                <c:pt idx="1832">
                  <c:v>42860</c:v>
                </c:pt>
                <c:pt idx="1833">
                  <c:v>42863</c:v>
                </c:pt>
                <c:pt idx="1834">
                  <c:v>42864</c:v>
                </c:pt>
                <c:pt idx="1835">
                  <c:v>42865</c:v>
                </c:pt>
                <c:pt idx="1836">
                  <c:v>42866</c:v>
                </c:pt>
                <c:pt idx="1837">
                  <c:v>42867</c:v>
                </c:pt>
                <c:pt idx="1838">
                  <c:v>42870</c:v>
                </c:pt>
                <c:pt idx="1839">
                  <c:v>42871</c:v>
                </c:pt>
                <c:pt idx="1840">
                  <c:v>42872</c:v>
                </c:pt>
                <c:pt idx="1841">
                  <c:v>42873</c:v>
                </c:pt>
                <c:pt idx="1842">
                  <c:v>42874</c:v>
                </c:pt>
                <c:pt idx="1843">
                  <c:v>42877</c:v>
                </c:pt>
                <c:pt idx="1844">
                  <c:v>42878</c:v>
                </c:pt>
                <c:pt idx="1845">
                  <c:v>42879</c:v>
                </c:pt>
                <c:pt idx="1846">
                  <c:v>42880</c:v>
                </c:pt>
                <c:pt idx="1847">
                  <c:v>42881</c:v>
                </c:pt>
                <c:pt idx="1848">
                  <c:v>42884</c:v>
                </c:pt>
                <c:pt idx="1849">
                  <c:v>42885</c:v>
                </c:pt>
                <c:pt idx="1850">
                  <c:v>42886</c:v>
                </c:pt>
                <c:pt idx="1851">
                  <c:v>42887</c:v>
                </c:pt>
                <c:pt idx="1852">
                  <c:v>42888</c:v>
                </c:pt>
                <c:pt idx="1853">
                  <c:v>42892</c:v>
                </c:pt>
                <c:pt idx="1854">
                  <c:v>42893</c:v>
                </c:pt>
                <c:pt idx="1855">
                  <c:v>42894</c:v>
                </c:pt>
                <c:pt idx="1856">
                  <c:v>42895</c:v>
                </c:pt>
                <c:pt idx="1857">
                  <c:v>42898</c:v>
                </c:pt>
                <c:pt idx="1858">
                  <c:v>42899</c:v>
                </c:pt>
                <c:pt idx="1859">
                  <c:v>42900</c:v>
                </c:pt>
                <c:pt idx="1860">
                  <c:v>42901</c:v>
                </c:pt>
                <c:pt idx="1861">
                  <c:v>42902</c:v>
                </c:pt>
                <c:pt idx="1862">
                  <c:v>42905</c:v>
                </c:pt>
                <c:pt idx="1863">
                  <c:v>42906</c:v>
                </c:pt>
                <c:pt idx="1864">
                  <c:v>42907</c:v>
                </c:pt>
                <c:pt idx="1865">
                  <c:v>42908</c:v>
                </c:pt>
                <c:pt idx="1866">
                  <c:v>42909</c:v>
                </c:pt>
                <c:pt idx="1867">
                  <c:v>42912</c:v>
                </c:pt>
                <c:pt idx="1868">
                  <c:v>42913</c:v>
                </c:pt>
                <c:pt idx="1869">
                  <c:v>42914</c:v>
                </c:pt>
                <c:pt idx="1870">
                  <c:v>42915</c:v>
                </c:pt>
                <c:pt idx="1871">
                  <c:v>42916</c:v>
                </c:pt>
                <c:pt idx="1872">
                  <c:v>42919</c:v>
                </c:pt>
                <c:pt idx="1873">
                  <c:v>42920</c:v>
                </c:pt>
                <c:pt idx="1874">
                  <c:v>42921</c:v>
                </c:pt>
                <c:pt idx="1875">
                  <c:v>42922</c:v>
                </c:pt>
                <c:pt idx="1876">
                  <c:v>42923</c:v>
                </c:pt>
                <c:pt idx="1877">
                  <c:v>42926</c:v>
                </c:pt>
                <c:pt idx="1878">
                  <c:v>42927</c:v>
                </c:pt>
                <c:pt idx="1879">
                  <c:v>42928</c:v>
                </c:pt>
                <c:pt idx="1880">
                  <c:v>42929</c:v>
                </c:pt>
                <c:pt idx="1881">
                  <c:v>42930</c:v>
                </c:pt>
                <c:pt idx="1882">
                  <c:v>42933</c:v>
                </c:pt>
                <c:pt idx="1883">
                  <c:v>42934</c:v>
                </c:pt>
                <c:pt idx="1884">
                  <c:v>42935</c:v>
                </c:pt>
                <c:pt idx="1885">
                  <c:v>42936</c:v>
                </c:pt>
                <c:pt idx="1886">
                  <c:v>42937</c:v>
                </c:pt>
                <c:pt idx="1887">
                  <c:v>42940</c:v>
                </c:pt>
                <c:pt idx="1888">
                  <c:v>42941</c:v>
                </c:pt>
                <c:pt idx="1889">
                  <c:v>42942</c:v>
                </c:pt>
                <c:pt idx="1890">
                  <c:v>42943</c:v>
                </c:pt>
                <c:pt idx="1891">
                  <c:v>42944</c:v>
                </c:pt>
                <c:pt idx="1892">
                  <c:v>42947</c:v>
                </c:pt>
                <c:pt idx="1893">
                  <c:v>42948</c:v>
                </c:pt>
                <c:pt idx="1894">
                  <c:v>42949</c:v>
                </c:pt>
                <c:pt idx="1895">
                  <c:v>42950</c:v>
                </c:pt>
                <c:pt idx="1896">
                  <c:v>42951</c:v>
                </c:pt>
                <c:pt idx="1897">
                  <c:v>42954</c:v>
                </c:pt>
                <c:pt idx="1898">
                  <c:v>42955</c:v>
                </c:pt>
                <c:pt idx="1899">
                  <c:v>42956</c:v>
                </c:pt>
                <c:pt idx="1900">
                  <c:v>42957</c:v>
                </c:pt>
                <c:pt idx="1901">
                  <c:v>42958</c:v>
                </c:pt>
                <c:pt idx="1902">
                  <c:v>42961</c:v>
                </c:pt>
                <c:pt idx="1903">
                  <c:v>42962</c:v>
                </c:pt>
                <c:pt idx="1904">
                  <c:v>42963</c:v>
                </c:pt>
                <c:pt idx="1905">
                  <c:v>42964</c:v>
                </c:pt>
                <c:pt idx="1906">
                  <c:v>42965</c:v>
                </c:pt>
                <c:pt idx="1907">
                  <c:v>42968</c:v>
                </c:pt>
                <c:pt idx="1908">
                  <c:v>42969</c:v>
                </c:pt>
                <c:pt idx="1909">
                  <c:v>42970</c:v>
                </c:pt>
                <c:pt idx="1910">
                  <c:v>42971</c:v>
                </c:pt>
                <c:pt idx="1911">
                  <c:v>42972</c:v>
                </c:pt>
                <c:pt idx="1912">
                  <c:v>42975</c:v>
                </c:pt>
                <c:pt idx="1913">
                  <c:v>42976</c:v>
                </c:pt>
                <c:pt idx="1914">
                  <c:v>42977</c:v>
                </c:pt>
                <c:pt idx="1915">
                  <c:v>42978</c:v>
                </c:pt>
                <c:pt idx="1916">
                  <c:v>42979</c:v>
                </c:pt>
                <c:pt idx="1917">
                  <c:v>42982</c:v>
                </c:pt>
                <c:pt idx="1918">
                  <c:v>42983</c:v>
                </c:pt>
                <c:pt idx="1919">
                  <c:v>42984</c:v>
                </c:pt>
                <c:pt idx="1920">
                  <c:v>42985</c:v>
                </c:pt>
                <c:pt idx="1921">
                  <c:v>42986</c:v>
                </c:pt>
                <c:pt idx="1922">
                  <c:v>42989</c:v>
                </c:pt>
                <c:pt idx="1923">
                  <c:v>42990</c:v>
                </c:pt>
                <c:pt idx="1924">
                  <c:v>42991</c:v>
                </c:pt>
                <c:pt idx="1925">
                  <c:v>42992</c:v>
                </c:pt>
                <c:pt idx="1926">
                  <c:v>42993</c:v>
                </c:pt>
                <c:pt idx="1927">
                  <c:v>42996</c:v>
                </c:pt>
                <c:pt idx="1928">
                  <c:v>42997</c:v>
                </c:pt>
                <c:pt idx="1929">
                  <c:v>42998</c:v>
                </c:pt>
                <c:pt idx="1930">
                  <c:v>42999</c:v>
                </c:pt>
                <c:pt idx="1931">
                  <c:v>43000</c:v>
                </c:pt>
                <c:pt idx="1932">
                  <c:v>43003</c:v>
                </c:pt>
                <c:pt idx="1933">
                  <c:v>43004</c:v>
                </c:pt>
                <c:pt idx="1934">
                  <c:v>43005</c:v>
                </c:pt>
                <c:pt idx="1935">
                  <c:v>43006</c:v>
                </c:pt>
                <c:pt idx="1936">
                  <c:v>43007</c:v>
                </c:pt>
              </c:numCache>
            </c:numRef>
          </c:cat>
          <c:val>
            <c:numRef>
              <c:f>napi!$H$2503:$H$4439</c:f>
              <c:numCache>
                <c:formatCode>General</c:formatCode>
                <c:ptCount val="1937"/>
                <c:pt idx="0">
                  <c:v>7.53</c:v>
                </c:pt>
                <c:pt idx="1">
                  <c:v>7.46</c:v>
                </c:pt>
                <c:pt idx="2">
                  <c:v>7.5</c:v>
                </c:pt>
                <c:pt idx="3">
                  <c:v>7.34</c:v>
                </c:pt>
                <c:pt idx="4">
                  <c:v>7.28</c:v>
                </c:pt>
                <c:pt idx="5">
                  <c:v>7.21</c:v>
                </c:pt>
                <c:pt idx="6">
                  <c:v>7.25</c:v>
                </c:pt>
                <c:pt idx="7">
                  <c:v>7.26</c:v>
                </c:pt>
                <c:pt idx="8">
                  <c:v>7.33</c:v>
                </c:pt>
                <c:pt idx="9">
                  <c:v>7.25</c:v>
                </c:pt>
                <c:pt idx="10">
                  <c:v>7.28</c:v>
                </c:pt>
                <c:pt idx="11">
                  <c:v>7.24</c:v>
                </c:pt>
                <c:pt idx="12">
                  <c:v>7.27</c:v>
                </c:pt>
                <c:pt idx="13">
                  <c:v>7.34</c:v>
                </c:pt>
                <c:pt idx="14">
                  <c:v>7.36</c:v>
                </c:pt>
                <c:pt idx="15">
                  <c:v>7.3</c:v>
                </c:pt>
                <c:pt idx="16">
                  <c:v>7.34</c:v>
                </c:pt>
                <c:pt idx="17">
                  <c:v>7.29</c:v>
                </c:pt>
                <c:pt idx="18">
                  <c:v>7.3</c:v>
                </c:pt>
                <c:pt idx="19">
                  <c:v>7.33</c:v>
                </c:pt>
                <c:pt idx="20">
                  <c:v>7.26</c:v>
                </c:pt>
                <c:pt idx="21">
                  <c:v>7.17</c:v>
                </c:pt>
                <c:pt idx="22">
                  <c:v>7.13</c:v>
                </c:pt>
                <c:pt idx="23">
                  <c:v>7.18</c:v>
                </c:pt>
                <c:pt idx="24">
                  <c:v>7.44</c:v>
                </c:pt>
                <c:pt idx="25">
                  <c:v>7.45</c:v>
                </c:pt>
                <c:pt idx="26">
                  <c:v>7.42</c:v>
                </c:pt>
                <c:pt idx="27">
                  <c:v>7.37</c:v>
                </c:pt>
                <c:pt idx="28">
                  <c:v>7.34</c:v>
                </c:pt>
                <c:pt idx="29">
                  <c:v>7.34</c:v>
                </c:pt>
                <c:pt idx="30">
                  <c:v>7.31</c:v>
                </c:pt>
                <c:pt idx="31">
                  <c:v>7.28</c:v>
                </c:pt>
                <c:pt idx="32">
                  <c:v>7.25</c:v>
                </c:pt>
                <c:pt idx="33">
                  <c:v>7.26</c:v>
                </c:pt>
                <c:pt idx="34">
                  <c:v>7.25</c:v>
                </c:pt>
                <c:pt idx="35">
                  <c:v>7.24</c:v>
                </c:pt>
                <c:pt idx="36">
                  <c:v>7.18</c:v>
                </c:pt>
                <c:pt idx="37">
                  <c:v>7.13</c:v>
                </c:pt>
                <c:pt idx="38">
                  <c:v>7.04</c:v>
                </c:pt>
                <c:pt idx="39">
                  <c:v>7.02</c:v>
                </c:pt>
                <c:pt idx="40">
                  <c:v>6.94</c:v>
                </c:pt>
                <c:pt idx="41">
                  <c:v>6.88</c:v>
                </c:pt>
                <c:pt idx="42">
                  <c:v>6.76</c:v>
                </c:pt>
                <c:pt idx="43">
                  <c:v>6.8</c:v>
                </c:pt>
                <c:pt idx="44">
                  <c:v>6.73</c:v>
                </c:pt>
                <c:pt idx="45">
                  <c:v>6.71</c:v>
                </c:pt>
                <c:pt idx="46">
                  <c:v>6.68</c:v>
                </c:pt>
                <c:pt idx="47">
                  <c:v>6.7</c:v>
                </c:pt>
                <c:pt idx="48">
                  <c:v>6.63</c:v>
                </c:pt>
                <c:pt idx="49">
                  <c:v>6.53</c:v>
                </c:pt>
                <c:pt idx="50">
                  <c:v>6.44</c:v>
                </c:pt>
                <c:pt idx="51">
                  <c:v>6.41</c:v>
                </c:pt>
                <c:pt idx="52">
                  <c:v>6.33</c:v>
                </c:pt>
                <c:pt idx="53">
                  <c:v>6.34</c:v>
                </c:pt>
                <c:pt idx="54">
                  <c:v>6.4</c:v>
                </c:pt>
                <c:pt idx="55">
                  <c:v>6.35</c:v>
                </c:pt>
                <c:pt idx="56">
                  <c:v>6.27</c:v>
                </c:pt>
                <c:pt idx="57">
                  <c:v>6.25</c:v>
                </c:pt>
                <c:pt idx="58">
                  <c:v>6.24</c:v>
                </c:pt>
                <c:pt idx="59">
                  <c:v>6.23</c:v>
                </c:pt>
                <c:pt idx="60">
                  <c:v>6.19</c:v>
                </c:pt>
                <c:pt idx="61">
                  <c:v>6.22</c:v>
                </c:pt>
                <c:pt idx="62">
                  <c:v>6.06</c:v>
                </c:pt>
                <c:pt idx="63">
                  <c:v>6</c:v>
                </c:pt>
                <c:pt idx="64">
                  <c:v>6.01</c:v>
                </c:pt>
                <c:pt idx="65">
                  <c:v>6.02</c:v>
                </c:pt>
                <c:pt idx="66">
                  <c:v>6.15</c:v>
                </c:pt>
                <c:pt idx="67">
                  <c:v>6.15</c:v>
                </c:pt>
                <c:pt idx="68">
                  <c:v>5.89</c:v>
                </c:pt>
                <c:pt idx="69">
                  <c:v>5.84</c:v>
                </c:pt>
                <c:pt idx="70">
                  <c:v>5.68</c:v>
                </c:pt>
                <c:pt idx="71">
                  <c:v>5.68</c:v>
                </c:pt>
                <c:pt idx="72">
                  <c:v>5.71</c:v>
                </c:pt>
                <c:pt idx="73">
                  <c:v>5.8</c:v>
                </c:pt>
                <c:pt idx="74">
                  <c:v>5.75</c:v>
                </c:pt>
                <c:pt idx="75">
                  <c:v>5.76</c:v>
                </c:pt>
                <c:pt idx="76">
                  <c:v>5.75</c:v>
                </c:pt>
                <c:pt idx="77">
                  <c:v>5.75</c:v>
                </c:pt>
                <c:pt idx="78">
                  <c:v>5.66</c:v>
                </c:pt>
                <c:pt idx="79">
                  <c:v>5.67</c:v>
                </c:pt>
                <c:pt idx="80">
                  <c:v>6.11</c:v>
                </c:pt>
                <c:pt idx="81">
                  <c:v>6.1</c:v>
                </c:pt>
                <c:pt idx="82">
                  <c:v>6.04</c:v>
                </c:pt>
                <c:pt idx="83">
                  <c:v>6.01</c:v>
                </c:pt>
                <c:pt idx="84">
                  <c:v>6.33</c:v>
                </c:pt>
                <c:pt idx="85">
                  <c:v>6.5</c:v>
                </c:pt>
                <c:pt idx="86">
                  <c:v>6.78</c:v>
                </c:pt>
                <c:pt idx="87">
                  <c:v>7.22</c:v>
                </c:pt>
                <c:pt idx="88">
                  <c:v>6.68</c:v>
                </c:pt>
                <c:pt idx="89">
                  <c:v>6.66</c:v>
                </c:pt>
                <c:pt idx="90">
                  <c:v>6.45</c:v>
                </c:pt>
                <c:pt idx="91">
                  <c:v>6.41</c:v>
                </c:pt>
                <c:pt idx="92">
                  <c:v>6.53</c:v>
                </c:pt>
                <c:pt idx="93">
                  <c:v>6.68</c:v>
                </c:pt>
                <c:pt idx="94">
                  <c:v>6.62</c:v>
                </c:pt>
                <c:pt idx="95">
                  <c:v>6.82</c:v>
                </c:pt>
                <c:pt idx="96">
                  <c:v>6.87</c:v>
                </c:pt>
                <c:pt idx="97">
                  <c:v>6.97</c:v>
                </c:pt>
                <c:pt idx="98">
                  <c:v>7.02</c:v>
                </c:pt>
                <c:pt idx="99">
                  <c:v>6.99</c:v>
                </c:pt>
                <c:pt idx="100">
                  <c:v>6.9</c:v>
                </c:pt>
                <c:pt idx="101">
                  <c:v>6.7</c:v>
                </c:pt>
                <c:pt idx="102">
                  <c:v>6.73</c:v>
                </c:pt>
                <c:pt idx="103">
                  <c:v>6.9</c:v>
                </c:pt>
                <c:pt idx="104">
                  <c:v>6.9</c:v>
                </c:pt>
                <c:pt idx="105">
                  <c:v>6.93</c:v>
                </c:pt>
                <c:pt idx="106">
                  <c:v>7.76</c:v>
                </c:pt>
                <c:pt idx="107">
                  <c:v>7.7</c:v>
                </c:pt>
                <c:pt idx="108">
                  <c:v>7.31</c:v>
                </c:pt>
                <c:pt idx="109">
                  <c:v>7.3</c:v>
                </c:pt>
                <c:pt idx="110">
                  <c:v>7.35</c:v>
                </c:pt>
                <c:pt idx="111">
                  <c:v>7.23</c:v>
                </c:pt>
                <c:pt idx="112">
                  <c:v>7.25</c:v>
                </c:pt>
                <c:pt idx="113">
                  <c:v>7.25</c:v>
                </c:pt>
                <c:pt idx="114">
                  <c:v>7.29</c:v>
                </c:pt>
                <c:pt idx="115">
                  <c:v>7.27</c:v>
                </c:pt>
                <c:pt idx="116">
                  <c:v>7.3</c:v>
                </c:pt>
                <c:pt idx="117">
                  <c:v>7.25</c:v>
                </c:pt>
                <c:pt idx="118">
                  <c:v>7.25</c:v>
                </c:pt>
                <c:pt idx="119">
                  <c:v>7.25</c:v>
                </c:pt>
                <c:pt idx="120">
                  <c:v>7.35</c:v>
                </c:pt>
                <c:pt idx="121">
                  <c:v>7.37</c:v>
                </c:pt>
                <c:pt idx="122">
                  <c:v>7.36</c:v>
                </c:pt>
                <c:pt idx="123">
                  <c:v>7.47</c:v>
                </c:pt>
                <c:pt idx="124">
                  <c:v>7.43</c:v>
                </c:pt>
                <c:pt idx="125">
                  <c:v>7.45</c:v>
                </c:pt>
                <c:pt idx="126">
                  <c:v>7.43</c:v>
                </c:pt>
                <c:pt idx="127">
                  <c:v>7.38</c:v>
                </c:pt>
                <c:pt idx="128">
                  <c:v>7.28</c:v>
                </c:pt>
                <c:pt idx="129">
                  <c:v>7.29</c:v>
                </c:pt>
                <c:pt idx="130">
                  <c:v>7.17</c:v>
                </c:pt>
                <c:pt idx="131">
                  <c:v>7.2</c:v>
                </c:pt>
                <c:pt idx="132">
                  <c:v>7.26</c:v>
                </c:pt>
                <c:pt idx="133">
                  <c:v>7.25</c:v>
                </c:pt>
                <c:pt idx="134">
                  <c:v>7.21</c:v>
                </c:pt>
                <c:pt idx="135">
                  <c:v>7.22</c:v>
                </c:pt>
                <c:pt idx="136">
                  <c:v>7.24</c:v>
                </c:pt>
                <c:pt idx="137">
                  <c:v>7.44</c:v>
                </c:pt>
                <c:pt idx="138">
                  <c:v>7.53</c:v>
                </c:pt>
                <c:pt idx="139">
                  <c:v>7.4</c:v>
                </c:pt>
                <c:pt idx="140">
                  <c:v>7.31</c:v>
                </c:pt>
                <c:pt idx="141">
                  <c:v>7.4</c:v>
                </c:pt>
                <c:pt idx="142">
                  <c:v>7.41</c:v>
                </c:pt>
                <c:pt idx="143">
                  <c:v>7.27</c:v>
                </c:pt>
                <c:pt idx="144">
                  <c:v>7.23</c:v>
                </c:pt>
                <c:pt idx="145">
                  <c:v>7.16</c:v>
                </c:pt>
                <c:pt idx="146">
                  <c:v>7.16</c:v>
                </c:pt>
                <c:pt idx="147">
                  <c:v>7.14</c:v>
                </c:pt>
                <c:pt idx="148">
                  <c:v>7.05</c:v>
                </c:pt>
                <c:pt idx="149">
                  <c:v>7.06</c:v>
                </c:pt>
                <c:pt idx="150">
                  <c:v>7</c:v>
                </c:pt>
                <c:pt idx="151">
                  <c:v>6.93</c:v>
                </c:pt>
                <c:pt idx="152">
                  <c:v>6.91</c:v>
                </c:pt>
                <c:pt idx="153">
                  <c:v>6.87</c:v>
                </c:pt>
                <c:pt idx="154">
                  <c:v>6.95</c:v>
                </c:pt>
                <c:pt idx="155">
                  <c:v>6.88</c:v>
                </c:pt>
                <c:pt idx="156">
                  <c:v>6.83</c:v>
                </c:pt>
                <c:pt idx="157">
                  <c:v>6.82</c:v>
                </c:pt>
                <c:pt idx="158">
                  <c:v>6.67</c:v>
                </c:pt>
                <c:pt idx="159">
                  <c:v>6.43</c:v>
                </c:pt>
                <c:pt idx="160">
                  <c:v>6.44</c:v>
                </c:pt>
                <c:pt idx="161">
                  <c:v>6.56</c:v>
                </c:pt>
                <c:pt idx="162">
                  <c:v>6.79</c:v>
                </c:pt>
                <c:pt idx="163">
                  <c:v>6.82</c:v>
                </c:pt>
                <c:pt idx="164">
                  <c:v>7.22</c:v>
                </c:pt>
                <c:pt idx="165">
                  <c:v>7.29</c:v>
                </c:pt>
                <c:pt idx="166">
                  <c:v>7.21</c:v>
                </c:pt>
                <c:pt idx="167">
                  <c:v>7.45</c:v>
                </c:pt>
                <c:pt idx="168">
                  <c:v>7.21</c:v>
                </c:pt>
                <c:pt idx="169">
                  <c:v>7.22</c:v>
                </c:pt>
                <c:pt idx="170">
                  <c:v>7.22</c:v>
                </c:pt>
                <c:pt idx="171">
                  <c:v>7.19</c:v>
                </c:pt>
                <c:pt idx="172">
                  <c:v>7.27</c:v>
                </c:pt>
                <c:pt idx="173">
                  <c:v>7.38</c:v>
                </c:pt>
                <c:pt idx="174">
                  <c:v>7.09</c:v>
                </c:pt>
                <c:pt idx="175">
                  <c:v>6.99</c:v>
                </c:pt>
                <c:pt idx="176">
                  <c:v>6.93</c:v>
                </c:pt>
                <c:pt idx="177">
                  <c:v>6.91</c:v>
                </c:pt>
                <c:pt idx="178">
                  <c:v>6.82</c:v>
                </c:pt>
                <c:pt idx="179">
                  <c:v>6.87</c:v>
                </c:pt>
                <c:pt idx="180">
                  <c:v>6.85</c:v>
                </c:pt>
                <c:pt idx="181">
                  <c:v>6.85</c:v>
                </c:pt>
                <c:pt idx="182">
                  <c:v>6.82</c:v>
                </c:pt>
                <c:pt idx="183">
                  <c:v>6.78</c:v>
                </c:pt>
                <c:pt idx="184">
                  <c:v>6.84</c:v>
                </c:pt>
                <c:pt idx="185">
                  <c:v>6.79</c:v>
                </c:pt>
                <c:pt idx="186">
                  <c:v>6.62</c:v>
                </c:pt>
                <c:pt idx="187">
                  <c:v>6.65</c:v>
                </c:pt>
                <c:pt idx="188">
                  <c:v>6.55</c:v>
                </c:pt>
                <c:pt idx="189">
                  <c:v>6.53</c:v>
                </c:pt>
                <c:pt idx="190">
                  <c:v>6.44</c:v>
                </c:pt>
                <c:pt idx="191">
                  <c:v>6.43</c:v>
                </c:pt>
                <c:pt idx="192">
                  <c:v>6.45</c:v>
                </c:pt>
                <c:pt idx="193">
                  <c:v>6.36</c:v>
                </c:pt>
                <c:pt idx="194">
                  <c:v>6.54</c:v>
                </c:pt>
                <c:pt idx="195">
                  <c:v>6.55</c:v>
                </c:pt>
                <c:pt idx="196">
                  <c:v>6.53</c:v>
                </c:pt>
                <c:pt idx="197">
                  <c:v>6.51</c:v>
                </c:pt>
                <c:pt idx="198">
                  <c:v>6.45</c:v>
                </c:pt>
                <c:pt idx="199">
                  <c:v>6.72</c:v>
                </c:pt>
                <c:pt idx="200">
                  <c:v>6.74</c:v>
                </c:pt>
                <c:pt idx="201">
                  <c:v>6.78</c:v>
                </c:pt>
                <c:pt idx="202">
                  <c:v>6.81</c:v>
                </c:pt>
                <c:pt idx="203">
                  <c:v>6.83</c:v>
                </c:pt>
                <c:pt idx="204">
                  <c:v>6.81</c:v>
                </c:pt>
                <c:pt idx="205">
                  <c:v>6.83</c:v>
                </c:pt>
                <c:pt idx="206">
                  <c:v>6.79</c:v>
                </c:pt>
                <c:pt idx="207">
                  <c:v>6.82</c:v>
                </c:pt>
                <c:pt idx="208">
                  <c:v>6.95</c:v>
                </c:pt>
                <c:pt idx="209">
                  <c:v>6.89</c:v>
                </c:pt>
                <c:pt idx="210">
                  <c:v>6.81</c:v>
                </c:pt>
                <c:pt idx="211">
                  <c:v>6.77</c:v>
                </c:pt>
                <c:pt idx="212">
                  <c:v>6.75</c:v>
                </c:pt>
                <c:pt idx="213">
                  <c:v>6.79</c:v>
                </c:pt>
                <c:pt idx="214">
                  <c:v>6.82</c:v>
                </c:pt>
                <c:pt idx="215">
                  <c:v>6.85</c:v>
                </c:pt>
                <c:pt idx="216">
                  <c:v>6.89</c:v>
                </c:pt>
                <c:pt idx="217">
                  <c:v>6.85</c:v>
                </c:pt>
                <c:pt idx="218">
                  <c:v>7</c:v>
                </c:pt>
                <c:pt idx="219">
                  <c:v>7.02</c:v>
                </c:pt>
                <c:pt idx="220">
                  <c:v>7.01</c:v>
                </c:pt>
                <c:pt idx="221">
                  <c:v>7.07</c:v>
                </c:pt>
                <c:pt idx="222">
                  <c:v>7.16</c:v>
                </c:pt>
                <c:pt idx="223">
                  <c:v>7.16</c:v>
                </c:pt>
                <c:pt idx="224">
                  <c:v>7.15</c:v>
                </c:pt>
                <c:pt idx="225">
                  <c:v>7.11</c:v>
                </c:pt>
                <c:pt idx="226">
                  <c:v>7.36</c:v>
                </c:pt>
                <c:pt idx="227">
                  <c:v>7.53</c:v>
                </c:pt>
                <c:pt idx="228">
                  <c:v>7.58</c:v>
                </c:pt>
                <c:pt idx="229">
                  <c:v>7.94</c:v>
                </c:pt>
                <c:pt idx="230">
                  <c:v>8.08</c:v>
                </c:pt>
                <c:pt idx="231">
                  <c:v>8.34</c:v>
                </c:pt>
                <c:pt idx="232">
                  <c:v>8.02</c:v>
                </c:pt>
                <c:pt idx="233">
                  <c:v>7.97</c:v>
                </c:pt>
                <c:pt idx="234">
                  <c:v>7.91</c:v>
                </c:pt>
                <c:pt idx="235">
                  <c:v>7.95</c:v>
                </c:pt>
                <c:pt idx="236">
                  <c:v>7.85</c:v>
                </c:pt>
                <c:pt idx="237">
                  <c:v>7.82</c:v>
                </c:pt>
                <c:pt idx="238">
                  <c:v>7.78</c:v>
                </c:pt>
                <c:pt idx="239">
                  <c:v>7.79</c:v>
                </c:pt>
                <c:pt idx="240">
                  <c:v>7.84</c:v>
                </c:pt>
                <c:pt idx="241">
                  <c:v>7.75</c:v>
                </c:pt>
                <c:pt idx="242">
                  <c:v>7.71</c:v>
                </c:pt>
                <c:pt idx="243">
                  <c:v>7.64</c:v>
                </c:pt>
                <c:pt idx="244">
                  <c:v>7.64</c:v>
                </c:pt>
                <c:pt idx="245">
                  <c:v>7.66</c:v>
                </c:pt>
                <c:pt idx="246">
                  <c:v>7.74</c:v>
                </c:pt>
                <c:pt idx="247">
                  <c:v>7.73</c:v>
                </c:pt>
                <c:pt idx="248">
                  <c:v>7.74</c:v>
                </c:pt>
                <c:pt idx="249">
                  <c:v>7.79</c:v>
                </c:pt>
                <c:pt idx="250">
                  <c:v>7.8</c:v>
                </c:pt>
                <c:pt idx="251">
                  <c:v>7.86</c:v>
                </c:pt>
                <c:pt idx="252">
                  <c:v>7.88</c:v>
                </c:pt>
                <c:pt idx="253">
                  <c:v>7.85</c:v>
                </c:pt>
                <c:pt idx="254">
                  <c:v>7.82</c:v>
                </c:pt>
                <c:pt idx="255">
                  <c:v>7.72</c:v>
                </c:pt>
                <c:pt idx="256">
                  <c:v>7.75</c:v>
                </c:pt>
                <c:pt idx="257">
                  <c:v>7.74</c:v>
                </c:pt>
                <c:pt idx="258">
                  <c:v>7.8</c:v>
                </c:pt>
                <c:pt idx="259">
                  <c:v>7.98</c:v>
                </c:pt>
                <c:pt idx="260">
                  <c:v>7.88</c:v>
                </c:pt>
                <c:pt idx="261">
                  <c:v>7.76</c:v>
                </c:pt>
                <c:pt idx="262">
                  <c:v>7.63</c:v>
                </c:pt>
                <c:pt idx="263">
                  <c:v>7.72</c:v>
                </c:pt>
                <c:pt idx="264">
                  <c:v>7.66</c:v>
                </c:pt>
                <c:pt idx="265">
                  <c:v>7.45</c:v>
                </c:pt>
                <c:pt idx="266">
                  <c:v>7.39</c:v>
                </c:pt>
                <c:pt idx="267">
                  <c:v>7.42</c:v>
                </c:pt>
                <c:pt idx="268">
                  <c:v>7.48</c:v>
                </c:pt>
                <c:pt idx="269">
                  <c:v>7.46</c:v>
                </c:pt>
                <c:pt idx="270">
                  <c:v>7.35</c:v>
                </c:pt>
                <c:pt idx="271">
                  <c:v>7.11</c:v>
                </c:pt>
                <c:pt idx="272">
                  <c:v>7.02</c:v>
                </c:pt>
                <c:pt idx="273">
                  <c:v>7.04</c:v>
                </c:pt>
                <c:pt idx="274">
                  <c:v>7.11</c:v>
                </c:pt>
                <c:pt idx="275">
                  <c:v>6.95</c:v>
                </c:pt>
                <c:pt idx="276">
                  <c:v>6.85</c:v>
                </c:pt>
                <c:pt idx="277">
                  <c:v>6.95</c:v>
                </c:pt>
                <c:pt idx="278">
                  <c:v>7.04</c:v>
                </c:pt>
                <c:pt idx="279">
                  <c:v>6.99</c:v>
                </c:pt>
                <c:pt idx="280">
                  <c:v>6.99</c:v>
                </c:pt>
                <c:pt idx="281">
                  <c:v>7.12</c:v>
                </c:pt>
                <c:pt idx="282">
                  <c:v>7.26</c:v>
                </c:pt>
                <c:pt idx="283">
                  <c:v>7.29</c:v>
                </c:pt>
                <c:pt idx="284">
                  <c:v>7.23</c:v>
                </c:pt>
                <c:pt idx="285">
                  <c:v>7.17</c:v>
                </c:pt>
                <c:pt idx="286">
                  <c:v>7.19</c:v>
                </c:pt>
                <c:pt idx="287">
                  <c:v>7.17</c:v>
                </c:pt>
                <c:pt idx="288">
                  <c:v>7.14</c:v>
                </c:pt>
                <c:pt idx="289">
                  <c:v>7.2</c:v>
                </c:pt>
                <c:pt idx="290">
                  <c:v>7.28</c:v>
                </c:pt>
                <c:pt idx="291">
                  <c:v>7.24</c:v>
                </c:pt>
                <c:pt idx="292">
                  <c:v>7.16</c:v>
                </c:pt>
                <c:pt idx="293">
                  <c:v>7.15</c:v>
                </c:pt>
                <c:pt idx="294">
                  <c:v>6.98</c:v>
                </c:pt>
                <c:pt idx="295">
                  <c:v>6.98</c:v>
                </c:pt>
                <c:pt idx="296">
                  <c:v>7.14</c:v>
                </c:pt>
                <c:pt idx="297">
                  <c:v>7.12</c:v>
                </c:pt>
                <c:pt idx="298">
                  <c:v>7.15</c:v>
                </c:pt>
                <c:pt idx="299">
                  <c:v>7.15</c:v>
                </c:pt>
                <c:pt idx="300">
                  <c:v>7.33</c:v>
                </c:pt>
                <c:pt idx="301">
                  <c:v>7.29</c:v>
                </c:pt>
                <c:pt idx="302">
                  <c:v>7.32</c:v>
                </c:pt>
                <c:pt idx="303">
                  <c:v>7.38</c:v>
                </c:pt>
                <c:pt idx="304">
                  <c:v>7.25</c:v>
                </c:pt>
                <c:pt idx="305">
                  <c:v>7.25</c:v>
                </c:pt>
                <c:pt idx="306">
                  <c:v>7.22</c:v>
                </c:pt>
                <c:pt idx="307">
                  <c:v>7.12</c:v>
                </c:pt>
                <c:pt idx="308">
                  <c:v>7.14</c:v>
                </c:pt>
                <c:pt idx="309">
                  <c:v>7.15</c:v>
                </c:pt>
                <c:pt idx="310">
                  <c:v>7.04</c:v>
                </c:pt>
                <c:pt idx="311">
                  <c:v>6.95</c:v>
                </c:pt>
                <c:pt idx="312">
                  <c:v>6.95</c:v>
                </c:pt>
                <c:pt idx="313">
                  <c:v>6.96</c:v>
                </c:pt>
                <c:pt idx="314">
                  <c:v>6.96</c:v>
                </c:pt>
                <c:pt idx="315">
                  <c:v>6.94</c:v>
                </c:pt>
                <c:pt idx="316">
                  <c:v>6.94</c:v>
                </c:pt>
                <c:pt idx="317">
                  <c:v>6.94</c:v>
                </c:pt>
                <c:pt idx="318">
                  <c:v>6.81</c:v>
                </c:pt>
                <c:pt idx="319">
                  <c:v>6.68</c:v>
                </c:pt>
                <c:pt idx="320">
                  <c:v>6.78</c:v>
                </c:pt>
                <c:pt idx="321">
                  <c:v>6.74</c:v>
                </c:pt>
                <c:pt idx="322">
                  <c:v>6.73</c:v>
                </c:pt>
                <c:pt idx="323">
                  <c:v>6.83</c:v>
                </c:pt>
                <c:pt idx="324">
                  <c:v>6.83</c:v>
                </c:pt>
                <c:pt idx="325">
                  <c:v>6.85</c:v>
                </c:pt>
                <c:pt idx="326">
                  <c:v>6.86</c:v>
                </c:pt>
                <c:pt idx="327">
                  <c:v>6.89</c:v>
                </c:pt>
                <c:pt idx="328">
                  <c:v>6.94</c:v>
                </c:pt>
                <c:pt idx="329">
                  <c:v>6.79</c:v>
                </c:pt>
                <c:pt idx="330">
                  <c:v>6.8</c:v>
                </c:pt>
                <c:pt idx="331">
                  <c:v>6.8</c:v>
                </c:pt>
                <c:pt idx="332">
                  <c:v>6.8</c:v>
                </c:pt>
                <c:pt idx="333">
                  <c:v>6.78</c:v>
                </c:pt>
                <c:pt idx="334">
                  <c:v>6.75</c:v>
                </c:pt>
                <c:pt idx="335">
                  <c:v>6.76</c:v>
                </c:pt>
                <c:pt idx="336">
                  <c:v>6.76</c:v>
                </c:pt>
                <c:pt idx="337">
                  <c:v>6.85</c:v>
                </c:pt>
                <c:pt idx="338">
                  <c:v>6.86</c:v>
                </c:pt>
                <c:pt idx="339">
                  <c:v>6.86</c:v>
                </c:pt>
                <c:pt idx="340">
                  <c:v>6.82</c:v>
                </c:pt>
                <c:pt idx="341">
                  <c:v>6.78</c:v>
                </c:pt>
                <c:pt idx="342">
                  <c:v>6.82</c:v>
                </c:pt>
                <c:pt idx="343">
                  <c:v>6.79</c:v>
                </c:pt>
                <c:pt idx="344">
                  <c:v>6.88</c:v>
                </c:pt>
                <c:pt idx="345">
                  <c:v>6.86</c:v>
                </c:pt>
                <c:pt idx="346">
                  <c:v>6.89</c:v>
                </c:pt>
                <c:pt idx="347">
                  <c:v>6.9</c:v>
                </c:pt>
                <c:pt idx="348">
                  <c:v>6.9</c:v>
                </c:pt>
                <c:pt idx="349">
                  <c:v>6.84</c:v>
                </c:pt>
                <c:pt idx="350">
                  <c:v>6.81</c:v>
                </c:pt>
                <c:pt idx="351">
                  <c:v>6.89</c:v>
                </c:pt>
                <c:pt idx="352">
                  <c:v>6.9</c:v>
                </c:pt>
                <c:pt idx="353">
                  <c:v>6.93</c:v>
                </c:pt>
                <c:pt idx="354">
                  <c:v>6.94</c:v>
                </c:pt>
                <c:pt idx="355">
                  <c:v>7.06</c:v>
                </c:pt>
                <c:pt idx="356">
                  <c:v>7.02</c:v>
                </c:pt>
                <c:pt idx="357">
                  <c:v>6.98</c:v>
                </c:pt>
                <c:pt idx="358">
                  <c:v>7.01</c:v>
                </c:pt>
                <c:pt idx="359">
                  <c:v>7.02</c:v>
                </c:pt>
                <c:pt idx="360">
                  <c:v>6.99</c:v>
                </c:pt>
                <c:pt idx="361">
                  <c:v>6.97</c:v>
                </c:pt>
                <c:pt idx="362">
                  <c:v>6.89</c:v>
                </c:pt>
                <c:pt idx="363">
                  <c:v>6.84</c:v>
                </c:pt>
                <c:pt idx="364">
                  <c:v>6.82</c:v>
                </c:pt>
                <c:pt idx="365">
                  <c:v>6.8</c:v>
                </c:pt>
                <c:pt idx="366">
                  <c:v>6.81</c:v>
                </c:pt>
                <c:pt idx="367">
                  <c:v>6.83</c:v>
                </c:pt>
                <c:pt idx="368">
                  <c:v>7.04</c:v>
                </c:pt>
                <c:pt idx="369">
                  <c:v>7</c:v>
                </c:pt>
                <c:pt idx="370">
                  <c:v>7.03</c:v>
                </c:pt>
                <c:pt idx="371">
                  <c:v>6.99</c:v>
                </c:pt>
                <c:pt idx="372">
                  <c:v>6.96</c:v>
                </c:pt>
                <c:pt idx="373">
                  <c:v>7.19</c:v>
                </c:pt>
                <c:pt idx="374">
                  <c:v>7.16</c:v>
                </c:pt>
                <c:pt idx="375">
                  <c:v>7.2</c:v>
                </c:pt>
                <c:pt idx="376">
                  <c:v>7.15</c:v>
                </c:pt>
                <c:pt idx="377">
                  <c:v>7.09</c:v>
                </c:pt>
                <c:pt idx="378">
                  <c:v>7.08</c:v>
                </c:pt>
                <c:pt idx="379">
                  <c:v>7.05</c:v>
                </c:pt>
                <c:pt idx="380">
                  <c:v>7</c:v>
                </c:pt>
                <c:pt idx="381">
                  <c:v>7</c:v>
                </c:pt>
                <c:pt idx="382">
                  <c:v>7.06</c:v>
                </c:pt>
                <c:pt idx="383">
                  <c:v>7.05</c:v>
                </c:pt>
                <c:pt idx="384">
                  <c:v>6.95</c:v>
                </c:pt>
                <c:pt idx="385">
                  <c:v>7.02</c:v>
                </c:pt>
                <c:pt idx="386">
                  <c:v>7.24</c:v>
                </c:pt>
                <c:pt idx="387">
                  <c:v>7.24</c:v>
                </c:pt>
                <c:pt idx="388">
                  <c:v>7.19</c:v>
                </c:pt>
                <c:pt idx="389">
                  <c:v>7.13</c:v>
                </c:pt>
                <c:pt idx="390">
                  <c:v>7.15</c:v>
                </c:pt>
                <c:pt idx="391">
                  <c:v>7.1</c:v>
                </c:pt>
                <c:pt idx="392">
                  <c:v>7.07</c:v>
                </c:pt>
                <c:pt idx="393">
                  <c:v>7.07</c:v>
                </c:pt>
                <c:pt idx="394">
                  <c:v>7.02</c:v>
                </c:pt>
                <c:pt idx="395">
                  <c:v>7.14</c:v>
                </c:pt>
                <c:pt idx="396">
                  <c:v>7.11</c:v>
                </c:pt>
                <c:pt idx="397">
                  <c:v>7.11</c:v>
                </c:pt>
                <c:pt idx="398">
                  <c:v>7.14</c:v>
                </c:pt>
                <c:pt idx="399">
                  <c:v>7.22</c:v>
                </c:pt>
                <c:pt idx="400">
                  <c:v>7.15</c:v>
                </c:pt>
                <c:pt idx="401">
                  <c:v>7.24</c:v>
                </c:pt>
                <c:pt idx="402">
                  <c:v>7.37</c:v>
                </c:pt>
                <c:pt idx="403">
                  <c:v>7.41</c:v>
                </c:pt>
                <c:pt idx="404">
                  <c:v>7.79</c:v>
                </c:pt>
                <c:pt idx="405">
                  <c:v>7.75</c:v>
                </c:pt>
                <c:pt idx="406">
                  <c:v>7.74</c:v>
                </c:pt>
                <c:pt idx="407">
                  <c:v>7.59</c:v>
                </c:pt>
                <c:pt idx="408">
                  <c:v>7.51</c:v>
                </c:pt>
                <c:pt idx="409">
                  <c:v>7.38</c:v>
                </c:pt>
                <c:pt idx="410">
                  <c:v>7.31</c:v>
                </c:pt>
                <c:pt idx="411">
                  <c:v>7.2</c:v>
                </c:pt>
                <c:pt idx="412">
                  <c:v>6.92</c:v>
                </c:pt>
                <c:pt idx="413">
                  <c:v>6.75</c:v>
                </c:pt>
                <c:pt idx="414">
                  <c:v>6.98</c:v>
                </c:pt>
                <c:pt idx="415">
                  <c:v>6.89</c:v>
                </c:pt>
                <c:pt idx="416">
                  <c:v>6.8</c:v>
                </c:pt>
                <c:pt idx="417">
                  <c:v>6.87</c:v>
                </c:pt>
                <c:pt idx="418">
                  <c:v>7.01</c:v>
                </c:pt>
                <c:pt idx="419">
                  <c:v>7.08</c:v>
                </c:pt>
                <c:pt idx="420">
                  <c:v>7.04</c:v>
                </c:pt>
                <c:pt idx="421">
                  <c:v>7.04</c:v>
                </c:pt>
                <c:pt idx="422">
                  <c:v>7.04</c:v>
                </c:pt>
                <c:pt idx="423">
                  <c:v>7.03</c:v>
                </c:pt>
                <c:pt idx="424">
                  <c:v>7.03</c:v>
                </c:pt>
                <c:pt idx="425">
                  <c:v>7.04</c:v>
                </c:pt>
                <c:pt idx="426">
                  <c:v>6.72</c:v>
                </c:pt>
                <c:pt idx="427">
                  <c:v>6.61</c:v>
                </c:pt>
                <c:pt idx="428">
                  <c:v>6.51</c:v>
                </c:pt>
                <c:pt idx="429">
                  <c:v>6.68</c:v>
                </c:pt>
                <c:pt idx="430">
                  <c:v>6.95</c:v>
                </c:pt>
                <c:pt idx="431">
                  <c:v>6.81</c:v>
                </c:pt>
                <c:pt idx="432">
                  <c:v>7.13</c:v>
                </c:pt>
                <c:pt idx="433">
                  <c:v>7</c:v>
                </c:pt>
                <c:pt idx="434">
                  <c:v>6.92</c:v>
                </c:pt>
                <c:pt idx="435">
                  <c:v>7.13</c:v>
                </c:pt>
                <c:pt idx="436">
                  <c:v>7.26</c:v>
                </c:pt>
                <c:pt idx="437">
                  <c:v>7.32</c:v>
                </c:pt>
                <c:pt idx="438">
                  <c:v>7.32</c:v>
                </c:pt>
                <c:pt idx="439">
                  <c:v>7.59</c:v>
                </c:pt>
                <c:pt idx="440">
                  <c:v>7.49</c:v>
                </c:pt>
                <c:pt idx="441">
                  <c:v>7.2</c:v>
                </c:pt>
                <c:pt idx="442">
                  <c:v>7.25</c:v>
                </c:pt>
                <c:pt idx="443">
                  <c:v>7.5</c:v>
                </c:pt>
                <c:pt idx="444">
                  <c:v>7.57</c:v>
                </c:pt>
                <c:pt idx="445">
                  <c:v>7.74</c:v>
                </c:pt>
                <c:pt idx="446">
                  <c:v>7.97</c:v>
                </c:pt>
                <c:pt idx="447">
                  <c:v>7.8</c:v>
                </c:pt>
                <c:pt idx="448">
                  <c:v>7.66</c:v>
                </c:pt>
                <c:pt idx="449">
                  <c:v>7.54</c:v>
                </c:pt>
                <c:pt idx="450">
                  <c:v>7.35</c:v>
                </c:pt>
                <c:pt idx="451">
                  <c:v>7.35</c:v>
                </c:pt>
                <c:pt idx="452">
                  <c:v>7.23</c:v>
                </c:pt>
                <c:pt idx="453">
                  <c:v>7.24</c:v>
                </c:pt>
                <c:pt idx="454">
                  <c:v>7.23</c:v>
                </c:pt>
                <c:pt idx="455">
                  <c:v>7.14</c:v>
                </c:pt>
                <c:pt idx="456">
                  <c:v>7.31</c:v>
                </c:pt>
                <c:pt idx="457">
                  <c:v>7.25</c:v>
                </c:pt>
                <c:pt idx="458">
                  <c:v>7.32</c:v>
                </c:pt>
                <c:pt idx="459">
                  <c:v>7.44</c:v>
                </c:pt>
                <c:pt idx="460">
                  <c:v>7.33</c:v>
                </c:pt>
                <c:pt idx="461">
                  <c:v>7.24</c:v>
                </c:pt>
                <c:pt idx="462">
                  <c:v>7.2</c:v>
                </c:pt>
                <c:pt idx="463">
                  <c:v>7.48</c:v>
                </c:pt>
                <c:pt idx="464">
                  <c:v>7.4</c:v>
                </c:pt>
                <c:pt idx="465">
                  <c:v>7.78</c:v>
                </c:pt>
                <c:pt idx="466">
                  <c:v>7.95</c:v>
                </c:pt>
                <c:pt idx="467">
                  <c:v>7.77</c:v>
                </c:pt>
                <c:pt idx="468">
                  <c:v>7.83</c:v>
                </c:pt>
                <c:pt idx="469">
                  <c:v>7.84</c:v>
                </c:pt>
                <c:pt idx="470">
                  <c:v>7.97</c:v>
                </c:pt>
                <c:pt idx="471">
                  <c:v>8.0500000000000007</c:v>
                </c:pt>
                <c:pt idx="472">
                  <c:v>8.17</c:v>
                </c:pt>
                <c:pt idx="473">
                  <c:v>8.61</c:v>
                </c:pt>
                <c:pt idx="474">
                  <c:v>8.61</c:v>
                </c:pt>
                <c:pt idx="475">
                  <c:v>8.66</c:v>
                </c:pt>
                <c:pt idx="476">
                  <c:v>8.66</c:v>
                </c:pt>
                <c:pt idx="477">
                  <c:v>8.1999999999999993</c:v>
                </c:pt>
                <c:pt idx="478">
                  <c:v>8.25</c:v>
                </c:pt>
                <c:pt idx="479">
                  <c:v>8.2200000000000006</c:v>
                </c:pt>
                <c:pt idx="480">
                  <c:v>8.42</c:v>
                </c:pt>
                <c:pt idx="481">
                  <c:v>8.7899999999999991</c:v>
                </c:pt>
                <c:pt idx="482">
                  <c:v>9.5500000000000007</c:v>
                </c:pt>
                <c:pt idx="483">
                  <c:v>9.0299999999999994</c:v>
                </c:pt>
                <c:pt idx="484">
                  <c:v>9.34</c:v>
                </c:pt>
                <c:pt idx="485">
                  <c:v>8.8699999999999992</c:v>
                </c:pt>
                <c:pt idx="486">
                  <c:v>8.59</c:v>
                </c:pt>
                <c:pt idx="487">
                  <c:v>8.34</c:v>
                </c:pt>
                <c:pt idx="488">
                  <c:v>8.2100000000000009</c:v>
                </c:pt>
                <c:pt idx="489">
                  <c:v>8.27</c:v>
                </c:pt>
                <c:pt idx="490">
                  <c:v>8.32</c:v>
                </c:pt>
                <c:pt idx="491">
                  <c:v>8.49</c:v>
                </c:pt>
                <c:pt idx="492">
                  <c:v>8.6300000000000008</c:v>
                </c:pt>
                <c:pt idx="493">
                  <c:v>8.7899999999999991</c:v>
                </c:pt>
                <c:pt idx="494">
                  <c:v>8.7200000000000006</c:v>
                </c:pt>
                <c:pt idx="495">
                  <c:v>8.8000000000000007</c:v>
                </c:pt>
                <c:pt idx="496">
                  <c:v>8.76</c:v>
                </c:pt>
                <c:pt idx="497">
                  <c:v>8.8800000000000008</c:v>
                </c:pt>
                <c:pt idx="498">
                  <c:v>8.92</c:v>
                </c:pt>
                <c:pt idx="499">
                  <c:v>8.85</c:v>
                </c:pt>
                <c:pt idx="500">
                  <c:v>8.75</c:v>
                </c:pt>
                <c:pt idx="501">
                  <c:v>9.25</c:v>
                </c:pt>
                <c:pt idx="502">
                  <c:v>9.2200000000000006</c:v>
                </c:pt>
                <c:pt idx="503">
                  <c:v>9.2200000000000006</c:v>
                </c:pt>
                <c:pt idx="504">
                  <c:v>9.2799999999999994</c:v>
                </c:pt>
                <c:pt idx="505">
                  <c:v>9.84</c:v>
                </c:pt>
                <c:pt idx="506">
                  <c:v>9.64</c:v>
                </c:pt>
                <c:pt idx="507">
                  <c:v>9.9</c:v>
                </c:pt>
                <c:pt idx="508">
                  <c:v>10.31</c:v>
                </c:pt>
                <c:pt idx="509">
                  <c:v>10.52</c:v>
                </c:pt>
                <c:pt idx="510">
                  <c:v>10.66</c:v>
                </c:pt>
                <c:pt idx="511">
                  <c:v>9.98</c:v>
                </c:pt>
                <c:pt idx="512">
                  <c:v>9.7100000000000009</c:v>
                </c:pt>
                <c:pt idx="513">
                  <c:v>9.77</c:v>
                </c:pt>
                <c:pt idx="514">
                  <c:v>9.52</c:v>
                </c:pt>
                <c:pt idx="515">
                  <c:v>9.2899999999999991</c:v>
                </c:pt>
                <c:pt idx="516">
                  <c:v>9.51</c:v>
                </c:pt>
                <c:pt idx="517">
                  <c:v>9.61</c:v>
                </c:pt>
                <c:pt idx="518">
                  <c:v>9.77</c:v>
                </c:pt>
                <c:pt idx="519">
                  <c:v>9.49</c:v>
                </c:pt>
                <c:pt idx="520">
                  <c:v>9.2100000000000009</c:v>
                </c:pt>
                <c:pt idx="521">
                  <c:v>9.33</c:v>
                </c:pt>
                <c:pt idx="522">
                  <c:v>9.27</c:v>
                </c:pt>
                <c:pt idx="523">
                  <c:v>9.15</c:v>
                </c:pt>
                <c:pt idx="524">
                  <c:v>8.9</c:v>
                </c:pt>
                <c:pt idx="525">
                  <c:v>8.7100000000000009</c:v>
                </c:pt>
                <c:pt idx="526">
                  <c:v>8.7100000000000009</c:v>
                </c:pt>
                <c:pt idx="527">
                  <c:v>8.84</c:v>
                </c:pt>
                <c:pt idx="528">
                  <c:v>8.83</c:v>
                </c:pt>
                <c:pt idx="529">
                  <c:v>8.83</c:v>
                </c:pt>
                <c:pt idx="530">
                  <c:v>8.75</c:v>
                </c:pt>
                <c:pt idx="531">
                  <c:v>8.67</c:v>
                </c:pt>
                <c:pt idx="532">
                  <c:v>8.5399999999999991</c:v>
                </c:pt>
                <c:pt idx="533">
                  <c:v>8.5</c:v>
                </c:pt>
                <c:pt idx="534">
                  <c:v>8.27</c:v>
                </c:pt>
                <c:pt idx="535">
                  <c:v>8.43</c:v>
                </c:pt>
                <c:pt idx="536">
                  <c:v>8.64</c:v>
                </c:pt>
                <c:pt idx="537">
                  <c:v>8.48</c:v>
                </c:pt>
                <c:pt idx="538">
                  <c:v>8.57</c:v>
                </c:pt>
                <c:pt idx="539">
                  <c:v>8.2200000000000006</c:v>
                </c:pt>
                <c:pt idx="540">
                  <c:v>8.4600000000000009</c:v>
                </c:pt>
                <c:pt idx="541">
                  <c:v>8.3800000000000008</c:v>
                </c:pt>
                <c:pt idx="542">
                  <c:v>8.33</c:v>
                </c:pt>
                <c:pt idx="543">
                  <c:v>8.4</c:v>
                </c:pt>
                <c:pt idx="544">
                  <c:v>8.7100000000000009</c:v>
                </c:pt>
                <c:pt idx="545">
                  <c:v>8.73</c:v>
                </c:pt>
                <c:pt idx="546">
                  <c:v>8.58</c:v>
                </c:pt>
                <c:pt idx="547">
                  <c:v>8.77</c:v>
                </c:pt>
                <c:pt idx="548">
                  <c:v>8.64</c:v>
                </c:pt>
                <c:pt idx="549">
                  <c:v>8.42</c:v>
                </c:pt>
                <c:pt idx="550">
                  <c:v>8.35</c:v>
                </c:pt>
                <c:pt idx="551">
                  <c:v>8.35</c:v>
                </c:pt>
                <c:pt idx="552">
                  <c:v>8.5</c:v>
                </c:pt>
                <c:pt idx="553">
                  <c:v>8.5399999999999991</c:v>
                </c:pt>
                <c:pt idx="554">
                  <c:v>8.6199999999999992</c:v>
                </c:pt>
                <c:pt idx="555">
                  <c:v>8.56</c:v>
                </c:pt>
                <c:pt idx="556">
                  <c:v>8.59</c:v>
                </c:pt>
                <c:pt idx="557">
                  <c:v>8.59</c:v>
                </c:pt>
                <c:pt idx="558">
                  <c:v>8.5500000000000007</c:v>
                </c:pt>
                <c:pt idx="559">
                  <c:v>8.4700000000000006</c:v>
                </c:pt>
                <c:pt idx="560">
                  <c:v>8.4700000000000006</c:v>
                </c:pt>
                <c:pt idx="561">
                  <c:v>8.51</c:v>
                </c:pt>
                <c:pt idx="562">
                  <c:v>8.5500000000000007</c:v>
                </c:pt>
                <c:pt idx="563">
                  <c:v>8.6999999999999993</c:v>
                </c:pt>
                <c:pt idx="564">
                  <c:v>8.7899999999999991</c:v>
                </c:pt>
                <c:pt idx="565">
                  <c:v>8.84</c:v>
                </c:pt>
                <c:pt idx="566">
                  <c:v>8.7200000000000006</c:v>
                </c:pt>
                <c:pt idx="567">
                  <c:v>8.7899999999999991</c:v>
                </c:pt>
                <c:pt idx="568">
                  <c:v>8.85</c:v>
                </c:pt>
                <c:pt idx="569">
                  <c:v>8.93</c:v>
                </c:pt>
                <c:pt idx="570">
                  <c:v>8.81</c:v>
                </c:pt>
                <c:pt idx="571">
                  <c:v>8.76</c:v>
                </c:pt>
                <c:pt idx="572">
                  <c:v>8.84</c:v>
                </c:pt>
                <c:pt idx="573">
                  <c:v>8.9</c:v>
                </c:pt>
                <c:pt idx="574">
                  <c:v>8.94</c:v>
                </c:pt>
                <c:pt idx="575">
                  <c:v>8.91</c:v>
                </c:pt>
                <c:pt idx="576">
                  <c:v>8.85</c:v>
                </c:pt>
                <c:pt idx="577">
                  <c:v>8.8800000000000008</c:v>
                </c:pt>
                <c:pt idx="578">
                  <c:v>8.92</c:v>
                </c:pt>
                <c:pt idx="579">
                  <c:v>8.8800000000000008</c:v>
                </c:pt>
                <c:pt idx="580">
                  <c:v>8.82</c:v>
                </c:pt>
                <c:pt idx="581">
                  <c:v>8.8000000000000007</c:v>
                </c:pt>
                <c:pt idx="582">
                  <c:v>8.7799999999999994</c:v>
                </c:pt>
                <c:pt idx="583">
                  <c:v>8.8800000000000008</c:v>
                </c:pt>
                <c:pt idx="584">
                  <c:v>8.8699999999999992</c:v>
                </c:pt>
                <c:pt idx="585">
                  <c:v>7.94</c:v>
                </c:pt>
                <c:pt idx="586">
                  <c:v>7.98</c:v>
                </c:pt>
                <c:pt idx="587">
                  <c:v>7.95</c:v>
                </c:pt>
                <c:pt idx="588">
                  <c:v>7.88</c:v>
                </c:pt>
                <c:pt idx="589">
                  <c:v>7.83</c:v>
                </c:pt>
                <c:pt idx="590">
                  <c:v>7.84</c:v>
                </c:pt>
                <c:pt idx="591">
                  <c:v>7.94</c:v>
                </c:pt>
                <c:pt idx="592">
                  <c:v>7.94</c:v>
                </c:pt>
                <c:pt idx="593">
                  <c:v>8.1</c:v>
                </c:pt>
                <c:pt idx="594">
                  <c:v>8.06</c:v>
                </c:pt>
                <c:pt idx="595">
                  <c:v>8.11</c:v>
                </c:pt>
                <c:pt idx="596">
                  <c:v>8.15</c:v>
                </c:pt>
                <c:pt idx="597">
                  <c:v>8.14</c:v>
                </c:pt>
                <c:pt idx="598">
                  <c:v>8.35</c:v>
                </c:pt>
                <c:pt idx="599">
                  <c:v>8.42</c:v>
                </c:pt>
                <c:pt idx="600">
                  <c:v>8.4499999999999993</c:v>
                </c:pt>
                <c:pt idx="601">
                  <c:v>8.4</c:v>
                </c:pt>
                <c:pt idx="602">
                  <c:v>8.34</c:v>
                </c:pt>
                <c:pt idx="603">
                  <c:v>8.52</c:v>
                </c:pt>
                <c:pt idx="604">
                  <c:v>8.44</c:v>
                </c:pt>
                <c:pt idx="605">
                  <c:v>8.41</c:v>
                </c:pt>
                <c:pt idx="606">
                  <c:v>8.42</c:v>
                </c:pt>
                <c:pt idx="607">
                  <c:v>8.48</c:v>
                </c:pt>
                <c:pt idx="608">
                  <c:v>8.65</c:v>
                </c:pt>
                <c:pt idx="609">
                  <c:v>8.85</c:v>
                </c:pt>
                <c:pt idx="610">
                  <c:v>8.77</c:v>
                </c:pt>
                <c:pt idx="611">
                  <c:v>8.75</c:v>
                </c:pt>
                <c:pt idx="612">
                  <c:v>8.64</c:v>
                </c:pt>
                <c:pt idx="613">
                  <c:v>8.23</c:v>
                </c:pt>
                <c:pt idx="614">
                  <c:v>8.31</c:v>
                </c:pt>
                <c:pt idx="615">
                  <c:v>8.35</c:v>
                </c:pt>
                <c:pt idx="616">
                  <c:v>8.41</c:v>
                </c:pt>
                <c:pt idx="617">
                  <c:v>8.41</c:v>
                </c:pt>
                <c:pt idx="618">
                  <c:v>8.4600000000000009</c:v>
                </c:pt>
                <c:pt idx="619">
                  <c:v>8.4</c:v>
                </c:pt>
                <c:pt idx="620">
                  <c:v>8.16</c:v>
                </c:pt>
                <c:pt idx="621">
                  <c:v>8.01</c:v>
                </c:pt>
                <c:pt idx="622">
                  <c:v>7.92</c:v>
                </c:pt>
                <c:pt idx="623">
                  <c:v>7.8</c:v>
                </c:pt>
                <c:pt idx="624">
                  <c:v>7.9</c:v>
                </c:pt>
                <c:pt idx="625">
                  <c:v>7.91</c:v>
                </c:pt>
                <c:pt idx="626">
                  <c:v>7.87</c:v>
                </c:pt>
                <c:pt idx="627">
                  <c:v>7.89</c:v>
                </c:pt>
                <c:pt idx="628">
                  <c:v>7.77</c:v>
                </c:pt>
                <c:pt idx="629">
                  <c:v>7.8</c:v>
                </c:pt>
                <c:pt idx="630">
                  <c:v>7.7</c:v>
                </c:pt>
                <c:pt idx="631">
                  <c:v>7.73</c:v>
                </c:pt>
                <c:pt idx="632">
                  <c:v>7.65</c:v>
                </c:pt>
                <c:pt idx="633">
                  <c:v>7.67</c:v>
                </c:pt>
                <c:pt idx="634">
                  <c:v>7.79</c:v>
                </c:pt>
                <c:pt idx="635">
                  <c:v>7.83</c:v>
                </c:pt>
                <c:pt idx="636">
                  <c:v>7.8</c:v>
                </c:pt>
                <c:pt idx="637">
                  <c:v>7.82</c:v>
                </c:pt>
                <c:pt idx="638">
                  <c:v>7.75</c:v>
                </c:pt>
                <c:pt idx="639">
                  <c:v>7.58</c:v>
                </c:pt>
                <c:pt idx="640">
                  <c:v>7.2</c:v>
                </c:pt>
                <c:pt idx="641">
                  <c:v>7.18</c:v>
                </c:pt>
                <c:pt idx="642">
                  <c:v>7.27</c:v>
                </c:pt>
                <c:pt idx="643">
                  <c:v>7.07</c:v>
                </c:pt>
                <c:pt idx="644">
                  <c:v>7.1</c:v>
                </c:pt>
                <c:pt idx="645">
                  <c:v>7.23</c:v>
                </c:pt>
                <c:pt idx="646">
                  <c:v>7.25</c:v>
                </c:pt>
                <c:pt idx="647">
                  <c:v>7.53</c:v>
                </c:pt>
                <c:pt idx="648">
                  <c:v>7.52</c:v>
                </c:pt>
                <c:pt idx="649">
                  <c:v>7.39</c:v>
                </c:pt>
                <c:pt idx="650">
                  <c:v>7.32</c:v>
                </c:pt>
                <c:pt idx="651">
                  <c:v>7.29</c:v>
                </c:pt>
                <c:pt idx="652">
                  <c:v>7.31</c:v>
                </c:pt>
                <c:pt idx="653">
                  <c:v>7.3</c:v>
                </c:pt>
                <c:pt idx="654">
                  <c:v>7.28</c:v>
                </c:pt>
                <c:pt idx="655">
                  <c:v>7.13</c:v>
                </c:pt>
                <c:pt idx="656">
                  <c:v>7.15</c:v>
                </c:pt>
                <c:pt idx="657">
                  <c:v>7.22</c:v>
                </c:pt>
                <c:pt idx="658">
                  <c:v>7.08</c:v>
                </c:pt>
                <c:pt idx="659">
                  <c:v>7.11</c:v>
                </c:pt>
                <c:pt idx="660">
                  <c:v>7.1</c:v>
                </c:pt>
                <c:pt idx="661">
                  <c:v>7.12</c:v>
                </c:pt>
                <c:pt idx="662">
                  <c:v>7.13</c:v>
                </c:pt>
                <c:pt idx="663">
                  <c:v>7.11</c:v>
                </c:pt>
                <c:pt idx="664">
                  <c:v>7.1</c:v>
                </c:pt>
                <c:pt idx="665">
                  <c:v>7.06</c:v>
                </c:pt>
                <c:pt idx="666">
                  <c:v>7.08</c:v>
                </c:pt>
                <c:pt idx="667">
                  <c:v>7</c:v>
                </c:pt>
                <c:pt idx="668">
                  <c:v>7.05</c:v>
                </c:pt>
                <c:pt idx="669">
                  <c:v>7.06</c:v>
                </c:pt>
                <c:pt idx="670">
                  <c:v>7.07</c:v>
                </c:pt>
                <c:pt idx="671">
                  <c:v>7.03</c:v>
                </c:pt>
                <c:pt idx="672">
                  <c:v>7.04</c:v>
                </c:pt>
                <c:pt idx="673">
                  <c:v>6.94</c:v>
                </c:pt>
                <c:pt idx="674">
                  <c:v>6.95</c:v>
                </c:pt>
                <c:pt idx="675">
                  <c:v>6.95</c:v>
                </c:pt>
                <c:pt idx="676">
                  <c:v>7.01</c:v>
                </c:pt>
                <c:pt idx="677">
                  <c:v>6.99</c:v>
                </c:pt>
                <c:pt idx="678">
                  <c:v>7.07</c:v>
                </c:pt>
                <c:pt idx="679">
                  <c:v>6.97</c:v>
                </c:pt>
                <c:pt idx="680">
                  <c:v>6.95</c:v>
                </c:pt>
                <c:pt idx="681">
                  <c:v>6.88</c:v>
                </c:pt>
                <c:pt idx="682">
                  <c:v>6.86</c:v>
                </c:pt>
                <c:pt idx="683">
                  <c:v>6.73</c:v>
                </c:pt>
                <c:pt idx="684">
                  <c:v>6.76</c:v>
                </c:pt>
                <c:pt idx="685">
                  <c:v>6.79</c:v>
                </c:pt>
                <c:pt idx="686">
                  <c:v>6.79</c:v>
                </c:pt>
                <c:pt idx="687">
                  <c:v>6.81</c:v>
                </c:pt>
                <c:pt idx="688">
                  <c:v>6.79</c:v>
                </c:pt>
                <c:pt idx="689">
                  <c:v>6.79</c:v>
                </c:pt>
                <c:pt idx="690">
                  <c:v>6.67</c:v>
                </c:pt>
                <c:pt idx="691">
                  <c:v>6.74</c:v>
                </c:pt>
                <c:pt idx="692">
                  <c:v>6.73</c:v>
                </c:pt>
                <c:pt idx="693">
                  <c:v>6.72</c:v>
                </c:pt>
                <c:pt idx="694">
                  <c:v>6.78</c:v>
                </c:pt>
                <c:pt idx="695">
                  <c:v>6.81</c:v>
                </c:pt>
                <c:pt idx="696">
                  <c:v>6.83</c:v>
                </c:pt>
                <c:pt idx="697">
                  <c:v>6.86</c:v>
                </c:pt>
                <c:pt idx="698">
                  <c:v>6.76</c:v>
                </c:pt>
                <c:pt idx="699">
                  <c:v>6.66</c:v>
                </c:pt>
                <c:pt idx="700">
                  <c:v>6.67</c:v>
                </c:pt>
                <c:pt idx="701">
                  <c:v>6.65</c:v>
                </c:pt>
                <c:pt idx="702">
                  <c:v>6.58</c:v>
                </c:pt>
                <c:pt idx="703">
                  <c:v>6.38</c:v>
                </c:pt>
                <c:pt idx="704">
                  <c:v>6.3</c:v>
                </c:pt>
                <c:pt idx="705">
                  <c:v>6.13</c:v>
                </c:pt>
                <c:pt idx="706">
                  <c:v>6.35</c:v>
                </c:pt>
                <c:pt idx="707">
                  <c:v>6.16</c:v>
                </c:pt>
                <c:pt idx="708">
                  <c:v>6.24</c:v>
                </c:pt>
                <c:pt idx="709">
                  <c:v>6.19</c:v>
                </c:pt>
                <c:pt idx="710">
                  <c:v>6.19</c:v>
                </c:pt>
                <c:pt idx="711">
                  <c:v>6.36</c:v>
                </c:pt>
                <c:pt idx="712">
                  <c:v>6.54</c:v>
                </c:pt>
                <c:pt idx="713">
                  <c:v>6.41</c:v>
                </c:pt>
                <c:pt idx="714">
                  <c:v>6.35</c:v>
                </c:pt>
                <c:pt idx="715">
                  <c:v>6.34</c:v>
                </c:pt>
                <c:pt idx="716">
                  <c:v>6.27</c:v>
                </c:pt>
                <c:pt idx="717">
                  <c:v>6.22</c:v>
                </c:pt>
                <c:pt idx="718">
                  <c:v>6.45</c:v>
                </c:pt>
                <c:pt idx="719">
                  <c:v>6.41</c:v>
                </c:pt>
                <c:pt idx="720">
                  <c:v>6.35</c:v>
                </c:pt>
                <c:pt idx="721">
                  <c:v>6.34</c:v>
                </c:pt>
                <c:pt idx="722">
                  <c:v>6.3</c:v>
                </c:pt>
                <c:pt idx="723">
                  <c:v>6.32</c:v>
                </c:pt>
                <c:pt idx="724">
                  <c:v>6.3</c:v>
                </c:pt>
                <c:pt idx="725">
                  <c:v>6.31</c:v>
                </c:pt>
                <c:pt idx="726">
                  <c:v>6.31</c:v>
                </c:pt>
                <c:pt idx="727">
                  <c:v>6.35</c:v>
                </c:pt>
                <c:pt idx="728">
                  <c:v>6.32</c:v>
                </c:pt>
                <c:pt idx="729">
                  <c:v>6.32</c:v>
                </c:pt>
                <c:pt idx="730">
                  <c:v>6.39</c:v>
                </c:pt>
                <c:pt idx="731">
                  <c:v>6.38</c:v>
                </c:pt>
                <c:pt idx="732">
                  <c:v>6.39</c:v>
                </c:pt>
                <c:pt idx="733">
                  <c:v>6.33</c:v>
                </c:pt>
                <c:pt idx="734">
                  <c:v>6.31</c:v>
                </c:pt>
                <c:pt idx="735">
                  <c:v>6.31</c:v>
                </c:pt>
                <c:pt idx="736">
                  <c:v>6.34</c:v>
                </c:pt>
                <c:pt idx="737">
                  <c:v>6.34</c:v>
                </c:pt>
                <c:pt idx="738">
                  <c:v>6.28</c:v>
                </c:pt>
                <c:pt idx="739">
                  <c:v>6.21</c:v>
                </c:pt>
                <c:pt idx="740">
                  <c:v>6.2</c:v>
                </c:pt>
                <c:pt idx="741">
                  <c:v>6.08</c:v>
                </c:pt>
                <c:pt idx="742">
                  <c:v>6.14</c:v>
                </c:pt>
                <c:pt idx="743">
                  <c:v>6.06</c:v>
                </c:pt>
                <c:pt idx="744">
                  <c:v>6.1</c:v>
                </c:pt>
                <c:pt idx="745">
                  <c:v>6.15</c:v>
                </c:pt>
                <c:pt idx="746">
                  <c:v>6.17</c:v>
                </c:pt>
                <c:pt idx="747">
                  <c:v>6.07</c:v>
                </c:pt>
                <c:pt idx="748">
                  <c:v>5.91</c:v>
                </c:pt>
                <c:pt idx="749">
                  <c:v>5.85</c:v>
                </c:pt>
                <c:pt idx="750">
                  <c:v>5.89</c:v>
                </c:pt>
                <c:pt idx="751">
                  <c:v>5.89</c:v>
                </c:pt>
                <c:pt idx="752">
                  <c:v>5.85</c:v>
                </c:pt>
                <c:pt idx="753">
                  <c:v>5.73</c:v>
                </c:pt>
                <c:pt idx="754">
                  <c:v>6</c:v>
                </c:pt>
                <c:pt idx="755">
                  <c:v>5.88</c:v>
                </c:pt>
                <c:pt idx="756">
                  <c:v>5.86</c:v>
                </c:pt>
                <c:pt idx="757">
                  <c:v>5.82</c:v>
                </c:pt>
                <c:pt idx="758">
                  <c:v>5.72</c:v>
                </c:pt>
                <c:pt idx="759">
                  <c:v>5.89</c:v>
                </c:pt>
                <c:pt idx="760">
                  <c:v>5.85</c:v>
                </c:pt>
                <c:pt idx="761">
                  <c:v>5.76</c:v>
                </c:pt>
                <c:pt idx="762">
                  <c:v>5.8</c:v>
                </c:pt>
                <c:pt idx="763">
                  <c:v>5.8</c:v>
                </c:pt>
                <c:pt idx="764">
                  <c:v>5.79</c:v>
                </c:pt>
                <c:pt idx="765">
                  <c:v>5.82</c:v>
                </c:pt>
                <c:pt idx="766">
                  <c:v>5.85</c:v>
                </c:pt>
                <c:pt idx="767">
                  <c:v>5.87</c:v>
                </c:pt>
                <c:pt idx="768">
                  <c:v>5.83</c:v>
                </c:pt>
                <c:pt idx="769">
                  <c:v>5.92</c:v>
                </c:pt>
                <c:pt idx="770">
                  <c:v>5.95</c:v>
                </c:pt>
                <c:pt idx="771">
                  <c:v>5.93</c:v>
                </c:pt>
                <c:pt idx="772">
                  <c:v>5.99</c:v>
                </c:pt>
                <c:pt idx="773">
                  <c:v>5.89</c:v>
                </c:pt>
                <c:pt idx="774">
                  <c:v>5.88</c:v>
                </c:pt>
                <c:pt idx="775">
                  <c:v>5.87</c:v>
                </c:pt>
                <c:pt idx="776">
                  <c:v>5.93</c:v>
                </c:pt>
                <c:pt idx="777">
                  <c:v>5.99</c:v>
                </c:pt>
                <c:pt idx="778">
                  <c:v>5.99</c:v>
                </c:pt>
                <c:pt idx="779">
                  <c:v>5.95</c:v>
                </c:pt>
                <c:pt idx="780">
                  <c:v>5.9</c:v>
                </c:pt>
                <c:pt idx="781">
                  <c:v>5.86</c:v>
                </c:pt>
                <c:pt idx="782">
                  <c:v>5.75</c:v>
                </c:pt>
                <c:pt idx="783">
                  <c:v>5.74</c:v>
                </c:pt>
                <c:pt idx="784">
                  <c:v>5.76</c:v>
                </c:pt>
                <c:pt idx="785">
                  <c:v>5.69</c:v>
                </c:pt>
                <c:pt idx="786">
                  <c:v>5.55</c:v>
                </c:pt>
                <c:pt idx="787">
                  <c:v>5.63</c:v>
                </c:pt>
                <c:pt idx="788">
                  <c:v>5.66</c:v>
                </c:pt>
                <c:pt idx="789">
                  <c:v>5.65</c:v>
                </c:pt>
                <c:pt idx="790">
                  <c:v>5.64</c:v>
                </c:pt>
                <c:pt idx="791">
                  <c:v>5.66</c:v>
                </c:pt>
                <c:pt idx="792">
                  <c:v>5.66</c:v>
                </c:pt>
                <c:pt idx="793">
                  <c:v>5.66</c:v>
                </c:pt>
                <c:pt idx="794">
                  <c:v>5.53</c:v>
                </c:pt>
                <c:pt idx="795">
                  <c:v>5.56</c:v>
                </c:pt>
                <c:pt idx="796">
                  <c:v>5.65</c:v>
                </c:pt>
                <c:pt idx="797">
                  <c:v>5.65</c:v>
                </c:pt>
                <c:pt idx="798">
                  <c:v>5.64</c:v>
                </c:pt>
                <c:pt idx="799">
                  <c:v>5.61</c:v>
                </c:pt>
                <c:pt idx="800">
                  <c:v>5.7</c:v>
                </c:pt>
                <c:pt idx="801">
                  <c:v>5.72</c:v>
                </c:pt>
                <c:pt idx="802">
                  <c:v>5.78</c:v>
                </c:pt>
                <c:pt idx="803">
                  <c:v>5.76</c:v>
                </c:pt>
                <c:pt idx="804">
                  <c:v>5.77</c:v>
                </c:pt>
                <c:pt idx="805">
                  <c:v>5.8</c:v>
                </c:pt>
                <c:pt idx="806">
                  <c:v>5.79</c:v>
                </c:pt>
                <c:pt idx="807">
                  <c:v>5.77</c:v>
                </c:pt>
                <c:pt idx="808">
                  <c:v>5.84</c:v>
                </c:pt>
                <c:pt idx="809">
                  <c:v>5.78</c:v>
                </c:pt>
                <c:pt idx="810">
                  <c:v>5.69</c:v>
                </c:pt>
                <c:pt idx="811">
                  <c:v>5.62</c:v>
                </c:pt>
                <c:pt idx="812">
                  <c:v>5.61</c:v>
                </c:pt>
                <c:pt idx="813">
                  <c:v>5.6</c:v>
                </c:pt>
                <c:pt idx="814">
                  <c:v>5.46</c:v>
                </c:pt>
                <c:pt idx="815">
                  <c:v>5.29</c:v>
                </c:pt>
                <c:pt idx="816">
                  <c:v>5.31</c:v>
                </c:pt>
                <c:pt idx="817">
                  <c:v>5.14</c:v>
                </c:pt>
                <c:pt idx="818">
                  <c:v>5.12</c:v>
                </c:pt>
                <c:pt idx="819">
                  <c:v>5.16</c:v>
                </c:pt>
                <c:pt idx="820">
                  <c:v>5.2</c:v>
                </c:pt>
                <c:pt idx="821">
                  <c:v>5.18</c:v>
                </c:pt>
                <c:pt idx="822">
                  <c:v>5.17</c:v>
                </c:pt>
                <c:pt idx="823">
                  <c:v>5.19</c:v>
                </c:pt>
                <c:pt idx="824">
                  <c:v>5.19</c:v>
                </c:pt>
                <c:pt idx="825">
                  <c:v>5.1100000000000003</c:v>
                </c:pt>
                <c:pt idx="826">
                  <c:v>5.0199999999999996</c:v>
                </c:pt>
                <c:pt idx="827">
                  <c:v>5</c:v>
                </c:pt>
                <c:pt idx="828">
                  <c:v>4.9000000000000004</c:v>
                </c:pt>
                <c:pt idx="829">
                  <c:v>4.88</c:v>
                </c:pt>
                <c:pt idx="830">
                  <c:v>4.95</c:v>
                </c:pt>
                <c:pt idx="831">
                  <c:v>5</c:v>
                </c:pt>
                <c:pt idx="832">
                  <c:v>4.97</c:v>
                </c:pt>
                <c:pt idx="833">
                  <c:v>4.93</c:v>
                </c:pt>
                <c:pt idx="834">
                  <c:v>4.83</c:v>
                </c:pt>
                <c:pt idx="835">
                  <c:v>4.68</c:v>
                </c:pt>
                <c:pt idx="836">
                  <c:v>4.72</c:v>
                </c:pt>
                <c:pt idx="837">
                  <c:v>4.72</c:v>
                </c:pt>
                <c:pt idx="838">
                  <c:v>4.6100000000000003</c:v>
                </c:pt>
                <c:pt idx="839">
                  <c:v>4.54</c:v>
                </c:pt>
                <c:pt idx="840">
                  <c:v>4.68</c:v>
                </c:pt>
                <c:pt idx="841">
                  <c:v>4.66</c:v>
                </c:pt>
                <c:pt idx="842">
                  <c:v>4.68</c:v>
                </c:pt>
                <c:pt idx="843">
                  <c:v>4.58</c:v>
                </c:pt>
                <c:pt idx="844">
                  <c:v>4.49</c:v>
                </c:pt>
                <c:pt idx="845">
                  <c:v>4.49</c:v>
                </c:pt>
                <c:pt idx="846">
                  <c:v>4.6100000000000003</c:v>
                </c:pt>
                <c:pt idx="847">
                  <c:v>4.6500000000000004</c:v>
                </c:pt>
                <c:pt idx="848">
                  <c:v>4.7300000000000004</c:v>
                </c:pt>
                <c:pt idx="849">
                  <c:v>4.6399999999999997</c:v>
                </c:pt>
                <c:pt idx="850">
                  <c:v>4.6399999999999997</c:v>
                </c:pt>
                <c:pt idx="851">
                  <c:v>4.58</c:v>
                </c:pt>
                <c:pt idx="852">
                  <c:v>4.71</c:v>
                </c:pt>
                <c:pt idx="853">
                  <c:v>4.9800000000000004</c:v>
                </c:pt>
                <c:pt idx="854">
                  <c:v>5.0999999999999996</c:v>
                </c:pt>
                <c:pt idx="855">
                  <c:v>5.03</c:v>
                </c:pt>
                <c:pt idx="856">
                  <c:v>4.84</c:v>
                </c:pt>
                <c:pt idx="857">
                  <c:v>5.07</c:v>
                </c:pt>
                <c:pt idx="858">
                  <c:v>5.23</c:v>
                </c:pt>
                <c:pt idx="859">
                  <c:v>5.22</c:v>
                </c:pt>
                <c:pt idx="860">
                  <c:v>5.37</c:v>
                </c:pt>
                <c:pt idx="861">
                  <c:v>5.8</c:v>
                </c:pt>
                <c:pt idx="862">
                  <c:v>5.55</c:v>
                </c:pt>
                <c:pt idx="863">
                  <c:v>5.57</c:v>
                </c:pt>
                <c:pt idx="864">
                  <c:v>5.39</c:v>
                </c:pt>
                <c:pt idx="865">
                  <c:v>5.29</c:v>
                </c:pt>
                <c:pt idx="866">
                  <c:v>5.32</c:v>
                </c:pt>
                <c:pt idx="867">
                  <c:v>5.39</c:v>
                </c:pt>
                <c:pt idx="868">
                  <c:v>5.65</c:v>
                </c:pt>
                <c:pt idx="869">
                  <c:v>5.7</c:v>
                </c:pt>
                <c:pt idx="870">
                  <c:v>6.07</c:v>
                </c:pt>
                <c:pt idx="871">
                  <c:v>5.83</c:v>
                </c:pt>
                <c:pt idx="872">
                  <c:v>5.91</c:v>
                </c:pt>
                <c:pt idx="873">
                  <c:v>5.62</c:v>
                </c:pt>
                <c:pt idx="874">
                  <c:v>5.44</c:v>
                </c:pt>
                <c:pt idx="875">
                  <c:v>5.28</c:v>
                </c:pt>
                <c:pt idx="876">
                  <c:v>5</c:v>
                </c:pt>
                <c:pt idx="877">
                  <c:v>5.0199999999999996</c:v>
                </c:pt>
                <c:pt idx="878">
                  <c:v>5.0199999999999996</c:v>
                </c:pt>
                <c:pt idx="879">
                  <c:v>4.78</c:v>
                </c:pt>
                <c:pt idx="880">
                  <c:v>4.8600000000000003</c:v>
                </c:pt>
                <c:pt idx="881">
                  <c:v>4.84</c:v>
                </c:pt>
                <c:pt idx="882">
                  <c:v>4.88</c:v>
                </c:pt>
                <c:pt idx="883">
                  <c:v>4.92</c:v>
                </c:pt>
                <c:pt idx="884">
                  <c:v>4.8899999999999997</c:v>
                </c:pt>
                <c:pt idx="885">
                  <c:v>4.8899999999999997</c:v>
                </c:pt>
                <c:pt idx="886">
                  <c:v>4.88</c:v>
                </c:pt>
                <c:pt idx="887">
                  <c:v>4.93</c:v>
                </c:pt>
                <c:pt idx="888">
                  <c:v>4.91</c:v>
                </c:pt>
                <c:pt idx="889">
                  <c:v>5.01</c:v>
                </c:pt>
                <c:pt idx="890">
                  <c:v>5.04</c:v>
                </c:pt>
                <c:pt idx="891">
                  <c:v>5.0199999999999996</c:v>
                </c:pt>
                <c:pt idx="892">
                  <c:v>4.9800000000000004</c:v>
                </c:pt>
                <c:pt idx="893">
                  <c:v>5.08</c:v>
                </c:pt>
                <c:pt idx="894">
                  <c:v>5.08</c:v>
                </c:pt>
                <c:pt idx="895">
                  <c:v>5.25</c:v>
                </c:pt>
                <c:pt idx="896">
                  <c:v>5.4</c:v>
                </c:pt>
                <c:pt idx="897">
                  <c:v>5.45</c:v>
                </c:pt>
                <c:pt idx="898">
                  <c:v>5.26</c:v>
                </c:pt>
                <c:pt idx="899">
                  <c:v>5.36</c:v>
                </c:pt>
                <c:pt idx="900">
                  <c:v>5.26</c:v>
                </c:pt>
                <c:pt idx="901">
                  <c:v>5.18</c:v>
                </c:pt>
                <c:pt idx="902">
                  <c:v>5.18</c:v>
                </c:pt>
                <c:pt idx="903">
                  <c:v>5.23</c:v>
                </c:pt>
                <c:pt idx="904">
                  <c:v>5.19</c:v>
                </c:pt>
                <c:pt idx="905">
                  <c:v>5.19</c:v>
                </c:pt>
                <c:pt idx="906">
                  <c:v>5.29</c:v>
                </c:pt>
                <c:pt idx="907">
                  <c:v>5.38</c:v>
                </c:pt>
                <c:pt idx="908">
                  <c:v>5.37</c:v>
                </c:pt>
                <c:pt idx="909">
                  <c:v>5.59</c:v>
                </c:pt>
                <c:pt idx="910">
                  <c:v>5.6</c:v>
                </c:pt>
                <c:pt idx="911">
                  <c:v>5.64</c:v>
                </c:pt>
                <c:pt idx="912">
                  <c:v>5.64</c:v>
                </c:pt>
                <c:pt idx="913">
                  <c:v>5.66</c:v>
                </c:pt>
                <c:pt idx="914">
                  <c:v>5.67</c:v>
                </c:pt>
                <c:pt idx="915">
                  <c:v>5.9</c:v>
                </c:pt>
                <c:pt idx="916">
                  <c:v>5.82</c:v>
                </c:pt>
                <c:pt idx="917">
                  <c:v>5.79</c:v>
                </c:pt>
                <c:pt idx="918">
                  <c:v>5.78</c:v>
                </c:pt>
                <c:pt idx="919">
                  <c:v>5.82</c:v>
                </c:pt>
                <c:pt idx="920">
                  <c:v>5.81</c:v>
                </c:pt>
                <c:pt idx="921">
                  <c:v>5.92</c:v>
                </c:pt>
                <c:pt idx="922">
                  <c:v>5.91</c:v>
                </c:pt>
                <c:pt idx="923">
                  <c:v>5.81</c:v>
                </c:pt>
                <c:pt idx="924">
                  <c:v>5.73</c:v>
                </c:pt>
                <c:pt idx="925">
                  <c:v>5.67</c:v>
                </c:pt>
                <c:pt idx="926">
                  <c:v>5.65</c:v>
                </c:pt>
                <c:pt idx="927">
                  <c:v>5.51</c:v>
                </c:pt>
                <c:pt idx="928">
                  <c:v>5.4</c:v>
                </c:pt>
                <c:pt idx="929">
                  <c:v>5.44</c:v>
                </c:pt>
                <c:pt idx="930">
                  <c:v>5.38</c:v>
                </c:pt>
                <c:pt idx="931">
                  <c:v>5.0199999999999996</c:v>
                </c:pt>
                <c:pt idx="932">
                  <c:v>5.14</c:v>
                </c:pt>
                <c:pt idx="933">
                  <c:v>5.0999999999999996</c:v>
                </c:pt>
                <c:pt idx="934">
                  <c:v>5.03</c:v>
                </c:pt>
                <c:pt idx="935">
                  <c:v>4.97</c:v>
                </c:pt>
                <c:pt idx="936">
                  <c:v>5.03</c:v>
                </c:pt>
                <c:pt idx="937">
                  <c:v>5.0999999999999996</c:v>
                </c:pt>
                <c:pt idx="938">
                  <c:v>5.08</c:v>
                </c:pt>
                <c:pt idx="939">
                  <c:v>5.0199999999999996</c:v>
                </c:pt>
                <c:pt idx="940">
                  <c:v>5.0199999999999996</c:v>
                </c:pt>
                <c:pt idx="941">
                  <c:v>5</c:v>
                </c:pt>
                <c:pt idx="942">
                  <c:v>5.03</c:v>
                </c:pt>
                <c:pt idx="943">
                  <c:v>5.0199999999999996</c:v>
                </c:pt>
                <c:pt idx="944">
                  <c:v>4.9400000000000004</c:v>
                </c:pt>
                <c:pt idx="945">
                  <c:v>4.95</c:v>
                </c:pt>
                <c:pt idx="946">
                  <c:v>4.92</c:v>
                </c:pt>
                <c:pt idx="947">
                  <c:v>4.83</c:v>
                </c:pt>
                <c:pt idx="948">
                  <c:v>4.8600000000000003</c:v>
                </c:pt>
                <c:pt idx="949">
                  <c:v>4.87</c:v>
                </c:pt>
                <c:pt idx="950">
                  <c:v>4.88</c:v>
                </c:pt>
                <c:pt idx="951">
                  <c:v>4.8099999999999996</c:v>
                </c:pt>
                <c:pt idx="952">
                  <c:v>4.74</c:v>
                </c:pt>
                <c:pt idx="953">
                  <c:v>4.72</c:v>
                </c:pt>
                <c:pt idx="954">
                  <c:v>4.68</c:v>
                </c:pt>
                <c:pt idx="955">
                  <c:v>4.59</c:v>
                </c:pt>
                <c:pt idx="956">
                  <c:v>4.6100000000000003</c:v>
                </c:pt>
                <c:pt idx="957">
                  <c:v>4.62</c:v>
                </c:pt>
                <c:pt idx="958">
                  <c:v>4.55</c:v>
                </c:pt>
                <c:pt idx="959">
                  <c:v>4.57</c:v>
                </c:pt>
                <c:pt idx="960">
                  <c:v>4.6500000000000004</c:v>
                </c:pt>
                <c:pt idx="961">
                  <c:v>4.72</c:v>
                </c:pt>
                <c:pt idx="962">
                  <c:v>4.7</c:v>
                </c:pt>
                <c:pt idx="963">
                  <c:v>4.78</c:v>
                </c:pt>
                <c:pt idx="964">
                  <c:v>4.68</c:v>
                </c:pt>
                <c:pt idx="965">
                  <c:v>4.75</c:v>
                </c:pt>
                <c:pt idx="966">
                  <c:v>4.8899999999999997</c:v>
                </c:pt>
                <c:pt idx="967">
                  <c:v>5.07</c:v>
                </c:pt>
                <c:pt idx="968">
                  <c:v>4.9400000000000004</c:v>
                </c:pt>
                <c:pt idx="969">
                  <c:v>4.83</c:v>
                </c:pt>
                <c:pt idx="970">
                  <c:v>4.84</c:v>
                </c:pt>
                <c:pt idx="971">
                  <c:v>4.79</c:v>
                </c:pt>
                <c:pt idx="972">
                  <c:v>4.76</c:v>
                </c:pt>
                <c:pt idx="973">
                  <c:v>4.8600000000000003</c:v>
                </c:pt>
                <c:pt idx="974">
                  <c:v>4.88</c:v>
                </c:pt>
                <c:pt idx="975">
                  <c:v>4.8899999999999997</c:v>
                </c:pt>
                <c:pt idx="976">
                  <c:v>4.9400000000000004</c:v>
                </c:pt>
                <c:pt idx="977">
                  <c:v>4.9000000000000004</c:v>
                </c:pt>
                <c:pt idx="978">
                  <c:v>4.91</c:v>
                </c:pt>
                <c:pt idx="979">
                  <c:v>4.96</c:v>
                </c:pt>
                <c:pt idx="980">
                  <c:v>5.07</c:v>
                </c:pt>
                <c:pt idx="981">
                  <c:v>5.08</c:v>
                </c:pt>
                <c:pt idx="982">
                  <c:v>5.05</c:v>
                </c:pt>
                <c:pt idx="983">
                  <c:v>5</c:v>
                </c:pt>
                <c:pt idx="984">
                  <c:v>4.8899999999999997</c:v>
                </c:pt>
                <c:pt idx="985">
                  <c:v>4.8899999999999997</c:v>
                </c:pt>
                <c:pt idx="986">
                  <c:v>4.78</c:v>
                </c:pt>
                <c:pt idx="987">
                  <c:v>4.78</c:v>
                </c:pt>
                <c:pt idx="988">
                  <c:v>4.8099999999999996</c:v>
                </c:pt>
                <c:pt idx="989">
                  <c:v>4.8099999999999996</c:v>
                </c:pt>
                <c:pt idx="990">
                  <c:v>4.82</c:v>
                </c:pt>
                <c:pt idx="991">
                  <c:v>4.7</c:v>
                </c:pt>
                <c:pt idx="992">
                  <c:v>4.67</c:v>
                </c:pt>
                <c:pt idx="993">
                  <c:v>4.6500000000000004</c:v>
                </c:pt>
                <c:pt idx="994">
                  <c:v>4.67</c:v>
                </c:pt>
                <c:pt idx="995">
                  <c:v>4.7</c:v>
                </c:pt>
                <c:pt idx="996">
                  <c:v>4.6100000000000003</c:v>
                </c:pt>
                <c:pt idx="997">
                  <c:v>4.66</c:v>
                </c:pt>
                <c:pt idx="998">
                  <c:v>4.7</c:v>
                </c:pt>
                <c:pt idx="999">
                  <c:v>4.66</c:v>
                </c:pt>
                <c:pt idx="1000">
                  <c:v>4.6500000000000004</c:v>
                </c:pt>
                <c:pt idx="1001">
                  <c:v>4.62</c:v>
                </c:pt>
                <c:pt idx="1002">
                  <c:v>4.57</c:v>
                </c:pt>
                <c:pt idx="1003">
                  <c:v>4.5</c:v>
                </c:pt>
                <c:pt idx="1004">
                  <c:v>4.51</c:v>
                </c:pt>
                <c:pt idx="1005">
                  <c:v>4.45</c:v>
                </c:pt>
                <c:pt idx="1006">
                  <c:v>4.47</c:v>
                </c:pt>
                <c:pt idx="1007">
                  <c:v>4.6399999999999997</c:v>
                </c:pt>
                <c:pt idx="1008">
                  <c:v>4.62</c:v>
                </c:pt>
                <c:pt idx="1009">
                  <c:v>4.5</c:v>
                </c:pt>
                <c:pt idx="1010">
                  <c:v>4.54</c:v>
                </c:pt>
                <c:pt idx="1011">
                  <c:v>4.6100000000000003</c:v>
                </c:pt>
                <c:pt idx="1012">
                  <c:v>4.51</c:v>
                </c:pt>
                <c:pt idx="1013">
                  <c:v>4.49</c:v>
                </c:pt>
                <c:pt idx="1014">
                  <c:v>4.72</c:v>
                </c:pt>
                <c:pt idx="1015">
                  <c:v>4.75</c:v>
                </c:pt>
                <c:pt idx="1016">
                  <c:v>4.78</c:v>
                </c:pt>
                <c:pt idx="1017">
                  <c:v>4.97</c:v>
                </c:pt>
                <c:pt idx="1018">
                  <c:v>5.19</c:v>
                </c:pt>
                <c:pt idx="1019">
                  <c:v>5.31</c:v>
                </c:pt>
                <c:pt idx="1020">
                  <c:v>5.23</c:v>
                </c:pt>
                <c:pt idx="1021">
                  <c:v>5.13</c:v>
                </c:pt>
                <c:pt idx="1022">
                  <c:v>4.99</c:v>
                </c:pt>
                <c:pt idx="1023">
                  <c:v>4.96</c:v>
                </c:pt>
                <c:pt idx="1024">
                  <c:v>5.01</c:v>
                </c:pt>
                <c:pt idx="1025">
                  <c:v>5.0599999999999996</c:v>
                </c:pt>
                <c:pt idx="1026">
                  <c:v>5.03</c:v>
                </c:pt>
                <c:pt idx="1027">
                  <c:v>4.9800000000000004</c:v>
                </c:pt>
                <c:pt idx="1028">
                  <c:v>5.0199999999999996</c:v>
                </c:pt>
                <c:pt idx="1029">
                  <c:v>4.9800000000000004</c:v>
                </c:pt>
                <c:pt idx="1030">
                  <c:v>5.03</c:v>
                </c:pt>
                <c:pt idx="1031">
                  <c:v>5.14</c:v>
                </c:pt>
                <c:pt idx="1032">
                  <c:v>5.36</c:v>
                </c:pt>
                <c:pt idx="1033">
                  <c:v>5.36</c:v>
                </c:pt>
                <c:pt idx="1034">
                  <c:v>5.23</c:v>
                </c:pt>
                <c:pt idx="1035">
                  <c:v>5.22</c:v>
                </c:pt>
                <c:pt idx="1036">
                  <c:v>5.0599999999999996</c:v>
                </c:pt>
                <c:pt idx="1037">
                  <c:v>5.0599999999999996</c:v>
                </c:pt>
                <c:pt idx="1038">
                  <c:v>5.0999999999999996</c:v>
                </c:pt>
                <c:pt idx="1039">
                  <c:v>5.08</c:v>
                </c:pt>
                <c:pt idx="1040">
                  <c:v>5.15</c:v>
                </c:pt>
                <c:pt idx="1041">
                  <c:v>4.96</c:v>
                </c:pt>
                <c:pt idx="1042">
                  <c:v>4.92</c:v>
                </c:pt>
                <c:pt idx="1043">
                  <c:v>4.8899999999999997</c:v>
                </c:pt>
                <c:pt idx="1044">
                  <c:v>4.93</c:v>
                </c:pt>
                <c:pt idx="1045">
                  <c:v>5.03</c:v>
                </c:pt>
                <c:pt idx="1046">
                  <c:v>5.0199999999999996</c:v>
                </c:pt>
                <c:pt idx="1047">
                  <c:v>5.0599999999999996</c:v>
                </c:pt>
                <c:pt idx="1048">
                  <c:v>4.99</c:v>
                </c:pt>
                <c:pt idx="1049">
                  <c:v>4.99</c:v>
                </c:pt>
                <c:pt idx="1050">
                  <c:v>4.9800000000000004</c:v>
                </c:pt>
                <c:pt idx="1051">
                  <c:v>4.9400000000000004</c:v>
                </c:pt>
                <c:pt idx="1052">
                  <c:v>4.91</c:v>
                </c:pt>
                <c:pt idx="1053">
                  <c:v>4.93</c:v>
                </c:pt>
                <c:pt idx="1054">
                  <c:v>4.9800000000000004</c:v>
                </c:pt>
                <c:pt idx="1055">
                  <c:v>5.01</c:v>
                </c:pt>
                <c:pt idx="1056">
                  <c:v>5.01</c:v>
                </c:pt>
                <c:pt idx="1057">
                  <c:v>5.01</c:v>
                </c:pt>
                <c:pt idx="1058">
                  <c:v>5.04</c:v>
                </c:pt>
                <c:pt idx="1059">
                  <c:v>4.88</c:v>
                </c:pt>
                <c:pt idx="1060">
                  <c:v>4.84</c:v>
                </c:pt>
                <c:pt idx="1061">
                  <c:v>4.83</c:v>
                </c:pt>
                <c:pt idx="1062">
                  <c:v>4.82</c:v>
                </c:pt>
                <c:pt idx="1063">
                  <c:v>4.8099999999999996</c:v>
                </c:pt>
                <c:pt idx="1064">
                  <c:v>4.76</c:v>
                </c:pt>
                <c:pt idx="1065">
                  <c:v>4.75</c:v>
                </c:pt>
                <c:pt idx="1066">
                  <c:v>4.71</c:v>
                </c:pt>
                <c:pt idx="1067">
                  <c:v>4.7300000000000004</c:v>
                </c:pt>
                <c:pt idx="1068">
                  <c:v>4.6900000000000004</c:v>
                </c:pt>
                <c:pt idx="1069">
                  <c:v>4.71</c:v>
                </c:pt>
                <c:pt idx="1070">
                  <c:v>4.74</c:v>
                </c:pt>
                <c:pt idx="1071">
                  <c:v>4.7300000000000004</c:v>
                </c:pt>
                <c:pt idx="1072">
                  <c:v>4.7300000000000004</c:v>
                </c:pt>
                <c:pt idx="1073">
                  <c:v>4.68</c:v>
                </c:pt>
                <c:pt idx="1074">
                  <c:v>4.6500000000000004</c:v>
                </c:pt>
                <c:pt idx="1075">
                  <c:v>4.7</c:v>
                </c:pt>
                <c:pt idx="1076">
                  <c:v>4.57</c:v>
                </c:pt>
                <c:pt idx="1077">
                  <c:v>4.5599999999999996</c:v>
                </c:pt>
                <c:pt idx="1078">
                  <c:v>4.6500000000000004</c:v>
                </c:pt>
                <c:pt idx="1079">
                  <c:v>4.5199999999999996</c:v>
                </c:pt>
                <c:pt idx="1080">
                  <c:v>4.38</c:v>
                </c:pt>
                <c:pt idx="1081">
                  <c:v>4.3899999999999997</c:v>
                </c:pt>
                <c:pt idx="1082">
                  <c:v>4.37</c:v>
                </c:pt>
                <c:pt idx="1083">
                  <c:v>4.32</c:v>
                </c:pt>
                <c:pt idx="1084">
                  <c:v>4.2</c:v>
                </c:pt>
                <c:pt idx="1085">
                  <c:v>4.16</c:v>
                </c:pt>
                <c:pt idx="1086">
                  <c:v>4.1900000000000004</c:v>
                </c:pt>
                <c:pt idx="1087">
                  <c:v>4.16</c:v>
                </c:pt>
                <c:pt idx="1088">
                  <c:v>4.0199999999999996</c:v>
                </c:pt>
                <c:pt idx="1089">
                  <c:v>3.8</c:v>
                </c:pt>
                <c:pt idx="1090">
                  <c:v>3.93</c:v>
                </c:pt>
                <c:pt idx="1091">
                  <c:v>3.98</c:v>
                </c:pt>
                <c:pt idx="1092">
                  <c:v>4.01</c:v>
                </c:pt>
                <c:pt idx="1093">
                  <c:v>3.95</c:v>
                </c:pt>
                <c:pt idx="1094">
                  <c:v>3.9</c:v>
                </c:pt>
                <c:pt idx="1095">
                  <c:v>3.82</c:v>
                </c:pt>
                <c:pt idx="1096" formatCode="0.00">
                  <c:v>3.69</c:v>
                </c:pt>
                <c:pt idx="1097" formatCode="0.00">
                  <c:v>3.75</c:v>
                </c:pt>
                <c:pt idx="1098" formatCode="0.00">
                  <c:v>3.78</c:v>
                </c:pt>
                <c:pt idx="1099" formatCode="0.00">
                  <c:v>3.61</c:v>
                </c:pt>
                <c:pt idx="1100" formatCode="0.00">
                  <c:v>3.66</c:v>
                </c:pt>
                <c:pt idx="1101" formatCode="0.00">
                  <c:v>3.49</c:v>
                </c:pt>
                <c:pt idx="1102" formatCode="0.00">
                  <c:v>3.62</c:v>
                </c:pt>
                <c:pt idx="1103" formatCode="0.00">
                  <c:v>3.64</c:v>
                </c:pt>
                <c:pt idx="1104" formatCode="0.00">
                  <c:v>3.56</c:v>
                </c:pt>
                <c:pt idx="1105" formatCode="0.00">
                  <c:v>3.27</c:v>
                </c:pt>
                <c:pt idx="1106" formatCode="0.00">
                  <c:v>3.24</c:v>
                </c:pt>
                <c:pt idx="1107" formatCode="0.00">
                  <c:v>3.3</c:v>
                </c:pt>
                <c:pt idx="1108" formatCode="0.00">
                  <c:v>3.35</c:v>
                </c:pt>
                <c:pt idx="1109" formatCode="0.00">
                  <c:v>3.37</c:v>
                </c:pt>
                <c:pt idx="1110" formatCode="0.00">
                  <c:v>3.47</c:v>
                </c:pt>
                <c:pt idx="1111" formatCode="0.00">
                  <c:v>3.45</c:v>
                </c:pt>
                <c:pt idx="1112" formatCode="0.00">
                  <c:v>3.53</c:v>
                </c:pt>
                <c:pt idx="1113" formatCode="0.00">
                  <c:v>3.5</c:v>
                </c:pt>
                <c:pt idx="1114" formatCode="0.00">
                  <c:v>3.52</c:v>
                </c:pt>
                <c:pt idx="1115" formatCode="0.00">
                  <c:v>3.55</c:v>
                </c:pt>
                <c:pt idx="1116" formatCode="0.00">
                  <c:v>3.48</c:v>
                </c:pt>
                <c:pt idx="1117" formatCode="0.00">
                  <c:v>3.47</c:v>
                </c:pt>
                <c:pt idx="1118" formatCode="0.00">
                  <c:v>3.26</c:v>
                </c:pt>
                <c:pt idx="1119" formatCode="0.00">
                  <c:v>3.2</c:v>
                </c:pt>
                <c:pt idx="1120" formatCode="0.00">
                  <c:v>3.33</c:v>
                </c:pt>
                <c:pt idx="1121" formatCode="0.00">
                  <c:v>3.36</c:v>
                </c:pt>
                <c:pt idx="1122" formatCode="0.00">
                  <c:v>3.33</c:v>
                </c:pt>
                <c:pt idx="1123" formatCode="0.00">
                  <c:v>3.37</c:v>
                </c:pt>
                <c:pt idx="1124" formatCode="0.00">
                  <c:v>3.36</c:v>
                </c:pt>
                <c:pt idx="1125" formatCode="0.00">
                  <c:v>3.38</c:v>
                </c:pt>
                <c:pt idx="1126" formatCode="0.00">
                  <c:v>3.34</c:v>
                </c:pt>
                <c:pt idx="1127" formatCode="0.00">
                  <c:v>3.29</c:v>
                </c:pt>
                <c:pt idx="1128" formatCode="0.00">
                  <c:v>3.28</c:v>
                </c:pt>
                <c:pt idx="1129" formatCode="0.00">
                  <c:v>3.36</c:v>
                </c:pt>
                <c:pt idx="1130" formatCode="0.00">
                  <c:v>3.39</c:v>
                </c:pt>
                <c:pt idx="1131" formatCode="0.00">
                  <c:v>3.45</c:v>
                </c:pt>
                <c:pt idx="1132" formatCode="0.00">
                  <c:v>3.48</c:v>
                </c:pt>
                <c:pt idx="1133" formatCode="0.00">
                  <c:v>3.47</c:v>
                </c:pt>
                <c:pt idx="1134" formatCode="0.00">
                  <c:v>3.43</c:v>
                </c:pt>
                <c:pt idx="1135" formatCode="0.00">
                  <c:v>3.36</c:v>
                </c:pt>
                <c:pt idx="1136" formatCode="0.00">
                  <c:v>3.36</c:v>
                </c:pt>
                <c:pt idx="1137" formatCode="0.00">
                  <c:v>3.34</c:v>
                </c:pt>
                <c:pt idx="1138" formatCode="0.00">
                  <c:v>3.37</c:v>
                </c:pt>
                <c:pt idx="1139" formatCode="0.00">
                  <c:v>3.35</c:v>
                </c:pt>
                <c:pt idx="1140" formatCode="0.00">
                  <c:v>3.36</c:v>
                </c:pt>
                <c:pt idx="1141" formatCode="0.00">
                  <c:v>3.45</c:v>
                </c:pt>
                <c:pt idx="1142" formatCode="0.00">
                  <c:v>3.45</c:v>
                </c:pt>
                <c:pt idx="1143" formatCode="0.00">
                  <c:v>3.68</c:v>
                </c:pt>
                <c:pt idx="1144" formatCode="0.00">
                  <c:v>4.01</c:v>
                </c:pt>
                <c:pt idx="1145" formatCode="0.00">
                  <c:v>3.87</c:v>
                </c:pt>
                <c:pt idx="1146" formatCode="0.00">
                  <c:v>3.93</c:v>
                </c:pt>
                <c:pt idx="1147" formatCode="0.00">
                  <c:v>4.17</c:v>
                </c:pt>
                <c:pt idx="1148" formatCode="0.00">
                  <c:v>4.0199999999999996</c:v>
                </c:pt>
                <c:pt idx="1149" formatCode="0.00">
                  <c:v>3.98</c:v>
                </c:pt>
                <c:pt idx="1150">
                  <c:v>3.96</c:v>
                </c:pt>
                <c:pt idx="1151">
                  <c:v>3.96</c:v>
                </c:pt>
                <c:pt idx="1152">
                  <c:v>3.97</c:v>
                </c:pt>
                <c:pt idx="1153">
                  <c:v>3.77</c:v>
                </c:pt>
                <c:pt idx="1154">
                  <c:v>3.77</c:v>
                </c:pt>
                <c:pt idx="1155">
                  <c:v>3.65</c:v>
                </c:pt>
                <c:pt idx="1156">
                  <c:v>3.52</c:v>
                </c:pt>
                <c:pt idx="1157">
                  <c:v>3.48</c:v>
                </c:pt>
                <c:pt idx="1158">
                  <c:v>3.49</c:v>
                </c:pt>
                <c:pt idx="1159">
                  <c:v>3.48</c:v>
                </c:pt>
                <c:pt idx="1160">
                  <c:v>3.45</c:v>
                </c:pt>
                <c:pt idx="1161">
                  <c:v>3.4</c:v>
                </c:pt>
                <c:pt idx="1162">
                  <c:v>3.52</c:v>
                </c:pt>
                <c:pt idx="1163">
                  <c:v>3.52</c:v>
                </c:pt>
                <c:pt idx="1164">
                  <c:v>3.56</c:v>
                </c:pt>
                <c:pt idx="1165">
                  <c:v>3.62</c:v>
                </c:pt>
                <c:pt idx="1166">
                  <c:v>3.58</c:v>
                </c:pt>
                <c:pt idx="1167">
                  <c:v>3.55</c:v>
                </c:pt>
                <c:pt idx="1168">
                  <c:v>3.59</c:v>
                </c:pt>
                <c:pt idx="1169">
                  <c:v>3.45</c:v>
                </c:pt>
                <c:pt idx="1170">
                  <c:v>3.56</c:v>
                </c:pt>
                <c:pt idx="1171">
                  <c:v>3.61</c:v>
                </c:pt>
                <c:pt idx="1172">
                  <c:v>3.6</c:v>
                </c:pt>
                <c:pt idx="1173">
                  <c:v>3.79</c:v>
                </c:pt>
                <c:pt idx="1174">
                  <c:v>3.79</c:v>
                </c:pt>
                <c:pt idx="1175">
                  <c:v>3.72</c:v>
                </c:pt>
                <c:pt idx="1176">
                  <c:v>3.66</c:v>
                </c:pt>
                <c:pt idx="1177">
                  <c:v>3.63</c:v>
                </c:pt>
                <c:pt idx="1178">
                  <c:v>3.61</c:v>
                </c:pt>
                <c:pt idx="1179">
                  <c:v>3.61</c:v>
                </c:pt>
                <c:pt idx="1180">
                  <c:v>3.56</c:v>
                </c:pt>
                <c:pt idx="1181">
                  <c:v>3.56</c:v>
                </c:pt>
                <c:pt idx="1182">
                  <c:v>3.51</c:v>
                </c:pt>
                <c:pt idx="1183">
                  <c:v>3.57</c:v>
                </c:pt>
                <c:pt idx="1184">
                  <c:v>3.64</c:v>
                </c:pt>
                <c:pt idx="1185">
                  <c:v>3.63</c:v>
                </c:pt>
                <c:pt idx="1186">
                  <c:v>3.66</c:v>
                </c:pt>
                <c:pt idx="1187">
                  <c:v>3.58</c:v>
                </c:pt>
                <c:pt idx="1188">
                  <c:v>3.58</c:v>
                </c:pt>
                <c:pt idx="1189">
                  <c:v>3.59</c:v>
                </c:pt>
                <c:pt idx="1190">
                  <c:v>3.53</c:v>
                </c:pt>
                <c:pt idx="1191">
                  <c:v>3.74</c:v>
                </c:pt>
                <c:pt idx="1192">
                  <c:v>3.58</c:v>
                </c:pt>
                <c:pt idx="1193">
                  <c:v>3.68</c:v>
                </c:pt>
                <c:pt idx="1194">
                  <c:v>3.56</c:v>
                </c:pt>
                <c:pt idx="1195">
                  <c:v>3.54</c:v>
                </c:pt>
                <c:pt idx="1196">
                  <c:v>3.39</c:v>
                </c:pt>
                <c:pt idx="1197">
                  <c:v>3.64</c:v>
                </c:pt>
                <c:pt idx="1198">
                  <c:v>3.58</c:v>
                </c:pt>
                <c:pt idx="1199">
                  <c:v>3.51</c:v>
                </c:pt>
                <c:pt idx="1200">
                  <c:v>3.48</c:v>
                </c:pt>
                <c:pt idx="1201">
                  <c:v>3.48</c:v>
                </c:pt>
                <c:pt idx="1202">
                  <c:v>3.49</c:v>
                </c:pt>
                <c:pt idx="1203">
                  <c:v>3.42</c:v>
                </c:pt>
                <c:pt idx="1204">
                  <c:v>3.37</c:v>
                </c:pt>
                <c:pt idx="1205">
                  <c:v>3.38</c:v>
                </c:pt>
                <c:pt idx="1206">
                  <c:v>3.29</c:v>
                </c:pt>
                <c:pt idx="1207">
                  <c:v>3.26</c:v>
                </c:pt>
                <c:pt idx="1208">
                  <c:v>3.29</c:v>
                </c:pt>
                <c:pt idx="1209">
                  <c:v>3.25</c:v>
                </c:pt>
                <c:pt idx="1210">
                  <c:v>3.27</c:v>
                </c:pt>
                <c:pt idx="1211">
                  <c:v>3.27</c:v>
                </c:pt>
                <c:pt idx="1212">
                  <c:v>3.18</c:v>
                </c:pt>
                <c:pt idx="1213">
                  <c:v>3.19</c:v>
                </c:pt>
                <c:pt idx="1214">
                  <c:v>3.13</c:v>
                </c:pt>
                <c:pt idx="1215">
                  <c:v>3.06</c:v>
                </c:pt>
                <c:pt idx="1216">
                  <c:v>3.08</c:v>
                </c:pt>
                <c:pt idx="1217">
                  <c:v>3.01</c:v>
                </c:pt>
                <c:pt idx="1218">
                  <c:v>2.98</c:v>
                </c:pt>
                <c:pt idx="1219">
                  <c:v>3.08</c:v>
                </c:pt>
                <c:pt idx="1220">
                  <c:v>3.1</c:v>
                </c:pt>
                <c:pt idx="1221">
                  <c:v>3.01</c:v>
                </c:pt>
                <c:pt idx="1222">
                  <c:v>2.99</c:v>
                </c:pt>
                <c:pt idx="1223">
                  <c:v>3.02</c:v>
                </c:pt>
                <c:pt idx="1224">
                  <c:v>2.98</c:v>
                </c:pt>
                <c:pt idx="1225">
                  <c:v>3</c:v>
                </c:pt>
                <c:pt idx="1226">
                  <c:v>2.97</c:v>
                </c:pt>
                <c:pt idx="1227">
                  <c:v>2.98</c:v>
                </c:pt>
                <c:pt idx="1228">
                  <c:v>3.01</c:v>
                </c:pt>
                <c:pt idx="1229">
                  <c:v>3.08</c:v>
                </c:pt>
                <c:pt idx="1230">
                  <c:v>3.08</c:v>
                </c:pt>
                <c:pt idx="1231">
                  <c:v>3.05</c:v>
                </c:pt>
                <c:pt idx="1232">
                  <c:v>3.08</c:v>
                </c:pt>
                <c:pt idx="1233">
                  <c:v>3.05</c:v>
                </c:pt>
                <c:pt idx="1234">
                  <c:v>3.1</c:v>
                </c:pt>
                <c:pt idx="1235">
                  <c:v>3.09</c:v>
                </c:pt>
                <c:pt idx="1236">
                  <c:v>3.01</c:v>
                </c:pt>
                <c:pt idx="1237">
                  <c:v>2.96</c:v>
                </c:pt>
                <c:pt idx="1238">
                  <c:v>3.23</c:v>
                </c:pt>
                <c:pt idx="1239">
                  <c:v>3.43</c:v>
                </c:pt>
                <c:pt idx="1240">
                  <c:v>3.33</c:v>
                </c:pt>
                <c:pt idx="1241">
                  <c:v>3.29</c:v>
                </c:pt>
                <c:pt idx="1242">
                  <c:v>3.17</c:v>
                </c:pt>
                <c:pt idx="1243">
                  <c:v>3.16</c:v>
                </c:pt>
                <c:pt idx="1244">
                  <c:v>3.17</c:v>
                </c:pt>
                <c:pt idx="1245">
                  <c:v>3.15</c:v>
                </c:pt>
                <c:pt idx="1246">
                  <c:v>3.15</c:v>
                </c:pt>
                <c:pt idx="1247">
                  <c:v>3.11</c:v>
                </c:pt>
                <c:pt idx="1248">
                  <c:v>3.03</c:v>
                </c:pt>
                <c:pt idx="1249">
                  <c:v>2.96</c:v>
                </c:pt>
                <c:pt idx="1250">
                  <c:v>2.96</c:v>
                </c:pt>
                <c:pt idx="1251">
                  <c:v>2.94</c:v>
                </c:pt>
                <c:pt idx="1252">
                  <c:v>2.85</c:v>
                </c:pt>
                <c:pt idx="1253">
                  <c:v>2.85</c:v>
                </c:pt>
                <c:pt idx="1254">
                  <c:v>2.78</c:v>
                </c:pt>
                <c:pt idx="1255">
                  <c:v>2.66</c:v>
                </c:pt>
                <c:pt idx="1256">
                  <c:v>2.61</c:v>
                </c:pt>
                <c:pt idx="1257">
                  <c:v>2.6</c:v>
                </c:pt>
                <c:pt idx="1258">
                  <c:v>2.56</c:v>
                </c:pt>
                <c:pt idx="1259">
                  <c:v>2.65</c:v>
                </c:pt>
                <c:pt idx="1260">
                  <c:v>2.35</c:v>
                </c:pt>
                <c:pt idx="1261">
                  <c:v>2.34</c:v>
                </c:pt>
                <c:pt idx="1262">
                  <c:v>2.34</c:v>
                </c:pt>
                <c:pt idx="1263">
                  <c:v>2.31</c:v>
                </c:pt>
                <c:pt idx="1264">
                  <c:v>2.35</c:v>
                </c:pt>
                <c:pt idx="1265">
                  <c:v>2.38</c:v>
                </c:pt>
                <c:pt idx="1266">
                  <c:v>2.37</c:v>
                </c:pt>
                <c:pt idx="1267">
                  <c:v>2.37</c:v>
                </c:pt>
                <c:pt idx="1268">
                  <c:v>2.41</c:v>
                </c:pt>
                <c:pt idx="1269">
                  <c:v>2.5099999999999998</c:v>
                </c:pt>
                <c:pt idx="1270">
                  <c:v>2.56</c:v>
                </c:pt>
                <c:pt idx="1271">
                  <c:v>2.67</c:v>
                </c:pt>
                <c:pt idx="1272">
                  <c:v>2.69</c:v>
                </c:pt>
                <c:pt idx="1273">
                  <c:v>2.75</c:v>
                </c:pt>
                <c:pt idx="1274">
                  <c:v>2.69</c:v>
                </c:pt>
                <c:pt idx="1275">
                  <c:v>2.61</c:v>
                </c:pt>
                <c:pt idx="1276">
                  <c:v>2.62</c:v>
                </c:pt>
                <c:pt idx="1277">
                  <c:v>2.72</c:v>
                </c:pt>
                <c:pt idx="1278">
                  <c:v>2.87</c:v>
                </c:pt>
                <c:pt idx="1279">
                  <c:v>2.75</c:v>
                </c:pt>
                <c:pt idx="1280">
                  <c:v>2.74</c:v>
                </c:pt>
                <c:pt idx="1281">
                  <c:v>2.73</c:v>
                </c:pt>
                <c:pt idx="1282">
                  <c:v>2.66</c:v>
                </c:pt>
                <c:pt idx="1283">
                  <c:v>2.58</c:v>
                </c:pt>
                <c:pt idx="1284">
                  <c:v>2.4700000000000002</c:v>
                </c:pt>
                <c:pt idx="1285">
                  <c:v>2.4700000000000002</c:v>
                </c:pt>
                <c:pt idx="1286">
                  <c:v>2.42</c:v>
                </c:pt>
                <c:pt idx="1287">
                  <c:v>2.4500000000000002</c:v>
                </c:pt>
                <c:pt idx="1288">
                  <c:v>2.5299999999999998</c:v>
                </c:pt>
                <c:pt idx="1289">
                  <c:v>2.69</c:v>
                </c:pt>
                <c:pt idx="1290">
                  <c:v>2.67</c:v>
                </c:pt>
                <c:pt idx="1291">
                  <c:v>2.88</c:v>
                </c:pt>
                <c:pt idx="1292">
                  <c:v>3.1</c:v>
                </c:pt>
                <c:pt idx="1293">
                  <c:v>3.04</c:v>
                </c:pt>
                <c:pt idx="1294">
                  <c:v>2.9</c:v>
                </c:pt>
                <c:pt idx="1295">
                  <c:v>2.95</c:v>
                </c:pt>
                <c:pt idx="1296">
                  <c:v>2.94</c:v>
                </c:pt>
                <c:pt idx="1297">
                  <c:v>2.89</c:v>
                </c:pt>
                <c:pt idx="1298">
                  <c:v>2.84</c:v>
                </c:pt>
                <c:pt idx="1299">
                  <c:v>2.6</c:v>
                </c:pt>
                <c:pt idx="1300">
                  <c:v>2.54</c:v>
                </c:pt>
                <c:pt idx="1301">
                  <c:v>2.5</c:v>
                </c:pt>
                <c:pt idx="1302">
                  <c:v>2.5299999999999998</c:v>
                </c:pt>
                <c:pt idx="1303">
                  <c:v>2.4500000000000002</c:v>
                </c:pt>
                <c:pt idx="1304">
                  <c:v>2.54</c:v>
                </c:pt>
                <c:pt idx="1305">
                  <c:v>2.65</c:v>
                </c:pt>
                <c:pt idx="1306">
                  <c:v>2.57</c:v>
                </c:pt>
                <c:pt idx="1307">
                  <c:v>2.6</c:v>
                </c:pt>
                <c:pt idx="1308">
                  <c:v>2.65</c:v>
                </c:pt>
                <c:pt idx="1309">
                  <c:v>2.64</c:v>
                </c:pt>
                <c:pt idx="1310">
                  <c:v>2.62</c:v>
                </c:pt>
                <c:pt idx="1311">
                  <c:v>2.54</c:v>
                </c:pt>
                <c:pt idx="1312">
                  <c:v>2.4900000000000002</c:v>
                </c:pt>
                <c:pt idx="1313">
                  <c:v>2.56</c:v>
                </c:pt>
                <c:pt idx="1314">
                  <c:v>2.63</c:v>
                </c:pt>
                <c:pt idx="1315">
                  <c:v>2.6</c:v>
                </c:pt>
                <c:pt idx="1316">
                  <c:v>2.59</c:v>
                </c:pt>
                <c:pt idx="1317">
                  <c:v>2.61</c:v>
                </c:pt>
                <c:pt idx="1318">
                  <c:v>2.63</c:v>
                </c:pt>
                <c:pt idx="1319">
                  <c:v>2.65</c:v>
                </c:pt>
                <c:pt idx="1320">
                  <c:v>2.64</c:v>
                </c:pt>
                <c:pt idx="1321">
                  <c:v>2.67</c:v>
                </c:pt>
                <c:pt idx="1322">
                  <c:v>2.7</c:v>
                </c:pt>
                <c:pt idx="1323">
                  <c:v>2.64</c:v>
                </c:pt>
                <c:pt idx="1324">
                  <c:v>2.66</c:v>
                </c:pt>
                <c:pt idx="1325">
                  <c:v>2.67</c:v>
                </c:pt>
                <c:pt idx="1326">
                  <c:v>2.73</c:v>
                </c:pt>
                <c:pt idx="1327">
                  <c:v>2.88</c:v>
                </c:pt>
                <c:pt idx="1328">
                  <c:v>2.92</c:v>
                </c:pt>
                <c:pt idx="1329">
                  <c:v>2.9</c:v>
                </c:pt>
                <c:pt idx="1330">
                  <c:v>3.03</c:v>
                </c:pt>
                <c:pt idx="1331">
                  <c:v>3.14</c:v>
                </c:pt>
                <c:pt idx="1332">
                  <c:v>3.05</c:v>
                </c:pt>
                <c:pt idx="1333">
                  <c:v>3.02</c:v>
                </c:pt>
                <c:pt idx="1334">
                  <c:v>3.17</c:v>
                </c:pt>
                <c:pt idx="1335">
                  <c:v>3.13</c:v>
                </c:pt>
                <c:pt idx="1336">
                  <c:v>3.19</c:v>
                </c:pt>
                <c:pt idx="1337">
                  <c:v>3.05</c:v>
                </c:pt>
                <c:pt idx="1338">
                  <c:v>3.02</c:v>
                </c:pt>
                <c:pt idx="1339">
                  <c:v>3.02</c:v>
                </c:pt>
                <c:pt idx="1340">
                  <c:v>3</c:v>
                </c:pt>
                <c:pt idx="1341">
                  <c:v>2.99</c:v>
                </c:pt>
                <c:pt idx="1342">
                  <c:v>2.97</c:v>
                </c:pt>
                <c:pt idx="1343">
                  <c:v>2.96</c:v>
                </c:pt>
                <c:pt idx="1344">
                  <c:v>2.94</c:v>
                </c:pt>
                <c:pt idx="1345">
                  <c:v>2.87</c:v>
                </c:pt>
                <c:pt idx="1346">
                  <c:v>2.8</c:v>
                </c:pt>
                <c:pt idx="1347">
                  <c:v>2.82</c:v>
                </c:pt>
                <c:pt idx="1348">
                  <c:v>2.77</c:v>
                </c:pt>
                <c:pt idx="1349">
                  <c:v>2.75</c:v>
                </c:pt>
                <c:pt idx="1350">
                  <c:v>2.86</c:v>
                </c:pt>
                <c:pt idx="1351">
                  <c:v>2.78</c:v>
                </c:pt>
                <c:pt idx="1352">
                  <c:v>2.9</c:v>
                </c:pt>
                <c:pt idx="1353">
                  <c:v>2.93</c:v>
                </c:pt>
                <c:pt idx="1354">
                  <c:v>3.07</c:v>
                </c:pt>
                <c:pt idx="1355">
                  <c:v>3.06</c:v>
                </c:pt>
                <c:pt idx="1356">
                  <c:v>3.01</c:v>
                </c:pt>
                <c:pt idx="1357">
                  <c:v>3.17</c:v>
                </c:pt>
                <c:pt idx="1358">
                  <c:v>3.17</c:v>
                </c:pt>
                <c:pt idx="1359">
                  <c:v>3.12</c:v>
                </c:pt>
                <c:pt idx="1360">
                  <c:v>3.07</c:v>
                </c:pt>
                <c:pt idx="1361">
                  <c:v>3.09</c:v>
                </c:pt>
                <c:pt idx="1362">
                  <c:v>3.01</c:v>
                </c:pt>
                <c:pt idx="1363">
                  <c:v>2.93</c:v>
                </c:pt>
                <c:pt idx="1364">
                  <c:v>2.91</c:v>
                </c:pt>
                <c:pt idx="1365">
                  <c:v>2.92</c:v>
                </c:pt>
                <c:pt idx="1366">
                  <c:v>2.88</c:v>
                </c:pt>
                <c:pt idx="1367">
                  <c:v>3.02</c:v>
                </c:pt>
                <c:pt idx="1368">
                  <c:v>2.98</c:v>
                </c:pt>
                <c:pt idx="1369">
                  <c:v>2.93</c:v>
                </c:pt>
                <c:pt idx="1370">
                  <c:v>2.97</c:v>
                </c:pt>
                <c:pt idx="1371">
                  <c:v>2.92</c:v>
                </c:pt>
                <c:pt idx="1372">
                  <c:v>2.95</c:v>
                </c:pt>
                <c:pt idx="1373">
                  <c:v>2.84</c:v>
                </c:pt>
                <c:pt idx="1374">
                  <c:v>2.89</c:v>
                </c:pt>
                <c:pt idx="1375">
                  <c:v>2.79</c:v>
                </c:pt>
                <c:pt idx="1376">
                  <c:v>2.76</c:v>
                </c:pt>
                <c:pt idx="1377">
                  <c:v>2.76</c:v>
                </c:pt>
                <c:pt idx="1378">
                  <c:v>2.78</c:v>
                </c:pt>
                <c:pt idx="1379">
                  <c:v>2.77</c:v>
                </c:pt>
                <c:pt idx="1380">
                  <c:v>2.71</c:v>
                </c:pt>
                <c:pt idx="1381">
                  <c:v>2.75</c:v>
                </c:pt>
                <c:pt idx="1382">
                  <c:v>2.75</c:v>
                </c:pt>
                <c:pt idx="1383">
                  <c:v>2.81</c:v>
                </c:pt>
                <c:pt idx="1384">
                  <c:v>2.8</c:v>
                </c:pt>
                <c:pt idx="1385">
                  <c:v>2.68</c:v>
                </c:pt>
                <c:pt idx="1386">
                  <c:v>2.72</c:v>
                </c:pt>
                <c:pt idx="1387">
                  <c:v>2.74</c:v>
                </c:pt>
                <c:pt idx="1388">
                  <c:v>2.78</c:v>
                </c:pt>
                <c:pt idx="1389">
                  <c:v>2.83</c:v>
                </c:pt>
                <c:pt idx="1390">
                  <c:v>2.84</c:v>
                </c:pt>
                <c:pt idx="1391">
                  <c:v>2.84</c:v>
                </c:pt>
                <c:pt idx="1392">
                  <c:v>2.83</c:v>
                </c:pt>
                <c:pt idx="1393">
                  <c:v>2.81</c:v>
                </c:pt>
                <c:pt idx="1394">
                  <c:v>2.83</c:v>
                </c:pt>
                <c:pt idx="1395">
                  <c:v>2.81</c:v>
                </c:pt>
                <c:pt idx="1396">
                  <c:v>2.8</c:v>
                </c:pt>
                <c:pt idx="1397">
                  <c:v>2.79</c:v>
                </c:pt>
                <c:pt idx="1398">
                  <c:v>2.72</c:v>
                </c:pt>
                <c:pt idx="1399">
                  <c:v>2.62</c:v>
                </c:pt>
                <c:pt idx="1400">
                  <c:v>2.6</c:v>
                </c:pt>
                <c:pt idx="1401">
                  <c:v>2.58</c:v>
                </c:pt>
                <c:pt idx="1402">
                  <c:v>2.6</c:v>
                </c:pt>
                <c:pt idx="1403">
                  <c:v>2.58</c:v>
                </c:pt>
                <c:pt idx="1404">
                  <c:v>2.59</c:v>
                </c:pt>
                <c:pt idx="1405">
                  <c:v>2.73</c:v>
                </c:pt>
                <c:pt idx="1406">
                  <c:v>2.76</c:v>
                </c:pt>
                <c:pt idx="1407">
                  <c:v>2.76</c:v>
                </c:pt>
                <c:pt idx="1408">
                  <c:v>2.69</c:v>
                </c:pt>
                <c:pt idx="1409">
                  <c:v>2.67</c:v>
                </c:pt>
                <c:pt idx="1410">
                  <c:v>2.66</c:v>
                </c:pt>
                <c:pt idx="1411">
                  <c:v>2.67</c:v>
                </c:pt>
                <c:pt idx="1412">
                  <c:v>2.68</c:v>
                </c:pt>
                <c:pt idx="1413">
                  <c:v>2.66</c:v>
                </c:pt>
                <c:pt idx="1414">
                  <c:v>2.63</c:v>
                </c:pt>
                <c:pt idx="1415">
                  <c:v>2.62</c:v>
                </c:pt>
                <c:pt idx="1416">
                  <c:v>2.62</c:v>
                </c:pt>
                <c:pt idx="1417">
                  <c:v>2.59</c:v>
                </c:pt>
                <c:pt idx="1418">
                  <c:v>2.6</c:v>
                </c:pt>
                <c:pt idx="1419">
                  <c:v>2.56</c:v>
                </c:pt>
                <c:pt idx="1420">
                  <c:v>2.54</c:v>
                </c:pt>
                <c:pt idx="1421">
                  <c:v>2.52</c:v>
                </c:pt>
                <c:pt idx="1422">
                  <c:v>2.56</c:v>
                </c:pt>
                <c:pt idx="1423">
                  <c:v>2.5499999999999998</c:v>
                </c:pt>
                <c:pt idx="1424">
                  <c:v>2.48</c:v>
                </c:pt>
                <c:pt idx="1425">
                  <c:v>2.4300000000000002</c:v>
                </c:pt>
                <c:pt idx="1426">
                  <c:v>2.38</c:v>
                </c:pt>
                <c:pt idx="1427">
                  <c:v>2.3199999999999998</c:v>
                </c:pt>
                <c:pt idx="1428">
                  <c:v>2.31</c:v>
                </c:pt>
                <c:pt idx="1429">
                  <c:v>2.3199999999999998</c:v>
                </c:pt>
                <c:pt idx="1430">
                  <c:v>2.35</c:v>
                </c:pt>
                <c:pt idx="1431">
                  <c:v>2.34</c:v>
                </c:pt>
                <c:pt idx="1432">
                  <c:v>2.33</c:v>
                </c:pt>
                <c:pt idx="1433">
                  <c:v>2.3199999999999998</c:v>
                </c:pt>
                <c:pt idx="1434">
                  <c:v>2.31</c:v>
                </c:pt>
                <c:pt idx="1435">
                  <c:v>2.2999999999999998</c:v>
                </c:pt>
                <c:pt idx="1436">
                  <c:v>2.29</c:v>
                </c:pt>
                <c:pt idx="1437">
                  <c:v>2.2799999999999998</c:v>
                </c:pt>
                <c:pt idx="1438">
                  <c:v>2.21</c:v>
                </c:pt>
                <c:pt idx="1439">
                  <c:v>2.2200000000000002</c:v>
                </c:pt>
                <c:pt idx="1440">
                  <c:v>2.31</c:v>
                </c:pt>
                <c:pt idx="1441">
                  <c:v>2.35</c:v>
                </c:pt>
                <c:pt idx="1442">
                  <c:v>2.38</c:v>
                </c:pt>
                <c:pt idx="1443">
                  <c:v>2.41</c:v>
                </c:pt>
                <c:pt idx="1444">
                  <c:v>2.46</c:v>
                </c:pt>
                <c:pt idx="1445">
                  <c:v>2.4900000000000002</c:v>
                </c:pt>
                <c:pt idx="1446">
                  <c:v>2.5099999999999998</c:v>
                </c:pt>
                <c:pt idx="1447">
                  <c:v>2.4500000000000002</c:v>
                </c:pt>
                <c:pt idx="1448">
                  <c:v>2.4300000000000002</c:v>
                </c:pt>
                <c:pt idx="1449">
                  <c:v>2.36</c:v>
                </c:pt>
                <c:pt idx="1450">
                  <c:v>2.34</c:v>
                </c:pt>
                <c:pt idx="1451">
                  <c:v>2.34</c:v>
                </c:pt>
                <c:pt idx="1452">
                  <c:v>2.37</c:v>
                </c:pt>
                <c:pt idx="1453">
                  <c:v>2.44</c:v>
                </c:pt>
                <c:pt idx="1454">
                  <c:v>2.44</c:v>
                </c:pt>
                <c:pt idx="1455">
                  <c:v>2.46</c:v>
                </c:pt>
                <c:pt idx="1456">
                  <c:v>2.46</c:v>
                </c:pt>
                <c:pt idx="1457">
                  <c:v>2.4700000000000002</c:v>
                </c:pt>
                <c:pt idx="1458">
                  <c:v>2.4700000000000002</c:v>
                </c:pt>
                <c:pt idx="1459">
                  <c:v>2.5499999999999998</c:v>
                </c:pt>
                <c:pt idx="1460">
                  <c:v>2.54</c:v>
                </c:pt>
                <c:pt idx="1461">
                  <c:v>2.5499999999999998</c:v>
                </c:pt>
                <c:pt idx="1462">
                  <c:v>2.54</c:v>
                </c:pt>
                <c:pt idx="1463">
                  <c:v>2.54</c:v>
                </c:pt>
                <c:pt idx="1464">
                  <c:v>2.5</c:v>
                </c:pt>
                <c:pt idx="1465">
                  <c:v>2.48</c:v>
                </c:pt>
                <c:pt idx="1466">
                  <c:v>2.4900000000000002</c:v>
                </c:pt>
                <c:pt idx="1467">
                  <c:v>2.4700000000000002</c:v>
                </c:pt>
                <c:pt idx="1468">
                  <c:v>2.44</c:v>
                </c:pt>
                <c:pt idx="1469">
                  <c:v>2.4300000000000002</c:v>
                </c:pt>
                <c:pt idx="1470">
                  <c:v>2.4500000000000002</c:v>
                </c:pt>
                <c:pt idx="1471">
                  <c:v>2.4700000000000002</c:v>
                </c:pt>
                <c:pt idx="1472">
                  <c:v>2.4700000000000002</c:v>
                </c:pt>
                <c:pt idx="1473">
                  <c:v>2.46</c:v>
                </c:pt>
                <c:pt idx="1474">
                  <c:v>2.4700000000000002</c:v>
                </c:pt>
                <c:pt idx="1475">
                  <c:v>2.4900000000000002</c:v>
                </c:pt>
                <c:pt idx="1476">
                  <c:v>2.5099999999999998</c:v>
                </c:pt>
                <c:pt idx="1477">
                  <c:v>2.5099999999999998</c:v>
                </c:pt>
                <c:pt idx="1478">
                  <c:v>2.65</c:v>
                </c:pt>
                <c:pt idx="1479">
                  <c:v>2.66</c:v>
                </c:pt>
                <c:pt idx="1480">
                  <c:v>2.63</c:v>
                </c:pt>
                <c:pt idx="1481">
                  <c:v>2.64</c:v>
                </c:pt>
                <c:pt idx="1482">
                  <c:v>2.72</c:v>
                </c:pt>
                <c:pt idx="1483">
                  <c:v>2.87</c:v>
                </c:pt>
                <c:pt idx="1484">
                  <c:v>2.85</c:v>
                </c:pt>
                <c:pt idx="1485">
                  <c:v>2.89</c:v>
                </c:pt>
                <c:pt idx="1486">
                  <c:v>2.83</c:v>
                </c:pt>
                <c:pt idx="1487">
                  <c:v>2.77</c:v>
                </c:pt>
                <c:pt idx="1488">
                  <c:v>2.72</c:v>
                </c:pt>
                <c:pt idx="1489">
                  <c:v>2.64</c:v>
                </c:pt>
                <c:pt idx="1490">
                  <c:v>2.59</c:v>
                </c:pt>
                <c:pt idx="1491">
                  <c:v>2.57</c:v>
                </c:pt>
                <c:pt idx="1492">
                  <c:v>2.5499999999999998</c:v>
                </c:pt>
                <c:pt idx="1493">
                  <c:v>2.5499999999999998</c:v>
                </c:pt>
                <c:pt idx="1494">
                  <c:v>2.5499999999999998</c:v>
                </c:pt>
                <c:pt idx="1495">
                  <c:v>2.54</c:v>
                </c:pt>
                <c:pt idx="1496">
                  <c:v>2.5499999999999998</c:v>
                </c:pt>
                <c:pt idx="1497">
                  <c:v>2.56</c:v>
                </c:pt>
                <c:pt idx="1498">
                  <c:v>2.5499999999999998</c:v>
                </c:pt>
                <c:pt idx="1499">
                  <c:v>2.6</c:v>
                </c:pt>
                <c:pt idx="1500">
                  <c:v>2.61</c:v>
                </c:pt>
                <c:pt idx="1501">
                  <c:v>2.5099999999999998</c:v>
                </c:pt>
                <c:pt idx="1502">
                  <c:v>2.4</c:v>
                </c:pt>
                <c:pt idx="1503">
                  <c:v>2.38</c:v>
                </c:pt>
                <c:pt idx="1504">
                  <c:v>2.38</c:v>
                </c:pt>
                <c:pt idx="1505">
                  <c:v>2.4500000000000002</c:v>
                </c:pt>
                <c:pt idx="1506">
                  <c:v>2.46</c:v>
                </c:pt>
                <c:pt idx="1507">
                  <c:v>2.41</c:v>
                </c:pt>
                <c:pt idx="1508">
                  <c:v>2.42</c:v>
                </c:pt>
                <c:pt idx="1509">
                  <c:v>2.35</c:v>
                </c:pt>
                <c:pt idx="1510">
                  <c:v>2.34</c:v>
                </c:pt>
                <c:pt idx="1511">
                  <c:v>2.33</c:v>
                </c:pt>
                <c:pt idx="1512">
                  <c:v>2.63</c:v>
                </c:pt>
                <c:pt idx="1513">
                  <c:v>2.54</c:v>
                </c:pt>
                <c:pt idx="1514">
                  <c:v>2.44</c:v>
                </c:pt>
                <c:pt idx="1515">
                  <c:v>2.33</c:v>
                </c:pt>
                <c:pt idx="1516">
                  <c:v>2.34</c:v>
                </c:pt>
                <c:pt idx="1517">
                  <c:v>2.34</c:v>
                </c:pt>
                <c:pt idx="1518">
                  <c:v>2.37</c:v>
                </c:pt>
                <c:pt idx="1519">
                  <c:v>2.41</c:v>
                </c:pt>
                <c:pt idx="1520">
                  <c:v>2.41</c:v>
                </c:pt>
                <c:pt idx="1521">
                  <c:v>2.46</c:v>
                </c:pt>
                <c:pt idx="1522">
                  <c:v>2.4700000000000002</c:v>
                </c:pt>
                <c:pt idx="1523">
                  <c:v>2.48</c:v>
                </c:pt>
                <c:pt idx="1524">
                  <c:v>2.4500000000000002</c:v>
                </c:pt>
                <c:pt idx="1525">
                  <c:v>2.42</c:v>
                </c:pt>
                <c:pt idx="1526">
                  <c:v>2.41</c:v>
                </c:pt>
                <c:pt idx="1527">
                  <c:v>2.4300000000000002</c:v>
                </c:pt>
                <c:pt idx="1528">
                  <c:v>2.4300000000000002</c:v>
                </c:pt>
                <c:pt idx="1529">
                  <c:v>2.4</c:v>
                </c:pt>
                <c:pt idx="1530">
                  <c:v>2.36</c:v>
                </c:pt>
                <c:pt idx="1531">
                  <c:v>2.35</c:v>
                </c:pt>
                <c:pt idx="1532">
                  <c:v>2.2799999999999998</c:v>
                </c:pt>
                <c:pt idx="1533">
                  <c:v>2.2799999999999998</c:v>
                </c:pt>
                <c:pt idx="1534">
                  <c:v>2.29</c:v>
                </c:pt>
                <c:pt idx="1535">
                  <c:v>2.3199999999999998</c:v>
                </c:pt>
                <c:pt idx="1536">
                  <c:v>2.2999999999999998</c:v>
                </c:pt>
                <c:pt idx="1537">
                  <c:v>2.33</c:v>
                </c:pt>
                <c:pt idx="1538">
                  <c:v>2.3199999999999998</c:v>
                </c:pt>
                <c:pt idx="1539">
                  <c:v>2.3199999999999998</c:v>
                </c:pt>
                <c:pt idx="1540">
                  <c:v>2.29</c:v>
                </c:pt>
                <c:pt idx="1541">
                  <c:v>2.3199999999999998</c:v>
                </c:pt>
                <c:pt idx="1542">
                  <c:v>2.33</c:v>
                </c:pt>
                <c:pt idx="1543">
                  <c:v>2.2599999999999998</c:v>
                </c:pt>
                <c:pt idx="1544">
                  <c:v>2.2799999999999998</c:v>
                </c:pt>
                <c:pt idx="1545">
                  <c:v>2.2400000000000002</c:v>
                </c:pt>
                <c:pt idx="1546">
                  <c:v>2.16</c:v>
                </c:pt>
                <c:pt idx="1547">
                  <c:v>2.17</c:v>
                </c:pt>
                <c:pt idx="1548">
                  <c:v>2.14</c:v>
                </c:pt>
                <c:pt idx="1549">
                  <c:v>2.15</c:v>
                </c:pt>
                <c:pt idx="1550">
                  <c:v>2.0499999999999998</c:v>
                </c:pt>
                <c:pt idx="1551">
                  <c:v>2.02</c:v>
                </c:pt>
                <c:pt idx="1552">
                  <c:v>2.02</c:v>
                </c:pt>
                <c:pt idx="1553">
                  <c:v>2.0099999999999998</c:v>
                </c:pt>
                <c:pt idx="1554">
                  <c:v>2.0499999999999998</c:v>
                </c:pt>
                <c:pt idx="1555">
                  <c:v>2.1</c:v>
                </c:pt>
                <c:pt idx="1556">
                  <c:v>2.1</c:v>
                </c:pt>
                <c:pt idx="1557">
                  <c:v>2.12</c:v>
                </c:pt>
                <c:pt idx="1558">
                  <c:v>2.14</c:v>
                </c:pt>
                <c:pt idx="1559">
                  <c:v>2.16</c:v>
                </c:pt>
                <c:pt idx="1560">
                  <c:v>2.23</c:v>
                </c:pt>
                <c:pt idx="1561">
                  <c:v>2.17</c:v>
                </c:pt>
                <c:pt idx="1562">
                  <c:v>2.16</c:v>
                </c:pt>
                <c:pt idx="1563">
                  <c:v>2.12</c:v>
                </c:pt>
                <c:pt idx="1564">
                  <c:v>2.09</c:v>
                </c:pt>
                <c:pt idx="1565">
                  <c:v>2.08</c:v>
                </c:pt>
                <c:pt idx="1566">
                  <c:v>2.0699999999999998</c:v>
                </c:pt>
                <c:pt idx="1567">
                  <c:v>2.04</c:v>
                </c:pt>
                <c:pt idx="1568">
                  <c:v>2.04</c:v>
                </c:pt>
                <c:pt idx="1569">
                  <c:v>2.04</c:v>
                </c:pt>
                <c:pt idx="1570">
                  <c:v>2.0499999999999998</c:v>
                </c:pt>
                <c:pt idx="1571">
                  <c:v>2.02</c:v>
                </c:pt>
                <c:pt idx="1572">
                  <c:v>2.0499999999999998</c:v>
                </c:pt>
                <c:pt idx="1573">
                  <c:v>2.17</c:v>
                </c:pt>
                <c:pt idx="1574">
                  <c:v>2.2000000000000002</c:v>
                </c:pt>
                <c:pt idx="1575">
                  <c:v>2.25</c:v>
                </c:pt>
                <c:pt idx="1576">
                  <c:v>2.27</c:v>
                </c:pt>
                <c:pt idx="1577">
                  <c:v>2.2999999999999998</c:v>
                </c:pt>
                <c:pt idx="1578">
                  <c:v>2.39</c:v>
                </c:pt>
                <c:pt idx="1579">
                  <c:v>2.33</c:v>
                </c:pt>
                <c:pt idx="1580">
                  <c:v>2.2999999999999998</c:v>
                </c:pt>
                <c:pt idx="1581">
                  <c:v>2.31</c:v>
                </c:pt>
                <c:pt idx="1582">
                  <c:v>2.35</c:v>
                </c:pt>
                <c:pt idx="1583">
                  <c:v>2.39</c:v>
                </c:pt>
                <c:pt idx="1584">
                  <c:v>2.4</c:v>
                </c:pt>
                <c:pt idx="1585">
                  <c:v>2.42</c:v>
                </c:pt>
                <c:pt idx="1586">
                  <c:v>2.4300000000000002</c:v>
                </c:pt>
                <c:pt idx="1587">
                  <c:v>2.41</c:v>
                </c:pt>
                <c:pt idx="1588">
                  <c:v>2.4700000000000002</c:v>
                </c:pt>
                <c:pt idx="1589">
                  <c:v>2.4300000000000002</c:v>
                </c:pt>
                <c:pt idx="1590">
                  <c:v>2.38</c:v>
                </c:pt>
                <c:pt idx="1591">
                  <c:v>2.38</c:v>
                </c:pt>
                <c:pt idx="1592">
                  <c:v>2.44</c:v>
                </c:pt>
                <c:pt idx="1593">
                  <c:v>2.4500000000000002</c:v>
                </c:pt>
                <c:pt idx="1594">
                  <c:v>2.44</c:v>
                </c:pt>
                <c:pt idx="1595">
                  <c:v>2.4500000000000002</c:v>
                </c:pt>
                <c:pt idx="1596">
                  <c:v>2.48</c:v>
                </c:pt>
                <c:pt idx="1597">
                  <c:v>2.46</c:v>
                </c:pt>
                <c:pt idx="1598">
                  <c:v>2.4700000000000002</c:v>
                </c:pt>
                <c:pt idx="1599">
                  <c:v>2.46</c:v>
                </c:pt>
                <c:pt idx="1600">
                  <c:v>2.41</c:v>
                </c:pt>
                <c:pt idx="1601">
                  <c:v>2.42</c:v>
                </c:pt>
                <c:pt idx="1602">
                  <c:v>2.34</c:v>
                </c:pt>
                <c:pt idx="1603">
                  <c:v>2.2999999999999998</c:v>
                </c:pt>
                <c:pt idx="1604">
                  <c:v>2.2999999999999998</c:v>
                </c:pt>
                <c:pt idx="1605">
                  <c:v>2.33</c:v>
                </c:pt>
                <c:pt idx="1606">
                  <c:v>2.39</c:v>
                </c:pt>
                <c:pt idx="1607">
                  <c:v>2.4</c:v>
                </c:pt>
                <c:pt idx="1608">
                  <c:v>2.4</c:v>
                </c:pt>
                <c:pt idx="1609">
                  <c:v>2.37</c:v>
                </c:pt>
                <c:pt idx="1610">
                  <c:v>2.33</c:v>
                </c:pt>
                <c:pt idx="1611">
                  <c:v>2.31</c:v>
                </c:pt>
                <c:pt idx="1612">
                  <c:v>2.2999999999999998</c:v>
                </c:pt>
                <c:pt idx="1613">
                  <c:v>2.2200000000000002</c:v>
                </c:pt>
                <c:pt idx="1614">
                  <c:v>2.42</c:v>
                </c:pt>
                <c:pt idx="1615">
                  <c:v>2.2799999999999998</c:v>
                </c:pt>
                <c:pt idx="1616">
                  <c:v>2.25</c:v>
                </c:pt>
                <c:pt idx="1617">
                  <c:v>2.23</c:v>
                </c:pt>
                <c:pt idx="1618">
                  <c:v>2.2599999999999998</c:v>
                </c:pt>
                <c:pt idx="1619">
                  <c:v>2.17</c:v>
                </c:pt>
                <c:pt idx="1620">
                  <c:v>2.1800000000000002</c:v>
                </c:pt>
                <c:pt idx="1621">
                  <c:v>2.16</c:v>
                </c:pt>
                <c:pt idx="1622">
                  <c:v>2.11</c:v>
                </c:pt>
                <c:pt idx="1623">
                  <c:v>2.1</c:v>
                </c:pt>
                <c:pt idx="1624">
                  <c:v>2.06</c:v>
                </c:pt>
                <c:pt idx="1625">
                  <c:v>2.04</c:v>
                </c:pt>
                <c:pt idx="1626">
                  <c:v>2</c:v>
                </c:pt>
                <c:pt idx="1627">
                  <c:v>1.98</c:v>
                </c:pt>
                <c:pt idx="1628">
                  <c:v>1.93</c:v>
                </c:pt>
                <c:pt idx="1629">
                  <c:v>1.93</c:v>
                </c:pt>
                <c:pt idx="1630">
                  <c:v>1.99</c:v>
                </c:pt>
                <c:pt idx="1631">
                  <c:v>2</c:v>
                </c:pt>
                <c:pt idx="1632">
                  <c:v>2.08</c:v>
                </c:pt>
                <c:pt idx="1633">
                  <c:v>2.0699999999999998</c:v>
                </c:pt>
                <c:pt idx="1634">
                  <c:v>2.0699999999999998</c:v>
                </c:pt>
                <c:pt idx="1635">
                  <c:v>2.06</c:v>
                </c:pt>
                <c:pt idx="1636">
                  <c:v>1.97</c:v>
                </c:pt>
                <c:pt idx="1637">
                  <c:v>1.96</c:v>
                </c:pt>
                <c:pt idx="1638">
                  <c:v>1.94</c:v>
                </c:pt>
                <c:pt idx="1639">
                  <c:v>1.95</c:v>
                </c:pt>
                <c:pt idx="1640">
                  <c:v>1.93</c:v>
                </c:pt>
                <c:pt idx="1641">
                  <c:v>1.96</c:v>
                </c:pt>
                <c:pt idx="1642">
                  <c:v>2.0099999999999998</c:v>
                </c:pt>
                <c:pt idx="1643">
                  <c:v>2</c:v>
                </c:pt>
                <c:pt idx="1644">
                  <c:v>1.98</c:v>
                </c:pt>
                <c:pt idx="1645">
                  <c:v>1.98</c:v>
                </c:pt>
                <c:pt idx="1646">
                  <c:v>1.96</c:v>
                </c:pt>
                <c:pt idx="1647">
                  <c:v>1.94</c:v>
                </c:pt>
                <c:pt idx="1648">
                  <c:v>1.92</c:v>
                </c:pt>
                <c:pt idx="1649">
                  <c:v>1.91</c:v>
                </c:pt>
                <c:pt idx="1650">
                  <c:v>1.9</c:v>
                </c:pt>
                <c:pt idx="1651">
                  <c:v>1.9</c:v>
                </c:pt>
                <c:pt idx="1652">
                  <c:v>1.92</c:v>
                </c:pt>
                <c:pt idx="1653">
                  <c:v>1.9</c:v>
                </c:pt>
                <c:pt idx="1654">
                  <c:v>1.9</c:v>
                </c:pt>
                <c:pt idx="1655">
                  <c:v>1.91</c:v>
                </c:pt>
                <c:pt idx="1656">
                  <c:v>1.9</c:v>
                </c:pt>
                <c:pt idx="1657">
                  <c:v>1.9</c:v>
                </c:pt>
                <c:pt idx="1658">
                  <c:v>1.93</c:v>
                </c:pt>
                <c:pt idx="1659">
                  <c:v>1.93</c:v>
                </c:pt>
                <c:pt idx="1660">
                  <c:v>1.92</c:v>
                </c:pt>
                <c:pt idx="1661">
                  <c:v>1.91</c:v>
                </c:pt>
                <c:pt idx="1662">
                  <c:v>1.94</c:v>
                </c:pt>
                <c:pt idx="1663">
                  <c:v>1.95</c:v>
                </c:pt>
                <c:pt idx="1664">
                  <c:v>1.99</c:v>
                </c:pt>
                <c:pt idx="1665">
                  <c:v>2</c:v>
                </c:pt>
                <c:pt idx="1666">
                  <c:v>1.99</c:v>
                </c:pt>
                <c:pt idx="1667">
                  <c:v>1.91</c:v>
                </c:pt>
                <c:pt idx="1668">
                  <c:v>1.88</c:v>
                </c:pt>
                <c:pt idx="1669">
                  <c:v>1.91</c:v>
                </c:pt>
                <c:pt idx="1670">
                  <c:v>1.97</c:v>
                </c:pt>
                <c:pt idx="1671">
                  <c:v>1.91</c:v>
                </c:pt>
                <c:pt idx="1672">
                  <c:v>1.94</c:v>
                </c:pt>
                <c:pt idx="1673">
                  <c:v>1.95</c:v>
                </c:pt>
                <c:pt idx="1674">
                  <c:v>1.9</c:v>
                </c:pt>
                <c:pt idx="1675">
                  <c:v>1.79</c:v>
                </c:pt>
                <c:pt idx="1676">
                  <c:v>1.76</c:v>
                </c:pt>
                <c:pt idx="1677">
                  <c:v>1.77</c:v>
                </c:pt>
                <c:pt idx="1678">
                  <c:v>1.75</c:v>
                </c:pt>
                <c:pt idx="1679">
                  <c:v>1.77</c:v>
                </c:pt>
                <c:pt idx="1680">
                  <c:v>1.77</c:v>
                </c:pt>
                <c:pt idx="1681">
                  <c:v>1.76</c:v>
                </c:pt>
                <c:pt idx="1682">
                  <c:v>1.78</c:v>
                </c:pt>
                <c:pt idx="1683">
                  <c:v>1.78</c:v>
                </c:pt>
                <c:pt idx="1684">
                  <c:v>1.8</c:v>
                </c:pt>
                <c:pt idx="1685">
                  <c:v>1.79</c:v>
                </c:pt>
                <c:pt idx="1686">
                  <c:v>1.8</c:v>
                </c:pt>
                <c:pt idx="1687">
                  <c:v>1.82</c:v>
                </c:pt>
                <c:pt idx="1688">
                  <c:v>1.83</c:v>
                </c:pt>
                <c:pt idx="1689">
                  <c:v>1.87</c:v>
                </c:pt>
                <c:pt idx="1690">
                  <c:v>1.89</c:v>
                </c:pt>
                <c:pt idx="1691">
                  <c:v>1.91</c:v>
                </c:pt>
                <c:pt idx="1692">
                  <c:v>1.93</c:v>
                </c:pt>
                <c:pt idx="1693">
                  <c:v>1.93</c:v>
                </c:pt>
                <c:pt idx="1694">
                  <c:v>1.92</c:v>
                </c:pt>
                <c:pt idx="1695">
                  <c:v>1.88</c:v>
                </c:pt>
                <c:pt idx="1696">
                  <c:v>1.82</c:v>
                </c:pt>
                <c:pt idx="1697">
                  <c:v>1.77</c:v>
                </c:pt>
                <c:pt idx="1698">
                  <c:v>1.71</c:v>
                </c:pt>
                <c:pt idx="1699">
                  <c:v>1.71</c:v>
                </c:pt>
                <c:pt idx="1700">
                  <c:v>1.68</c:v>
                </c:pt>
                <c:pt idx="1701">
                  <c:v>1.67</c:v>
                </c:pt>
                <c:pt idx="1702">
                  <c:v>1.72</c:v>
                </c:pt>
                <c:pt idx="1703">
                  <c:v>1.78</c:v>
                </c:pt>
                <c:pt idx="1704">
                  <c:v>1.8</c:v>
                </c:pt>
                <c:pt idx="1705">
                  <c:v>1.81</c:v>
                </c:pt>
                <c:pt idx="1706">
                  <c:v>1.81</c:v>
                </c:pt>
                <c:pt idx="1707">
                  <c:v>1.82</c:v>
                </c:pt>
                <c:pt idx="1708">
                  <c:v>1.82</c:v>
                </c:pt>
                <c:pt idx="1709">
                  <c:v>1.85</c:v>
                </c:pt>
                <c:pt idx="1710">
                  <c:v>1.89</c:v>
                </c:pt>
                <c:pt idx="1711">
                  <c:v>2.06</c:v>
                </c:pt>
                <c:pt idx="1712">
                  <c:v>2.14</c:v>
                </c:pt>
                <c:pt idx="1713">
                  <c:v>2.2599999999999998</c:v>
                </c:pt>
                <c:pt idx="1714">
                  <c:v>2.2200000000000002</c:v>
                </c:pt>
                <c:pt idx="1715">
                  <c:v>2.2799999999999998</c:v>
                </c:pt>
                <c:pt idx="1716">
                  <c:v>2.2599999999999998</c:v>
                </c:pt>
                <c:pt idx="1717">
                  <c:v>2.3199999999999998</c:v>
                </c:pt>
                <c:pt idx="1718">
                  <c:v>2.3199999999999998</c:v>
                </c:pt>
                <c:pt idx="1719">
                  <c:v>2.2599999999999998</c:v>
                </c:pt>
                <c:pt idx="1720">
                  <c:v>2.2400000000000002</c:v>
                </c:pt>
                <c:pt idx="1721">
                  <c:v>2.19</c:v>
                </c:pt>
                <c:pt idx="1722">
                  <c:v>2.14</c:v>
                </c:pt>
                <c:pt idx="1723">
                  <c:v>2.1</c:v>
                </c:pt>
                <c:pt idx="1724">
                  <c:v>2.08</c:v>
                </c:pt>
                <c:pt idx="1725">
                  <c:v>2.04</c:v>
                </c:pt>
                <c:pt idx="1726">
                  <c:v>2.1</c:v>
                </c:pt>
                <c:pt idx="1727">
                  <c:v>2.15</c:v>
                </c:pt>
                <c:pt idx="1728">
                  <c:v>2.14</c:v>
                </c:pt>
                <c:pt idx="1729">
                  <c:v>2.09</c:v>
                </c:pt>
                <c:pt idx="1730">
                  <c:v>2.0299999999999998</c:v>
                </c:pt>
                <c:pt idx="1731">
                  <c:v>1.99</c:v>
                </c:pt>
                <c:pt idx="1732">
                  <c:v>1.97</c:v>
                </c:pt>
                <c:pt idx="1733">
                  <c:v>1.98</c:v>
                </c:pt>
                <c:pt idx="1734">
                  <c:v>1.9</c:v>
                </c:pt>
                <c:pt idx="1735">
                  <c:v>1.9</c:v>
                </c:pt>
                <c:pt idx="1736">
                  <c:v>1.95</c:v>
                </c:pt>
                <c:pt idx="1737">
                  <c:v>1.9</c:v>
                </c:pt>
                <c:pt idx="1738">
                  <c:v>1.83</c:v>
                </c:pt>
                <c:pt idx="1739">
                  <c:v>1.79</c:v>
                </c:pt>
                <c:pt idx="1740">
                  <c:v>1.69</c:v>
                </c:pt>
                <c:pt idx="1741">
                  <c:v>1.7</c:v>
                </c:pt>
                <c:pt idx="1742">
                  <c:v>1.69</c:v>
                </c:pt>
                <c:pt idx="1743">
                  <c:v>1.7</c:v>
                </c:pt>
                <c:pt idx="1744">
                  <c:v>1.7</c:v>
                </c:pt>
                <c:pt idx="1745">
                  <c:v>1.7</c:v>
                </c:pt>
                <c:pt idx="1746">
                  <c:v>1.67</c:v>
                </c:pt>
                <c:pt idx="1747">
                  <c:v>1.66</c:v>
                </c:pt>
                <c:pt idx="1748">
                  <c:v>1.69</c:v>
                </c:pt>
                <c:pt idx="1749">
                  <c:v>1.7</c:v>
                </c:pt>
                <c:pt idx="1750">
                  <c:v>1.7</c:v>
                </c:pt>
                <c:pt idx="1751">
                  <c:v>1.76</c:v>
                </c:pt>
                <c:pt idx="1752">
                  <c:v>1.87</c:v>
                </c:pt>
                <c:pt idx="1753">
                  <c:v>1.92</c:v>
                </c:pt>
                <c:pt idx="1754">
                  <c:v>1.89</c:v>
                </c:pt>
                <c:pt idx="1755">
                  <c:v>1.85</c:v>
                </c:pt>
                <c:pt idx="1756">
                  <c:v>1.88</c:v>
                </c:pt>
                <c:pt idx="1757">
                  <c:v>1.92</c:v>
                </c:pt>
                <c:pt idx="1758">
                  <c:v>1.91</c:v>
                </c:pt>
                <c:pt idx="1759">
                  <c:v>1.94</c:v>
                </c:pt>
                <c:pt idx="1760">
                  <c:v>1.95</c:v>
                </c:pt>
                <c:pt idx="1761">
                  <c:v>1.97</c:v>
                </c:pt>
                <c:pt idx="1762">
                  <c:v>1.94</c:v>
                </c:pt>
                <c:pt idx="1763">
                  <c:v>1.94</c:v>
                </c:pt>
                <c:pt idx="1764">
                  <c:v>2.13</c:v>
                </c:pt>
                <c:pt idx="1765">
                  <c:v>2.12</c:v>
                </c:pt>
                <c:pt idx="1766">
                  <c:v>2.12</c:v>
                </c:pt>
                <c:pt idx="1767">
                  <c:v>2.12</c:v>
                </c:pt>
                <c:pt idx="1768">
                  <c:v>2.11</c:v>
                </c:pt>
                <c:pt idx="1769">
                  <c:v>2.12</c:v>
                </c:pt>
                <c:pt idx="1770">
                  <c:v>2.11</c:v>
                </c:pt>
                <c:pt idx="1771">
                  <c:v>2.12</c:v>
                </c:pt>
                <c:pt idx="1772">
                  <c:v>2.14</c:v>
                </c:pt>
                <c:pt idx="1773">
                  <c:v>2.14</c:v>
                </c:pt>
                <c:pt idx="1774">
                  <c:v>2.15</c:v>
                </c:pt>
                <c:pt idx="1775">
                  <c:v>2.13</c:v>
                </c:pt>
                <c:pt idx="1776">
                  <c:v>2.14</c:v>
                </c:pt>
                <c:pt idx="1777">
                  <c:v>2.1800000000000002</c:v>
                </c:pt>
                <c:pt idx="1778">
                  <c:v>2.21</c:v>
                </c:pt>
                <c:pt idx="1779">
                  <c:v>2.2200000000000002</c:v>
                </c:pt>
                <c:pt idx="1780">
                  <c:v>2.2400000000000002</c:v>
                </c:pt>
                <c:pt idx="1781">
                  <c:v>2.23</c:v>
                </c:pt>
                <c:pt idx="1782">
                  <c:v>2.25</c:v>
                </c:pt>
                <c:pt idx="1783">
                  <c:v>2.2400000000000002</c:v>
                </c:pt>
                <c:pt idx="1784">
                  <c:v>2.23</c:v>
                </c:pt>
                <c:pt idx="1785">
                  <c:v>2.2000000000000002</c:v>
                </c:pt>
                <c:pt idx="1786">
                  <c:v>2.2000000000000002</c:v>
                </c:pt>
                <c:pt idx="1787">
                  <c:v>2.17</c:v>
                </c:pt>
                <c:pt idx="1788">
                  <c:v>2.17</c:v>
                </c:pt>
                <c:pt idx="1789">
                  <c:v>2.2200000000000002</c:v>
                </c:pt>
                <c:pt idx="1790">
                  <c:v>2.2400000000000002</c:v>
                </c:pt>
                <c:pt idx="1791">
                  <c:v>2.2400000000000002</c:v>
                </c:pt>
                <c:pt idx="1792">
                  <c:v>2.2400000000000002</c:v>
                </c:pt>
                <c:pt idx="1793">
                  <c:v>2.2400000000000002</c:v>
                </c:pt>
                <c:pt idx="1794">
                  <c:v>2.2799999999999998</c:v>
                </c:pt>
                <c:pt idx="1795">
                  <c:v>2.34</c:v>
                </c:pt>
                <c:pt idx="1796">
                  <c:v>2.4500000000000002</c:v>
                </c:pt>
                <c:pt idx="1797">
                  <c:v>2.4700000000000002</c:v>
                </c:pt>
                <c:pt idx="1798">
                  <c:v>2.48</c:v>
                </c:pt>
                <c:pt idx="1799">
                  <c:v>2.4700000000000002</c:v>
                </c:pt>
                <c:pt idx="1800">
                  <c:v>2.4900000000000002</c:v>
                </c:pt>
                <c:pt idx="1801">
                  <c:v>2.4900000000000002</c:v>
                </c:pt>
                <c:pt idx="1802">
                  <c:v>2.5</c:v>
                </c:pt>
                <c:pt idx="1803">
                  <c:v>2.4</c:v>
                </c:pt>
                <c:pt idx="1804">
                  <c:v>2.35</c:v>
                </c:pt>
                <c:pt idx="1805">
                  <c:v>2.3199999999999998</c:v>
                </c:pt>
                <c:pt idx="1806">
                  <c:v>2.2599999999999998</c:v>
                </c:pt>
                <c:pt idx="1807">
                  <c:v>2.27</c:v>
                </c:pt>
                <c:pt idx="1808">
                  <c:v>2.2000000000000002</c:v>
                </c:pt>
                <c:pt idx="1809">
                  <c:v>2.1800000000000002</c:v>
                </c:pt>
                <c:pt idx="1810">
                  <c:v>2.15</c:v>
                </c:pt>
                <c:pt idx="1811">
                  <c:v>2.11</c:v>
                </c:pt>
                <c:pt idx="1812">
                  <c:v>2.1</c:v>
                </c:pt>
                <c:pt idx="1813">
                  <c:v>2.11</c:v>
                </c:pt>
                <c:pt idx="1814">
                  <c:v>2.11</c:v>
                </c:pt>
                <c:pt idx="1815">
                  <c:v>2.11</c:v>
                </c:pt>
                <c:pt idx="1816">
                  <c:v>2.12</c:v>
                </c:pt>
                <c:pt idx="1817">
                  <c:v>2.12</c:v>
                </c:pt>
                <c:pt idx="1818">
                  <c:v>2.1</c:v>
                </c:pt>
                <c:pt idx="1819">
                  <c:v>2.08</c:v>
                </c:pt>
                <c:pt idx="1820">
                  <c:v>2.06</c:v>
                </c:pt>
                <c:pt idx="1821">
                  <c:v>2.0699999999999998</c:v>
                </c:pt>
                <c:pt idx="1822">
                  <c:v>2.08</c:v>
                </c:pt>
                <c:pt idx="1823">
                  <c:v>2.11</c:v>
                </c:pt>
                <c:pt idx="1824">
                  <c:v>2.12</c:v>
                </c:pt>
                <c:pt idx="1825">
                  <c:v>2.12</c:v>
                </c:pt>
                <c:pt idx="1826">
                  <c:v>2.13</c:v>
                </c:pt>
                <c:pt idx="1827">
                  <c:v>2.09</c:v>
                </c:pt>
                <c:pt idx="1828">
                  <c:v>2.0499999999999998</c:v>
                </c:pt>
                <c:pt idx="1829">
                  <c:v>2.0499999999999998</c:v>
                </c:pt>
                <c:pt idx="1830">
                  <c:v>2.0299999999999998</c:v>
                </c:pt>
                <c:pt idx="1831">
                  <c:v>2.0499999999999998</c:v>
                </c:pt>
                <c:pt idx="1832">
                  <c:v>2.04</c:v>
                </c:pt>
                <c:pt idx="1833">
                  <c:v>2.0099999999999998</c:v>
                </c:pt>
                <c:pt idx="1834">
                  <c:v>2.0099999999999998</c:v>
                </c:pt>
                <c:pt idx="1835">
                  <c:v>1.96</c:v>
                </c:pt>
                <c:pt idx="1836">
                  <c:v>1.9</c:v>
                </c:pt>
                <c:pt idx="1837">
                  <c:v>1.88</c:v>
                </c:pt>
                <c:pt idx="1838">
                  <c:v>1.87</c:v>
                </c:pt>
                <c:pt idx="1839">
                  <c:v>1.86</c:v>
                </c:pt>
                <c:pt idx="1840">
                  <c:v>1.86</c:v>
                </c:pt>
                <c:pt idx="1841">
                  <c:v>1.86</c:v>
                </c:pt>
                <c:pt idx="1842">
                  <c:v>1.88</c:v>
                </c:pt>
                <c:pt idx="1843">
                  <c:v>1.86</c:v>
                </c:pt>
                <c:pt idx="1844">
                  <c:v>1.86</c:v>
                </c:pt>
                <c:pt idx="1845">
                  <c:v>1.81</c:v>
                </c:pt>
                <c:pt idx="1846">
                  <c:v>1.77</c:v>
                </c:pt>
                <c:pt idx="1847">
                  <c:v>1.77</c:v>
                </c:pt>
                <c:pt idx="1848">
                  <c:v>1.8</c:v>
                </c:pt>
                <c:pt idx="1849">
                  <c:v>1.81</c:v>
                </c:pt>
                <c:pt idx="1850">
                  <c:v>1.82</c:v>
                </c:pt>
                <c:pt idx="1851">
                  <c:v>1.84</c:v>
                </c:pt>
                <c:pt idx="1852">
                  <c:v>1.83</c:v>
                </c:pt>
                <c:pt idx="1853">
                  <c:v>1.82</c:v>
                </c:pt>
                <c:pt idx="1854">
                  <c:v>1.84</c:v>
                </c:pt>
                <c:pt idx="1855">
                  <c:v>1.82</c:v>
                </c:pt>
                <c:pt idx="1856">
                  <c:v>1.8</c:v>
                </c:pt>
                <c:pt idx="1857">
                  <c:v>1.81</c:v>
                </c:pt>
                <c:pt idx="1858">
                  <c:v>1.79</c:v>
                </c:pt>
                <c:pt idx="1859">
                  <c:v>1.78</c:v>
                </c:pt>
                <c:pt idx="1860">
                  <c:v>1.76</c:v>
                </c:pt>
                <c:pt idx="1861">
                  <c:v>1.77</c:v>
                </c:pt>
                <c:pt idx="1862">
                  <c:v>1.78</c:v>
                </c:pt>
                <c:pt idx="1863">
                  <c:v>1.77</c:v>
                </c:pt>
                <c:pt idx="1864">
                  <c:v>1.74</c:v>
                </c:pt>
                <c:pt idx="1865">
                  <c:v>1.69</c:v>
                </c:pt>
                <c:pt idx="1866">
                  <c:v>1.68</c:v>
                </c:pt>
                <c:pt idx="1867">
                  <c:v>1.67</c:v>
                </c:pt>
                <c:pt idx="1868">
                  <c:v>1.66</c:v>
                </c:pt>
                <c:pt idx="1869">
                  <c:v>1.76</c:v>
                </c:pt>
                <c:pt idx="1870">
                  <c:v>1.78</c:v>
                </c:pt>
                <c:pt idx="1871">
                  <c:v>1.76</c:v>
                </c:pt>
                <c:pt idx="1872">
                  <c:v>1.77</c:v>
                </c:pt>
                <c:pt idx="1873">
                  <c:v>1.78</c:v>
                </c:pt>
                <c:pt idx="1874">
                  <c:v>1.78</c:v>
                </c:pt>
                <c:pt idx="1875">
                  <c:v>1.84</c:v>
                </c:pt>
                <c:pt idx="1876">
                  <c:v>1.85</c:v>
                </c:pt>
                <c:pt idx="1877">
                  <c:v>1.82</c:v>
                </c:pt>
                <c:pt idx="1878">
                  <c:v>1.81</c:v>
                </c:pt>
                <c:pt idx="1879">
                  <c:v>1.79</c:v>
                </c:pt>
                <c:pt idx="1880">
                  <c:v>1.76</c:v>
                </c:pt>
                <c:pt idx="1881">
                  <c:v>1.77</c:v>
                </c:pt>
                <c:pt idx="1882">
                  <c:v>1.75</c:v>
                </c:pt>
                <c:pt idx="1883">
                  <c:v>1.76</c:v>
                </c:pt>
                <c:pt idx="1884">
                  <c:v>1.76</c:v>
                </c:pt>
                <c:pt idx="1885">
                  <c:v>1.8</c:v>
                </c:pt>
                <c:pt idx="1886">
                  <c:v>1.79</c:v>
                </c:pt>
                <c:pt idx="1887">
                  <c:v>1.79</c:v>
                </c:pt>
                <c:pt idx="1888">
                  <c:v>1.8</c:v>
                </c:pt>
                <c:pt idx="1889">
                  <c:v>1.82</c:v>
                </c:pt>
                <c:pt idx="1890">
                  <c:v>1.81</c:v>
                </c:pt>
                <c:pt idx="1891">
                  <c:v>1.82</c:v>
                </c:pt>
                <c:pt idx="1892">
                  <c:v>1.83</c:v>
                </c:pt>
                <c:pt idx="1893">
                  <c:v>1.86</c:v>
                </c:pt>
                <c:pt idx="1894">
                  <c:v>1.83</c:v>
                </c:pt>
                <c:pt idx="1895">
                  <c:v>1.82</c:v>
                </c:pt>
                <c:pt idx="1896">
                  <c:v>1.8</c:v>
                </c:pt>
                <c:pt idx="1897">
                  <c:v>1.82</c:v>
                </c:pt>
                <c:pt idx="1898">
                  <c:v>1.81</c:v>
                </c:pt>
                <c:pt idx="1899">
                  <c:v>1.8</c:v>
                </c:pt>
                <c:pt idx="1900">
                  <c:v>1.81</c:v>
                </c:pt>
                <c:pt idx="1901">
                  <c:v>1.83</c:v>
                </c:pt>
                <c:pt idx="1902">
                  <c:v>1.84</c:v>
                </c:pt>
                <c:pt idx="1903">
                  <c:v>1.84</c:v>
                </c:pt>
                <c:pt idx="1904">
                  <c:v>1.85</c:v>
                </c:pt>
                <c:pt idx="1905">
                  <c:v>1.83</c:v>
                </c:pt>
                <c:pt idx="1906">
                  <c:v>1.81</c:v>
                </c:pt>
                <c:pt idx="1907">
                  <c:v>1.8</c:v>
                </c:pt>
                <c:pt idx="1908">
                  <c:v>1.79</c:v>
                </c:pt>
                <c:pt idx="1909">
                  <c:v>1.79</c:v>
                </c:pt>
                <c:pt idx="1910">
                  <c:v>1.73</c:v>
                </c:pt>
                <c:pt idx="1911">
                  <c:v>1.69</c:v>
                </c:pt>
                <c:pt idx="1912">
                  <c:v>1.65</c:v>
                </c:pt>
                <c:pt idx="1913">
                  <c:v>1.63</c:v>
                </c:pt>
                <c:pt idx="1914">
                  <c:v>1.67</c:v>
                </c:pt>
                <c:pt idx="1915">
                  <c:v>1.64</c:v>
                </c:pt>
                <c:pt idx="1916">
                  <c:v>1.65</c:v>
                </c:pt>
                <c:pt idx="1917">
                  <c:v>1.66</c:v>
                </c:pt>
                <c:pt idx="1918">
                  <c:v>1.65</c:v>
                </c:pt>
                <c:pt idx="1919">
                  <c:v>1.63</c:v>
                </c:pt>
                <c:pt idx="1920">
                  <c:v>1.61</c:v>
                </c:pt>
                <c:pt idx="1921">
                  <c:v>1.57</c:v>
                </c:pt>
                <c:pt idx="1922">
                  <c:v>1.53</c:v>
                </c:pt>
                <c:pt idx="1923">
                  <c:v>1.53</c:v>
                </c:pt>
                <c:pt idx="1924">
                  <c:v>1.51</c:v>
                </c:pt>
                <c:pt idx="1925">
                  <c:v>1.42</c:v>
                </c:pt>
                <c:pt idx="1926">
                  <c:v>1.39</c:v>
                </c:pt>
                <c:pt idx="1927">
                  <c:v>1.36</c:v>
                </c:pt>
                <c:pt idx="1928">
                  <c:v>1.32</c:v>
                </c:pt>
                <c:pt idx="1929">
                  <c:v>1.25</c:v>
                </c:pt>
                <c:pt idx="1930">
                  <c:v>1.22</c:v>
                </c:pt>
                <c:pt idx="1931">
                  <c:v>1.1599999999999999</c:v>
                </c:pt>
                <c:pt idx="1932">
                  <c:v>1.1499999999999999</c:v>
                </c:pt>
                <c:pt idx="1933">
                  <c:v>1.1399999999999999</c:v>
                </c:pt>
                <c:pt idx="1934">
                  <c:v>1.1599999999999999</c:v>
                </c:pt>
                <c:pt idx="1935">
                  <c:v>1.22</c:v>
                </c:pt>
                <c:pt idx="1936">
                  <c:v>1.21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4EE8-44DE-8DD8-C67507863A0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28423040"/>
        <c:axId val="128424576"/>
      </c:lineChart>
      <c:lineChart>
        <c:grouping val="standard"/>
        <c:varyColors val="0"/>
        <c:ser>
          <c:idx val="2"/>
          <c:order val="3"/>
          <c:tx>
            <c:v>x</c:v>
          </c:tx>
          <c:marker>
            <c:symbol val="none"/>
          </c:marker>
          <c:val>
            <c:numLit>
              <c:formatCode>General</c:formatCode>
              <c:ptCount val="1"/>
              <c:pt idx="0">
                <c:v>0</c:v>
              </c:pt>
            </c:numLit>
          </c:val>
          <c:smooth val="0"/>
          <c:extLst>
            <c:ext xmlns:c16="http://schemas.microsoft.com/office/drawing/2014/chart" uri="{C3380CC4-5D6E-409C-BE32-E72D297353CC}">
              <c16:uniqueId val="{00000004-4EE8-44DE-8DD8-C67507863A0B}"/>
            </c:ext>
          </c:extLst>
        </c:ser>
        <c:ser>
          <c:idx val="4"/>
          <c:order val="4"/>
          <c:tx>
            <c:v>3 hónapos bankközi hozam</c:v>
          </c:tx>
          <c:spPr>
            <a:ln>
              <a:solidFill>
                <a:srgbClr val="7A633F"/>
              </a:solidFill>
            </a:ln>
          </c:spPr>
          <c:marker>
            <c:symbol val="none"/>
          </c:marker>
          <c:val>
            <c:numRef>
              <c:f>napi!$M$2503:$M$4439</c:f>
              <c:numCache>
                <c:formatCode>General</c:formatCode>
                <c:ptCount val="1937"/>
                <c:pt idx="0">
                  <c:v>#N/A</c:v>
                </c:pt>
                <c:pt idx="1">
                  <c:v>#N/A</c:v>
                </c:pt>
                <c:pt idx="2">
                  <c:v>#N/A</c:v>
                </c:pt>
                <c:pt idx="3">
                  <c:v>#N/A</c:v>
                </c:pt>
                <c:pt idx="4">
                  <c:v>#N/A</c:v>
                </c:pt>
                <c:pt idx="5">
                  <c:v>#N/A</c:v>
                </c:pt>
                <c:pt idx="6">
                  <c:v>#N/A</c:v>
                </c:pt>
                <c:pt idx="7">
                  <c:v>#N/A</c:v>
                </c:pt>
                <c:pt idx="8">
                  <c:v>#N/A</c:v>
                </c:pt>
                <c:pt idx="9">
                  <c:v>#N/A</c:v>
                </c:pt>
                <c:pt idx="10">
                  <c:v>#N/A</c:v>
                </c:pt>
                <c:pt idx="11">
                  <c:v>#N/A</c:v>
                </c:pt>
                <c:pt idx="12">
                  <c:v>#N/A</c:v>
                </c:pt>
                <c:pt idx="13">
                  <c:v>#N/A</c:v>
                </c:pt>
                <c:pt idx="14">
                  <c:v>#N/A</c:v>
                </c:pt>
                <c:pt idx="15">
                  <c:v>#N/A</c:v>
                </c:pt>
                <c:pt idx="16">
                  <c:v>#N/A</c:v>
                </c:pt>
                <c:pt idx="17">
                  <c:v>#N/A</c:v>
                </c:pt>
                <c:pt idx="18">
                  <c:v>#N/A</c:v>
                </c:pt>
                <c:pt idx="19">
                  <c:v>#N/A</c:v>
                </c:pt>
                <c:pt idx="20">
                  <c:v>#N/A</c:v>
                </c:pt>
                <c:pt idx="21">
                  <c:v>#N/A</c:v>
                </c:pt>
                <c:pt idx="22">
                  <c:v>#N/A</c:v>
                </c:pt>
                <c:pt idx="23">
                  <c:v>#N/A</c:v>
                </c:pt>
                <c:pt idx="24">
                  <c:v>#N/A</c:v>
                </c:pt>
                <c:pt idx="25">
                  <c:v>#N/A</c:v>
                </c:pt>
                <c:pt idx="26">
                  <c:v>#N/A</c:v>
                </c:pt>
                <c:pt idx="27">
                  <c:v>#N/A</c:v>
                </c:pt>
                <c:pt idx="28">
                  <c:v>#N/A</c:v>
                </c:pt>
                <c:pt idx="29">
                  <c:v>#N/A</c:v>
                </c:pt>
                <c:pt idx="30">
                  <c:v>#N/A</c:v>
                </c:pt>
                <c:pt idx="31">
                  <c:v>#N/A</c:v>
                </c:pt>
                <c:pt idx="32">
                  <c:v>#N/A</c:v>
                </c:pt>
                <c:pt idx="33">
                  <c:v>#N/A</c:v>
                </c:pt>
                <c:pt idx="34">
                  <c:v>#N/A</c:v>
                </c:pt>
                <c:pt idx="35">
                  <c:v>#N/A</c:v>
                </c:pt>
                <c:pt idx="36">
                  <c:v>#N/A</c:v>
                </c:pt>
                <c:pt idx="37">
                  <c:v>#N/A</c:v>
                </c:pt>
                <c:pt idx="38">
                  <c:v>#N/A</c:v>
                </c:pt>
                <c:pt idx="39">
                  <c:v>#N/A</c:v>
                </c:pt>
                <c:pt idx="40">
                  <c:v>#N/A</c:v>
                </c:pt>
                <c:pt idx="41">
                  <c:v>#N/A</c:v>
                </c:pt>
                <c:pt idx="42">
                  <c:v>#N/A</c:v>
                </c:pt>
                <c:pt idx="43">
                  <c:v>#N/A</c:v>
                </c:pt>
                <c:pt idx="44">
                  <c:v>#N/A</c:v>
                </c:pt>
                <c:pt idx="45">
                  <c:v>#N/A</c:v>
                </c:pt>
                <c:pt idx="46">
                  <c:v>#N/A</c:v>
                </c:pt>
                <c:pt idx="47">
                  <c:v>#N/A</c:v>
                </c:pt>
                <c:pt idx="48">
                  <c:v>#N/A</c:v>
                </c:pt>
                <c:pt idx="49">
                  <c:v>#N/A</c:v>
                </c:pt>
                <c:pt idx="50">
                  <c:v>#N/A</c:v>
                </c:pt>
                <c:pt idx="51">
                  <c:v>#N/A</c:v>
                </c:pt>
                <c:pt idx="52">
                  <c:v>#N/A</c:v>
                </c:pt>
                <c:pt idx="53">
                  <c:v>#N/A</c:v>
                </c:pt>
                <c:pt idx="54">
                  <c:v>#N/A</c:v>
                </c:pt>
                <c:pt idx="55">
                  <c:v>#N/A</c:v>
                </c:pt>
                <c:pt idx="56">
                  <c:v>#N/A</c:v>
                </c:pt>
                <c:pt idx="57">
                  <c:v>#N/A</c:v>
                </c:pt>
                <c:pt idx="58">
                  <c:v>#N/A</c:v>
                </c:pt>
                <c:pt idx="59">
                  <c:v>#N/A</c:v>
                </c:pt>
                <c:pt idx="60">
                  <c:v>#N/A</c:v>
                </c:pt>
                <c:pt idx="61">
                  <c:v>#N/A</c:v>
                </c:pt>
                <c:pt idx="62">
                  <c:v>#N/A</c:v>
                </c:pt>
                <c:pt idx="63">
                  <c:v>#N/A</c:v>
                </c:pt>
                <c:pt idx="64">
                  <c:v>#N/A</c:v>
                </c:pt>
                <c:pt idx="65">
                  <c:v>#N/A</c:v>
                </c:pt>
                <c:pt idx="66">
                  <c:v>#N/A</c:v>
                </c:pt>
                <c:pt idx="67">
                  <c:v>#N/A</c:v>
                </c:pt>
                <c:pt idx="68">
                  <c:v>#N/A</c:v>
                </c:pt>
                <c:pt idx="69">
                  <c:v>#N/A</c:v>
                </c:pt>
                <c:pt idx="70">
                  <c:v>#N/A</c:v>
                </c:pt>
                <c:pt idx="71">
                  <c:v>#N/A</c:v>
                </c:pt>
                <c:pt idx="72">
                  <c:v>#N/A</c:v>
                </c:pt>
                <c:pt idx="73">
                  <c:v>#N/A</c:v>
                </c:pt>
                <c:pt idx="74">
                  <c:v>#N/A</c:v>
                </c:pt>
                <c:pt idx="75">
                  <c:v>#N/A</c:v>
                </c:pt>
                <c:pt idx="76">
                  <c:v>#N/A</c:v>
                </c:pt>
                <c:pt idx="77">
                  <c:v>#N/A</c:v>
                </c:pt>
                <c:pt idx="78">
                  <c:v>#N/A</c:v>
                </c:pt>
                <c:pt idx="79">
                  <c:v>#N/A</c:v>
                </c:pt>
                <c:pt idx="80">
                  <c:v>#N/A</c:v>
                </c:pt>
                <c:pt idx="81">
                  <c:v>#N/A</c:v>
                </c:pt>
                <c:pt idx="82">
                  <c:v>#N/A</c:v>
                </c:pt>
                <c:pt idx="83">
                  <c:v>#N/A</c:v>
                </c:pt>
                <c:pt idx="84">
                  <c:v>#N/A</c:v>
                </c:pt>
                <c:pt idx="85">
                  <c:v>#N/A</c:v>
                </c:pt>
                <c:pt idx="86">
                  <c:v>#N/A</c:v>
                </c:pt>
                <c:pt idx="87">
                  <c:v>#N/A</c:v>
                </c:pt>
                <c:pt idx="88">
                  <c:v>#N/A</c:v>
                </c:pt>
                <c:pt idx="89">
                  <c:v>#N/A</c:v>
                </c:pt>
                <c:pt idx="90">
                  <c:v>#N/A</c:v>
                </c:pt>
                <c:pt idx="91">
                  <c:v>#N/A</c:v>
                </c:pt>
                <c:pt idx="92">
                  <c:v>#N/A</c:v>
                </c:pt>
                <c:pt idx="93">
                  <c:v>#N/A</c:v>
                </c:pt>
                <c:pt idx="94">
                  <c:v>#N/A</c:v>
                </c:pt>
                <c:pt idx="95">
                  <c:v>#N/A</c:v>
                </c:pt>
                <c:pt idx="96">
                  <c:v>#N/A</c:v>
                </c:pt>
                <c:pt idx="97">
                  <c:v>#N/A</c:v>
                </c:pt>
                <c:pt idx="98">
                  <c:v>#N/A</c:v>
                </c:pt>
                <c:pt idx="99">
                  <c:v>#N/A</c:v>
                </c:pt>
                <c:pt idx="100">
                  <c:v>#N/A</c:v>
                </c:pt>
                <c:pt idx="101">
                  <c:v>#N/A</c:v>
                </c:pt>
                <c:pt idx="102">
                  <c:v>#N/A</c:v>
                </c:pt>
                <c:pt idx="103">
                  <c:v>#N/A</c:v>
                </c:pt>
                <c:pt idx="104">
                  <c:v>#N/A</c:v>
                </c:pt>
                <c:pt idx="105">
                  <c:v>#N/A</c:v>
                </c:pt>
                <c:pt idx="106">
                  <c:v>#N/A</c:v>
                </c:pt>
                <c:pt idx="107">
                  <c:v>#N/A</c:v>
                </c:pt>
                <c:pt idx="108">
                  <c:v>#N/A</c:v>
                </c:pt>
                <c:pt idx="109">
                  <c:v>#N/A</c:v>
                </c:pt>
                <c:pt idx="110">
                  <c:v>#N/A</c:v>
                </c:pt>
                <c:pt idx="111">
                  <c:v>#N/A</c:v>
                </c:pt>
                <c:pt idx="112">
                  <c:v>#N/A</c:v>
                </c:pt>
                <c:pt idx="113">
                  <c:v>#N/A</c:v>
                </c:pt>
                <c:pt idx="114">
                  <c:v>#N/A</c:v>
                </c:pt>
                <c:pt idx="115">
                  <c:v>#N/A</c:v>
                </c:pt>
                <c:pt idx="116">
                  <c:v>#N/A</c:v>
                </c:pt>
                <c:pt idx="117">
                  <c:v>#N/A</c:v>
                </c:pt>
                <c:pt idx="118">
                  <c:v>#N/A</c:v>
                </c:pt>
                <c:pt idx="119">
                  <c:v>#N/A</c:v>
                </c:pt>
                <c:pt idx="120">
                  <c:v>#N/A</c:v>
                </c:pt>
                <c:pt idx="121">
                  <c:v>#N/A</c:v>
                </c:pt>
                <c:pt idx="122">
                  <c:v>#N/A</c:v>
                </c:pt>
                <c:pt idx="123">
                  <c:v>#N/A</c:v>
                </c:pt>
                <c:pt idx="124">
                  <c:v>#N/A</c:v>
                </c:pt>
                <c:pt idx="125">
                  <c:v>#N/A</c:v>
                </c:pt>
                <c:pt idx="126">
                  <c:v>#N/A</c:v>
                </c:pt>
                <c:pt idx="127">
                  <c:v>#N/A</c:v>
                </c:pt>
                <c:pt idx="128">
                  <c:v>#N/A</c:v>
                </c:pt>
                <c:pt idx="129">
                  <c:v>#N/A</c:v>
                </c:pt>
                <c:pt idx="130">
                  <c:v>#N/A</c:v>
                </c:pt>
                <c:pt idx="131">
                  <c:v>#N/A</c:v>
                </c:pt>
                <c:pt idx="132">
                  <c:v>#N/A</c:v>
                </c:pt>
                <c:pt idx="133">
                  <c:v>#N/A</c:v>
                </c:pt>
                <c:pt idx="134">
                  <c:v>#N/A</c:v>
                </c:pt>
                <c:pt idx="135">
                  <c:v>#N/A</c:v>
                </c:pt>
                <c:pt idx="136">
                  <c:v>#N/A</c:v>
                </c:pt>
                <c:pt idx="137">
                  <c:v>#N/A</c:v>
                </c:pt>
                <c:pt idx="138">
                  <c:v>#N/A</c:v>
                </c:pt>
                <c:pt idx="139">
                  <c:v>#N/A</c:v>
                </c:pt>
                <c:pt idx="140">
                  <c:v>#N/A</c:v>
                </c:pt>
                <c:pt idx="141">
                  <c:v>#N/A</c:v>
                </c:pt>
                <c:pt idx="142">
                  <c:v>#N/A</c:v>
                </c:pt>
                <c:pt idx="143">
                  <c:v>#N/A</c:v>
                </c:pt>
                <c:pt idx="144">
                  <c:v>#N/A</c:v>
                </c:pt>
                <c:pt idx="145">
                  <c:v>#N/A</c:v>
                </c:pt>
                <c:pt idx="146">
                  <c:v>#N/A</c:v>
                </c:pt>
                <c:pt idx="147">
                  <c:v>#N/A</c:v>
                </c:pt>
                <c:pt idx="148">
                  <c:v>#N/A</c:v>
                </c:pt>
                <c:pt idx="149">
                  <c:v>#N/A</c:v>
                </c:pt>
                <c:pt idx="150">
                  <c:v>#N/A</c:v>
                </c:pt>
                <c:pt idx="151">
                  <c:v>#N/A</c:v>
                </c:pt>
                <c:pt idx="152">
                  <c:v>#N/A</c:v>
                </c:pt>
                <c:pt idx="153">
                  <c:v>#N/A</c:v>
                </c:pt>
                <c:pt idx="154">
                  <c:v>#N/A</c:v>
                </c:pt>
                <c:pt idx="155">
                  <c:v>#N/A</c:v>
                </c:pt>
                <c:pt idx="156">
                  <c:v>#N/A</c:v>
                </c:pt>
                <c:pt idx="157">
                  <c:v>#N/A</c:v>
                </c:pt>
                <c:pt idx="158">
                  <c:v>#N/A</c:v>
                </c:pt>
                <c:pt idx="159">
                  <c:v>#N/A</c:v>
                </c:pt>
                <c:pt idx="160">
                  <c:v>#N/A</c:v>
                </c:pt>
                <c:pt idx="161">
                  <c:v>#N/A</c:v>
                </c:pt>
                <c:pt idx="162">
                  <c:v>#N/A</c:v>
                </c:pt>
                <c:pt idx="163">
                  <c:v>#N/A</c:v>
                </c:pt>
                <c:pt idx="164">
                  <c:v>#N/A</c:v>
                </c:pt>
                <c:pt idx="165">
                  <c:v>#N/A</c:v>
                </c:pt>
                <c:pt idx="166">
                  <c:v>#N/A</c:v>
                </c:pt>
                <c:pt idx="167">
                  <c:v>#N/A</c:v>
                </c:pt>
                <c:pt idx="168">
                  <c:v>#N/A</c:v>
                </c:pt>
                <c:pt idx="169">
                  <c:v>#N/A</c:v>
                </c:pt>
                <c:pt idx="170">
                  <c:v>#N/A</c:v>
                </c:pt>
                <c:pt idx="171">
                  <c:v>#N/A</c:v>
                </c:pt>
                <c:pt idx="172">
                  <c:v>#N/A</c:v>
                </c:pt>
                <c:pt idx="173">
                  <c:v>#N/A</c:v>
                </c:pt>
                <c:pt idx="174">
                  <c:v>#N/A</c:v>
                </c:pt>
                <c:pt idx="175">
                  <c:v>#N/A</c:v>
                </c:pt>
                <c:pt idx="176">
                  <c:v>#N/A</c:v>
                </c:pt>
                <c:pt idx="177">
                  <c:v>#N/A</c:v>
                </c:pt>
                <c:pt idx="178">
                  <c:v>#N/A</c:v>
                </c:pt>
                <c:pt idx="179">
                  <c:v>#N/A</c:v>
                </c:pt>
                <c:pt idx="180">
                  <c:v>#N/A</c:v>
                </c:pt>
                <c:pt idx="181">
                  <c:v>#N/A</c:v>
                </c:pt>
                <c:pt idx="182">
                  <c:v>#N/A</c:v>
                </c:pt>
                <c:pt idx="183">
                  <c:v>#N/A</c:v>
                </c:pt>
                <c:pt idx="184">
                  <c:v>#N/A</c:v>
                </c:pt>
                <c:pt idx="185">
                  <c:v>#N/A</c:v>
                </c:pt>
                <c:pt idx="186">
                  <c:v>#N/A</c:v>
                </c:pt>
                <c:pt idx="187">
                  <c:v>#N/A</c:v>
                </c:pt>
                <c:pt idx="188">
                  <c:v>#N/A</c:v>
                </c:pt>
                <c:pt idx="189">
                  <c:v>#N/A</c:v>
                </c:pt>
                <c:pt idx="190">
                  <c:v>#N/A</c:v>
                </c:pt>
                <c:pt idx="191">
                  <c:v>#N/A</c:v>
                </c:pt>
                <c:pt idx="192">
                  <c:v>#N/A</c:v>
                </c:pt>
                <c:pt idx="193">
                  <c:v>#N/A</c:v>
                </c:pt>
                <c:pt idx="194">
                  <c:v>#N/A</c:v>
                </c:pt>
                <c:pt idx="195">
                  <c:v>#N/A</c:v>
                </c:pt>
                <c:pt idx="196">
                  <c:v>#N/A</c:v>
                </c:pt>
                <c:pt idx="197">
                  <c:v>#N/A</c:v>
                </c:pt>
                <c:pt idx="198">
                  <c:v>#N/A</c:v>
                </c:pt>
                <c:pt idx="199">
                  <c:v>#N/A</c:v>
                </c:pt>
                <c:pt idx="200">
                  <c:v>#N/A</c:v>
                </c:pt>
                <c:pt idx="201">
                  <c:v>#N/A</c:v>
                </c:pt>
                <c:pt idx="202">
                  <c:v>#N/A</c:v>
                </c:pt>
                <c:pt idx="203">
                  <c:v>#N/A</c:v>
                </c:pt>
                <c:pt idx="204">
                  <c:v>#N/A</c:v>
                </c:pt>
                <c:pt idx="205">
                  <c:v>#N/A</c:v>
                </c:pt>
                <c:pt idx="206">
                  <c:v>#N/A</c:v>
                </c:pt>
                <c:pt idx="207">
                  <c:v>#N/A</c:v>
                </c:pt>
                <c:pt idx="208">
                  <c:v>#N/A</c:v>
                </c:pt>
                <c:pt idx="209">
                  <c:v>#N/A</c:v>
                </c:pt>
                <c:pt idx="210">
                  <c:v>#N/A</c:v>
                </c:pt>
                <c:pt idx="211">
                  <c:v>#N/A</c:v>
                </c:pt>
                <c:pt idx="212">
                  <c:v>#N/A</c:v>
                </c:pt>
                <c:pt idx="213">
                  <c:v>#N/A</c:v>
                </c:pt>
                <c:pt idx="214">
                  <c:v>#N/A</c:v>
                </c:pt>
                <c:pt idx="215">
                  <c:v>#N/A</c:v>
                </c:pt>
                <c:pt idx="216">
                  <c:v>#N/A</c:v>
                </c:pt>
                <c:pt idx="217">
                  <c:v>#N/A</c:v>
                </c:pt>
                <c:pt idx="218">
                  <c:v>#N/A</c:v>
                </c:pt>
                <c:pt idx="219">
                  <c:v>#N/A</c:v>
                </c:pt>
                <c:pt idx="220">
                  <c:v>#N/A</c:v>
                </c:pt>
                <c:pt idx="221">
                  <c:v>#N/A</c:v>
                </c:pt>
                <c:pt idx="222">
                  <c:v>#N/A</c:v>
                </c:pt>
                <c:pt idx="223">
                  <c:v>#N/A</c:v>
                </c:pt>
                <c:pt idx="224">
                  <c:v>#N/A</c:v>
                </c:pt>
                <c:pt idx="225">
                  <c:v>#N/A</c:v>
                </c:pt>
                <c:pt idx="226">
                  <c:v>#N/A</c:v>
                </c:pt>
                <c:pt idx="227">
                  <c:v>#N/A</c:v>
                </c:pt>
                <c:pt idx="228">
                  <c:v>#N/A</c:v>
                </c:pt>
                <c:pt idx="229">
                  <c:v>#N/A</c:v>
                </c:pt>
                <c:pt idx="230">
                  <c:v>#N/A</c:v>
                </c:pt>
                <c:pt idx="231">
                  <c:v>#N/A</c:v>
                </c:pt>
                <c:pt idx="232">
                  <c:v>#N/A</c:v>
                </c:pt>
                <c:pt idx="233">
                  <c:v>#N/A</c:v>
                </c:pt>
                <c:pt idx="234">
                  <c:v>#N/A</c:v>
                </c:pt>
                <c:pt idx="235">
                  <c:v>#N/A</c:v>
                </c:pt>
                <c:pt idx="236">
                  <c:v>#N/A</c:v>
                </c:pt>
                <c:pt idx="237">
                  <c:v>#N/A</c:v>
                </c:pt>
                <c:pt idx="238">
                  <c:v>#N/A</c:v>
                </c:pt>
                <c:pt idx="239">
                  <c:v>#N/A</c:v>
                </c:pt>
                <c:pt idx="240">
                  <c:v>#N/A</c:v>
                </c:pt>
                <c:pt idx="241">
                  <c:v>#N/A</c:v>
                </c:pt>
                <c:pt idx="242">
                  <c:v>#N/A</c:v>
                </c:pt>
                <c:pt idx="243">
                  <c:v>#N/A</c:v>
                </c:pt>
                <c:pt idx="244">
                  <c:v>#N/A</c:v>
                </c:pt>
                <c:pt idx="245">
                  <c:v>#N/A</c:v>
                </c:pt>
                <c:pt idx="246">
                  <c:v>#N/A</c:v>
                </c:pt>
                <c:pt idx="247">
                  <c:v>#N/A</c:v>
                </c:pt>
                <c:pt idx="248">
                  <c:v>#N/A</c:v>
                </c:pt>
                <c:pt idx="249">
                  <c:v>#N/A</c:v>
                </c:pt>
                <c:pt idx="250">
                  <c:v>#N/A</c:v>
                </c:pt>
                <c:pt idx="251">
                  <c:v>#N/A</c:v>
                </c:pt>
                <c:pt idx="252">
                  <c:v>#N/A</c:v>
                </c:pt>
                <c:pt idx="253">
                  <c:v>#N/A</c:v>
                </c:pt>
                <c:pt idx="254">
                  <c:v>5.9155979094557338</c:v>
                </c:pt>
                <c:pt idx="255">
                  <c:v>5.9031456506937738</c:v>
                </c:pt>
                <c:pt idx="256">
                  <c:v>5.9092122625627583</c:v>
                </c:pt>
                <c:pt idx="257">
                  <c:v>5.905167037118523</c:v>
                </c:pt>
                <c:pt idx="258">
                  <c:v>5.9239539164459893</c:v>
                </c:pt>
                <c:pt idx="259">
                  <c:v>5.9661796282728572</c:v>
                </c:pt>
                <c:pt idx="260">
                  <c:v>5.9445591185026183</c:v>
                </c:pt>
                <c:pt idx="261">
                  <c:v>5.9333520748922002</c:v>
                </c:pt>
                <c:pt idx="262">
                  <c:v>5.9078435109833896</c:v>
                </c:pt>
                <c:pt idx="263">
                  <c:v>5.9275907792150848</c:v>
                </c:pt>
                <c:pt idx="264">
                  <c:v>5.9333249352659339</c:v>
                </c:pt>
                <c:pt idx="265">
                  <c:v>5.9050065376466021</c:v>
                </c:pt>
                <c:pt idx="266">
                  <c:v>5.9179039389428452</c:v>
                </c:pt>
                <c:pt idx="267">
                  <c:v>5.9012784006117585</c:v>
                </c:pt>
                <c:pt idx="268">
                  <c:v>5.9221489152950069</c:v>
                </c:pt>
                <c:pt idx="269">
                  <c:v>5.8986252710871128</c:v>
                </c:pt>
                <c:pt idx="270">
                  <c:v>5.9233364636131061</c:v>
                </c:pt>
                <c:pt idx="271">
                  <c:v>6.02446672203848</c:v>
                </c:pt>
                <c:pt idx="272">
                  <c:v>6.1164042359129134</c:v>
                </c:pt>
                <c:pt idx="273">
                  <c:v>6.1064288579501493</c:v>
                </c:pt>
                <c:pt idx="274">
                  <c:v>6.1064288579501493</c:v>
                </c:pt>
                <c:pt idx="275">
                  <c:v>6.1126737512750857</c:v>
                </c:pt>
                <c:pt idx="276">
                  <c:v>6.1041037354321155</c:v>
                </c:pt>
                <c:pt idx="277">
                  <c:v>6.1040903139876859</c:v>
                </c:pt>
                <c:pt idx="278">
                  <c:v>6.1192284480392116</c:v>
                </c:pt>
                <c:pt idx="279">
                  <c:v>6.1149954230290797</c:v>
                </c:pt>
                <c:pt idx="280">
                  <c:v>6.1126693965953454</c:v>
                </c:pt>
                <c:pt idx="281">
                  <c:v>6.1326287009813214</c:v>
                </c:pt>
                <c:pt idx="282">
                  <c:v>6.1425939313724713</c:v>
                </c:pt>
                <c:pt idx="283">
                  <c:v>6.1345051767911913</c:v>
                </c:pt>
                <c:pt idx="284">
                  <c:v>6.1228823434072055</c:v>
                </c:pt>
                <c:pt idx="285">
                  <c:v>6.11223826075652</c:v>
                </c:pt>
                <c:pt idx="286">
                  <c:v>6.1208299253132346</c:v>
                </c:pt>
                <c:pt idx="287">
                  <c:v>6.1145283080944592</c:v>
                </c:pt>
                <c:pt idx="288">
                  <c:v>6.1151124939995372</c:v>
                </c:pt>
                <c:pt idx="289">
                  <c:v>6.1171342125147881</c:v>
                </c:pt>
                <c:pt idx="290">
                  <c:v>6.1062064228035826</c:v>
                </c:pt>
                <c:pt idx="291">
                  <c:v>6.0947302804722847</c:v>
                </c:pt>
                <c:pt idx="292">
                  <c:v>6.1073854447526053</c:v>
                </c:pt>
                <c:pt idx="293">
                  <c:v>6.0700259067057578</c:v>
                </c:pt>
                <c:pt idx="294">
                  <c:v>6.0788267834120102</c:v>
                </c:pt>
                <c:pt idx="295">
                  <c:v>6.0659533824848273</c:v>
                </c:pt>
                <c:pt idx="296">
                  <c:v>6.0756624336804732</c:v>
                </c:pt>
                <c:pt idx="297">
                  <c:v>6.0871559887014506</c:v>
                </c:pt>
                <c:pt idx="298">
                  <c:v>6.1079855934135701</c:v>
                </c:pt>
                <c:pt idx="299">
                  <c:v>6.1072269501550442</c:v>
                </c:pt>
                <c:pt idx="300">
                  <c:v>6.1401097552286092</c:v>
                </c:pt>
                <c:pt idx="301">
                  <c:v>6.1455846481759853</c:v>
                </c:pt>
                <c:pt idx="302">
                  <c:v>6.1250652200801792</c:v>
                </c:pt>
                <c:pt idx="303">
                  <c:v>6.1250652200801792</c:v>
                </c:pt>
                <c:pt idx="304">
                  <c:v>6.1219714644163945</c:v>
                </c:pt>
                <c:pt idx="305">
                  <c:v>6.1017943937638721</c:v>
                </c:pt>
                <c:pt idx="306">
                  <c:v>6.1060329584606219</c:v>
                </c:pt>
                <c:pt idx="307">
                  <c:v>6.0947919329257578</c:v>
                </c:pt>
                <c:pt idx="308">
                  <c:v>6.0985689288798044</c:v>
                </c:pt>
                <c:pt idx="309">
                  <c:v>6.0963629709230434</c:v>
                </c:pt>
                <c:pt idx="310">
                  <c:v>6.1049765450903042</c:v>
                </c:pt>
                <c:pt idx="311">
                  <c:v>6.0918532023802099</c:v>
                </c:pt>
                <c:pt idx="312">
                  <c:v>6.0957140029914809</c:v>
                </c:pt>
                <c:pt idx="313">
                  <c:v>6.1026179565990146</c:v>
                </c:pt>
                <c:pt idx="314">
                  <c:v>6.1028073839047119</c:v>
                </c:pt>
                <c:pt idx="315">
                  <c:v>6.096691416169298</c:v>
                </c:pt>
                <c:pt idx="316">
                  <c:v>6.0970437602465193</c:v>
                </c:pt>
                <c:pt idx="317">
                  <c:v>6.0923181715651697</c:v>
                </c:pt>
                <c:pt idx="318">
                  <c:v>6.0996775053490859</c:v>
                </c:pt>
                <c:pt idx="319">
                  <c:v>6.0766257527170762</c:v>
                </c:pt>
                <c:pt idx="320">
                  <c:v>6.0889513536757427</c:v>
                </c:pt>
                <c:pt idx="321">
                  <c:v>6.0903917571705053</c:v>
                </c:pt>
                <c:pt idx="322">
                  <c:v>6.0890670400264222</c:v>
                </c:pt>
                <c:pt idx="323">
                  <c:v>6.1038058278824145</c:v>
                </c:pt>
                <c:pt idx="324">
                  <c:v>6.0956706795974274</c:v>
                </c:pt>
                <c:pt idx="325">
                  <c:v>6.0955951668504049</c:v>
                </c:pt>
                <c:pt idx="326">
                  <c:v>6.1287858406629132</c:v>
                </c:pt>
                <c:pt idx="327">
                  <c:v>6.1294564420293032</c:v>
                </c:pt>
                <c:pt idx="328">
                  <c:v>6.1335828538733823</c:v>
                </c:pt>
                <c:pt idx="329">
                  <c:v>6.1156916236423795</c:v>
                </c:pt>
                <c:pt idx="330">
                  <c:v>6.0857406743989459</c:v>
                </c:pt>
                <c:pt idx="331">
                  <c:v>6.0859986506716321</c:v>
                </c:pt>
                <c:pt idx="332">
                  <c:v>6.0818798588858582</c:v>
                </c:pt>
                <c:pt idx="333">
                  <c:v>6.0863748374215119</c:v>
                </c:pt>
                <c:pt idx="334">
                  <c:v>6.0861020085100987</c:v>
                </c:pt>
                <c:pt idx="335">
                  <c:v>6.0899532873795561</c:v>
                </c:pt>
                <c:pt idx="336">
                  <c:v>6.0887096702048664</c:v>
                </c:pt>
                <c:pt idx="337">
                  <c:v>6.0905675042557892</c:v>
                </c:pt>
                <c:pt idx="338">
                  <c:v>6.0860254801089599</c:v>
                </c:pt>
                <c:pt idx="339">
                  <c:v>6.0848002300005737</c:v>
                </c:pt>
                <c:pt idx="340">
                  <c:v>6.0829776475185557</c:v>
                </c:pt>
                <c:pt idx="341">
                  <c:v>6.0931758853338014</c:v>
                </c:pt>
                <c:pt idx="342">
                  <c:v>6.0869170149710259</c:v>
                </c:pt>
                <c:pt idx="343">
                  <c:v>6.0773981763910641</c:v>
                </c:pt>
                <c:pt idx="344">
                  <c:v>6.0867397806556012</c:v>
                </c:pt>
                <c:pt idx="345">
                  <c:v>6.0902850288805217</c:v>
                </c:pt>
                <c:pt idx="346">
                  <c:v>6.0947714823703185</c:v>
                </c:pt>
                <c:pt idx="347">
                  <c:v>6.1072947807023494</c:v>
                </c:pt>
                <c:pt idx="348">
                  <c:v>6.1072947807023494</c:v>
                </c:pt>
                <c:pt idx="349">
                  <c:v>6.087700405840212</c:v>
                </c:pt>
                <c:pt idx="350">
                  <c:v>6.0769199478398095</c:v>
                </c:pt>
                <c:pt idx="351">
                  <c:v>6.0978308859174035</c:v>
                </c:pt>
                <c:pt idx="352">
                  <c:v>6.0976996791374072</c:v>
                </c:pt>
                <c:pt idx="353">
                  <c:v>6.091928933128413</c:v>
                </c:pt>
                <c:pt idx="354">
                  <c:v>6.0899079079526794</c:v>
                </c:pt>
                <c:pt idx="355">
                  <c:v>6.1046917013185436</c:v>
                </c:pt>
                <c:pt idx="356">
                  <c:v>6.0983538284211045</c:v>
                </c:pt>
                <c:pt idx="357">
                  <c:v>6.0846624410075858</c:v>
                </c:pt>
                <c:pt idx="358">
                  <c:v>6.0843741531456761</c:v>
                </c:pt>
                <c:pt idx="359">
                  <c:v>6.0810857268007883</c:v>
                </c:pt>
                <c:pt idx="360">
                  <c:v>6.0849974870961079</c:v>
                </c:pt>
                <c:pt idx="361">
                  <c:v>6.0791514999088134</c:v>
                </c:pt>
                <c:pt idx="362">
                  <c:v>6.0755125399898411</c:v>
                </c:pt>
                <c:pt idx="363">
                  <c:v>6.0813522154680033</c:v>
                </c:pt>
                <c:pt idx="364">
                  <c:v>6.0845862203342653</c:v>
                </c:pt>
                <c:pt idx="365">
                  <c:v>6.0819072350397958</c:v>
                </c:pt>
                <c:pt idx="366">
                  <c:v>6.0854352756394894</c:v>
                </c:pt>
                <c:pt idx="367">
                  <c:v>6.0716877756616592</c:v>
                </c:pt>
                <c:pt idx="368">
                  <c:v>6.0846983611818661</c:v>
                </c:pt>
                <c:pt idx="369">
                  <c:v>6.0789573035696494</c:v>
                </c:pt>
                <c:pt idx="370">
                  <c:v>6.0668559692001756</c:v>
                </c:pt>
                <c:pt idx="371">
                  <c:v>6.0756160316104308</c:v>
                </c:pt>
                <c:pt idx="372">
                  <c:v>6.0601085427177122</c:v>
                </c:pt>
                <c:pt idx="373">
                  <c:v>6.0664102314319095</c:v>
                </c:pt>
                <c:pt idx="374">
                  <c:v>6.0971483854165136</c:v>
                </c:pt>
                <c:pt idx="375">
                  <c:v>6.1025045792106187</c:v>
                </c:pt>
                <c:pt idx="376">
                  <c:v>6.0806637863015016</c:v>
                </c:pt>
                <c:pt idx="377">
                  <c:v>6.0767893462068523</c:v>
                </c:pt>
                <c:pt idx="378">
                  <c:v>6.0709404027856495</c:v>
                </c:pt>
                <c:pt idx="379">
                  <c:v>6.0640080902354461</c:v>
                </c:pt>
                <c:pt idx="380">
                  <c:v>6.0589483815567222</c:v>
                </c:pt>
                <c:pt idx="381">
                  <c:v>6.0765890303710295</c:v>
                </c:pt>
                <c:pt idx="382">
                  <c:v>6.0847439183426433</c:v>
                </c:pt>
                <c:pt idx="383">
                  <c:v>6.0846959651415276</c:v>
                </c:pt>
                <c:pt idx="384">
                  <c:v>6.0903439548298666</c:v>
                </c:pt>
                <c:pt idx="385">
                  <c:v>6.091076362955711</c:v>
                </c:pt>
                <c:pt idx="386">
                  <c:v>6.1184983311033374</c:v>
                </c:pt>
                <c:pt idx="387">
                  <c:v>6.0851542445479962</c:v>
                </c:pt>
                <c:pt idx="388">
                  <c:v>6.0800055425226232</c:v>
                </c:pt>
                <c:pt idx="389">
                  <c:v>6.0800820775518947</c:v>
                </c:pt>
                <c:pt idx="390">
                  <c:v>6.0884228180313729</c:v>
                </c:pt>
                <c:pt idx="391">
                  <c:v>6.0949562361729983</c:v>
                </c:pt>
                <c:pt idx="392">
                  <c:v>6.0942124280222165</c:v>
                </c:pt>
                <c:pt idx="393">
                  <c:v>6.0862576307194836</c:v>
                </c:pt>
                <c:pt idx="394">
                  <c:v>6.0696955856034434</c:v>
                </c:pt>
                <c:pt idx="395">
                  <c:v>6.0885359731081259</c:v>
                </c:pt>
                <c:pt idx="396">
                  <c:v>6.0805830558293845</c:v>
                </c:pt>
                <c:pt idx="397">
                  <c:v>6.0860265614483664</c:v>
                </c:pt>
                <c:pt idx="398">
                  <c:v>6.0851474170538866</c:v>
                </c:pt>
                <c:pt idx="399">
                  <c:v>6.0878995177927262</c:v>
                </c:pt>
                <c:pt idx="400">
                  <c:v>6.0795102288360825</c:v>
                </c:pt>
                <c:pt idx="401">
                  <c:v>6.0924452085206191</c:v>
                </c:pt>
                <c:pt idx="402">
                  <c:v>6.1035780139867288</c:v>
                </c:pt>
                <c:pt idx="403">
                  <c:v>6.1039189342177975</c:v>
                </c:pt>
                <c:pt idx="404">
                  <c:v>6.1160528674533978</c:v>
                </c:pt>
                <c:pt idx="405">
                  <c:v>6.0686472443156054</c:v>
                </c:pt>
                <c:pt idx="406">
                  <c:v>6.0684425455672173</c:v>
                </c:pt>
                <c:pt idx="407">
                  <c:v>6.0579774451351884</c:v>
                </c:pt>
                <c:pt idx="408">
                  <c:v>6.0373854496675978</c:v>
                </c:pt>
                <c:pt idx="409">
                  <c:v>6.0136383545918699</c:v>
                </c:pt>
                <c:pt idx="410">
                  <c:v>6.0076583577058589</c:v>
                </c:pt>
                <c:pt idx="411">
                  <c:v>5.9970047120159107</c:v>
                </c:pt>
                <c:pt idx="412">
                  <c:v>5.9965530716562414</c:v>
                </c:pt>
                <c:pt idx="413">
                  <c:v>5.9830922415515913</c:v>
                </c:pt>
                <c:pt idx="414">
                  <c:v>6.0048310636022419</c:v>
                </c:pt>
                <c:pt idx="415">
                  <c:v>6.0138826059197807</c:v>
                </c:pt>
                <c:pt idx="416">
                  <c:v>6.01593504341011</c:v>
                </c:pt>
                <c:pt idx="417">
                  <c:v>6.0213782325032223</c:v>
                </c:pt>
                <c:pt idx="418">
                  <c:v>6.0449749883862349</c:v>
                </c:pt>
                <c:pt idx="419">
                  <c:v>6.0634382487622354</c:v>
                </c:pt>
                <c:pt idx="420">
                  <c:v>6.061130689888139</c:v>
                </c:pt>
                <c:pt idx="421">
                  <c:v>6.0287157006836161</c:v>
                </c:pt>
                <c:pt idx="422">
                  <c:v>6.0238735151221796</c:v>
                </c:pt>
                <c:pt idx="423">
                  <c:v>6.0265818950303389</c:v>
                </c:pt>
                <c:pt idx="424">
                  <c:v>6.0385457531833548</c:v>
                </c:pt>
                <c:pt idx="425">
                  <c:v>6.041193920915009</c:v>
                </c:pt>
                <c:pt idx="426">
                  <c:v>6.0424598941813121</c:v>
                </c:pt>
                <c:pt idx="427">
                  <c:v>6.0427838204881654</c:v>
                </c:pt>
                <c:pt idx="428">
                  <c:v>6.0278607559685575</c:v>
                </c:pt>
                <c:pt idx="429">
                  <c:v>6.0317338904499707</c:v>
                </c:pt>
                <c:pt idx="430">
                  <c:v>6.0495093351639024</c:v>
                </c:pt>
                <c:pt idx="431">
                  <c:v>6.0548989462108009</c:v>
                </c:pt>
                <c:pt idx="432">
                  <c:v>6.0814532734321318</c:v>
                </c:pt>
                <c:pt idx="433">
                  <c:v>6.1020126687229599</c:v>
                </c:pt>
                <c:pt idx="434">
                  <c:v>6.0977202558309971</c:v>
                </c:pt>
                <c:pt idx="435">
                  <c:v>6.0635400774297263</c:v>
                </c:pt>
                <c:pt idx="436">
                  <c:v>6.1052723601179189</c:v>
                </c:pt>
                <c:pt idx="437">
                  <c:v>6.0679501670436755</c:v>
                </c:pt>
                <c:pt idx="438">
                  <c:v>6.1114538255912318</c:v>
                </c:pt>
                <c:pt idx="439">
                  <c:v>6.1587201803354183</c:v>
                </c:pt>
                <c:pt idx="440">
                  <c:v>6.1875122276219985</c:v>
                </c:pt>
                <c:pt idx="441">
                  <c:v>6.1638277355732818</c:v>
                </c:pt>
                <c:pt idx="442">
                  <c:v>6.155585778836743</c:v>
                </c:pt>
                <c:pt idx="443">
                  <c:v>6.1841427507792428</c:v>
                </c:pt>
                <c:pt idx="444">
                  <c:v>6.2189208604141237</c:v>
                </c:pt>
                <c:pt idx="445">
                  <c:v>6.2510471140673971</c:v>
                </c:pt>
                <c:pt idx="446">
                  <c:v>6.3048825920318432</c:v>
                </c:pt>
                <c:pt idx="447">
                  <c:v>6.2807916951471157</c:v>
                </c:pt>
                <c:pt idx="448">
                  <c:v>6.2317558998044111</c:v>
                </c:pt>
                <c:pt idx="449">
                  <c:v>6.2005005650420033</c:v>
                </c:pt>
                <c:pt idx="450">
                  <c:v>6.1619917799834987</c:v>
                </c:pt>
                <c:pt idx="451">
                  <c:v>6.1849809628869075</c:v>
                </c:pt>
                <c:pt idx="452">
                  <c:v>6.1706472340260401</c:v>
                </c:pt>
                <c:pt idx="453">
                  <c:v>6.1481319604020923</c:v>
                </c:pt>
                <c:pt idx="454">
                  <c:v>6.1682679964861462</c:v>
                </c:pt>
                <c:pt idx="455">
                  <c:v>6.192476236007078</c:v>
                </c:pt>
                <c:pt idx="456">
                  <c:v>6.2233221319411367</c:v>
                </c:pt>
                <c:pt idx="457">
                  <c:v>6.2414299324940581</c:v>
                </c:pt>
                <c:pt idx="458">
                  <c:v>6.2485378520657999</c:v>
                </c:pt>
                <c:pt idx="459">
                  <c:v>6.2657521212222136</c:v>
                </c:pt>
                <c:pt idx="460">
                  <c:v>6.2454433001937568</c:v>
                </c:pt>
                <c:pt idx="461">
                  <c:v>6.2373700411433211</c:v>
                </c:pt>
                <c:pt idx="462">
                  <c:v>6.2245707503897689</c:v>
                </c:pt>
                <c:pt idx="463">
                  <c:v>6.2337210603413098</c:v>
                </c:pt>
                <c:pt idx="464">
                  <c:v>6.2321010279411766</c:v>
                </c:pt>
                <c:pt idx="465">
                  <c:v>6.3220884070109795</c:v>
                </c:pt>
                <c:pt idx="466">
                  <c:v>6.3183081060996491</c:v>
                </c:pt>
                <c:pt idx="467">
                  <c:v>6.295845960460615</c:v>
                </c:pt>
                <c:pt idx="468">
                  <c:v>6.3256750011934368</c:v>
                </c:pt>
                <c:pt idx="469">
                  <c:v>6.3275089696307605</c:v>
                </c:pt>
                <c:pt idx="470">
                  <c:v>6.339437761022948</c:v>
                </c:pt>
                <c:pt idx="471">
                  <c:v>6.3392598120210097</c:v>
                </c:pt>
                <c:pt idx="472">
                  <c:v>6.3894540544277563</c:v>
                </c:pt>
                <c:pt idx="473">
                  <c:v>6.4449872828675288</c:v>
                </c:pt>
                <c:pt idx="474">
                  <c:v>6.4818973622424831</c:v>
                </c:pt>
                <c:pt idx="475">
                  <c:v>6.4834655453295245</c:v>
                </c:pt>
                <c:pt idx="476">
                  <c:v>6.4073928003098484</c:v>
                </c:pt>
                <c:pt idx="477">
                  <c:v>6.4446196962489042</c:v>
                </c:pt>
                <c:pt idx="478">
                  <c:v>6.434190610141993</c:v>
                </c:pt>
                <c:pt idx="479">
                  <c:v>6.4419737522917018</c:v>
                </c:pt>
                <c:pt idx="480">
                  <c:v>6.4530593789868131</c:v>
                </c:pt>
                <c:pt idx="481">
                  <c:v>6.4706934196578079</c:v>
                </c:pt>
                <c:pt idx="482">
                  <c:v>6.5738867327597061</c:v>
                </c:pt>
                <c:pt idx="483">
                  <c:v>6.6752735253502555</c:v>
                </c:pt>
                <c:pt idx="484">
                  <c:v>6.7656502891065466</c:v>
                </c:pt>
                <c:pt idx="485">
                  <c:v>6.8152586358557894</c:v>
                </c:pt>
                <c:pt idx="486">
                  <c:v>6.8762578382905915</c:v>
                </c:pt>
                <c:pt idx="487">
                  <c:v>6.9285731261070076</c:v>
                </c:pt>
                <c:pt idx="488">
                  <c:v>6.928405363393713</c:v>
                </c:pt>
                <c:pt idx="489">
                  <c:v>6.8993669839398608</c:v>
                </c:pt>
                <c:pt idx="490">
                  <c:v>6.8883892882159152</c:v>
                </c:pt>
                <c:pt idx="491">
                  <c:v>6.9106477478379507</c:v>
                </c:pt>
                <c:pt idx="492">
                  <c:v>6.9786494595775128</c:v>
                </c:pt>
                <c:pt idx="493">
                  <c:v>6.9465095068958993</c:v>
                </c:pt>
                <c:pt idx="494">
                  <c:v>6.9503935134777866</c:v>
                </c:pt>
                <c:pt idx="495">
                  <c:v>6.9463104009632541</c:v>
                </c:pt>
                <c:pt idx="496">
                  <c:v>6.949626716963154</c:v>
                </c:pt>
                <c:pt idx="497">
                  <c:v>6.9478658123758974</c:v>
                </c:pt>
                <c:pt idx="498">
                  <c:v>6.9745278197344813</c:v>
                </c:pt>
                <c:pt idx="499">
                  <c:v>6.9706154684081367</c:v>
                </c:pt>
                <c:pt idx="500">
                  <c:v>7.0360621727631418</c:v>
                </c:pt>
                <c:pt idx="501">
                  <c:v>7.2215789480356039</c:v>
                </c:pt>
                <c:pt idx="502">
                  <c:v>7.2279259971521155</c:v>
                </c:pt>
                <c:pt idx="503">
                  <c:v>7.2277416297284764</c:v>
                </c:pt>
                <c:pt idx="504">
                  <c:v>7.2328103663388861</c:v>
                </c:pt>
                <c:pt idx="505">
                  <c:v>7.2973327787746021</c:v>
                </c:pt>
                <c:pt idx="506">
                  <c:v>7.338114244230038</c:v>
                </c:pt>
                <c:pt idx="507">
                  <c:v>7.3415359757488163</c:v>
                </c:pt>
                <c:pt idx="508">
                  <c:v>7.3694742793902464</c:v>
                </c:pt>
                <c:pt idx="509">
                  <c:v>7.5841081443956755</c:v>
                </c:pt>
                <c:pt idx="510">
                  <c:v>7.795827844924121</c:v>
                </c:pt>
                <c:pt idx="511">
                  <c:v>7.4448897589721055</c:v>
                </c:pt>
                <c:pt idx="512">
                  <c:v>7.7243540866337019</c:v>
                </c:pt>
                <c:pt idx="513">
                  <c:v>7.7733359460426561</c:v>
                </c:pt>
                <c:pt idx="514">
                  <c:v>7.7133095545237467</c:v>
                </c:pt>
                <c:pt idx="515">
                  <c:v>7.6593654382878045</c:v>
                </c:pt>
                <c:pt idx="516">
                  <c:v>7.6567614934408752</c:v>
                </c:pt>
                <c:pt idx="517">
                  <c:v>7.6933280401586188</c:v>
                </c:pt>
                <c:pt idx="518">
                  <c:v>7.6991196947497214</c:v>
                </c:pt>
                <c:pt idx="519">
                  <c:v>7.6461645798892333</c:v>
                </c:pt>
                <c:pt idx="520">
                  <c:v>7.6283175885902459</c:v>
                </c:pt>
                <c:pt idx="521">
                  <c:v>7.590885872240527</c:v>
                </c:pt>
                <c:pt idx="522">
                  <c:v>7.6042233609895042</c:v>
                </c:pt>
                <c:pt idx="523">
                  <c:v>7.582708805747191</c:v>
                </c:pt>
                <c:pt idx="524">
                  <c:v>7.4608809536532013</c:v>
                </c:pt>
                <c:pt idx="525">
                  <c:v>7.4273162248592142</c:v>
                </c:pt>
                <c:pt idx="526">
                  <c:v>7.4395624275450869</c:v>
                </c:pt>
                <c:pt idx="527">
                  <c:v>7.4276620061978846</c:v>
                </c:pt>
                <c:pt idx="528">
                  <c:v>7.4138289994282358</c:v>
                </c:pt>
                <c:pt idx="529">
                  <c:v>7.4186643954217608</c:v>
                </c:pt>
                <c:pt idx="530">
                  <c:v>7.3950383563788833</c:v>
                </c:pt>
                <c:pt idx="531">
                  <c:v>7.3719987664174598</c:v>
                </c:pt>
                <c:pt idx="532">
                  <c:v>7.3795389621003951</c:v>
                </c:pt>
                <c:pt idx="533">
                  <c:v>7.3722162228931651</c:v>
                </c:pt>
                <c:pt idx="534">
                  <c:v>7.3426516239653852</c:v>
                </c:pt>
                <c:pt idx="535">
                  <c:v>7.3456148247033246</c:v>
                </c:pt>
                <c:pt idx="536">
                  <c:v>7.3595653977041335</c:v>
                </c:pt>
                <c:pt idx="537">
                  <c:v>7.3572145514062388</c:v>
                </c:pt>
                <c:pt idx="538">
                  <c:v>7.3564339207224876</c:v>
                </c:pt>
                <c:pt idx="539">
                  <c:v>7.3425833811576906</c:v>
                </c:pt>
                <c:pt idx="540">
                  <c:v>7.3494185862657879</c:v>
                </c:pt>
                <c:pt idx="541">
                  <c:v>7.3309391138476547</c:v>
                </c:pt>
                <c:pt idx="542">
                  <c:v>7.305072382149838</c:v>
                </c:pt>
                <c:pt idx="543">
                  <c:v>7.3055696912001169</c:v>
                </c:pt>
                <c:pt idx="544">
                  <c:v>7.3542318975461161</c:v>
                </c:pt>
                <c:pt idx="545">
                  <c:v>7.3348917156948241</c:v>
                </c:pt>
                <c:pt idx="546">
                  <c:v>7.3700062125088843</c:v>
                </c:pt>
                <c:pt idx="547">
                  <c:v>7.3644828197508021</c:v>
                </c:pt>
                <c:pt idx="548">
                  <c:v>7.356376731638874</c:v>
                </c:pt>
                <c:pt idx="549">
                  <c:v>7.3122132267418021</c:v>
                </c:pt>
                <c:pt idx="550">
                  <c:v>7.2856662911917924</c:v>
                </c:pt>
                <c:pt idx="551">
                  <c:v>7.2584973128523753</c:v>
                </c:pt>
                <c:pt idx="552">
                  <c:v>7.2675652031727971</c:v>
                </c:pt>
                <c:pt idx="553">
                  <c:v>7.3020452175326094</c:v>
                </c:pt>
                <c:pt idx="554">
                  <c:v>7.2823411105161746</c:v>
                </c:pt>
                <c:pt idx="555">
                  <c:v>7.3046457801786593</c:v>
                </c:pt>
                <c:pt idx="556">
                  <c:v>7.261436613862374</c:v>
                </c:pt>
                <c:pt idx="557">
                  <c:v>7.2832066229315853</c:v>
                </c:pt>
                <c:pt idx="558">
                  <c:v>7.2945011938344422</c:v>
                </c:pt>
                <c:pt idx="559">
                  <c:v>7.2662757046647526</c:v>
                </c:pt>
                <c:pt idx="560">
                  <c:v>7.2601062437906609</c:v>
                </c:pt>
                <c:pt idx="561">
                  <c:v>7.2366512249436168</c:v>
                </c:pt>
                <c:pt idx="562">
                  <c:v>7.2248818349581807</c:v>
                </c:pt>
                <c:pt idx="563">
                  <c:v>7.2437933058591968</c:v>
                </c:pt>
                <c:pt idx="564">
                  <c:v>7.2494578941899759</c:v>
                </c:pt>
                <c:pt idx="565">
                  <c:v>7.2512458635980686</c:v>
                </c:pt>
                <c:pt idx="566">
                  <c:v>7.2379804531499614</c:v>
                </c:pt>
                <c:pt idx="567">
                  <c:v>7.2306129216888957</c:v>
                </c:pt>
                <c:pt idx="568">
                  <c:v>7.220988071763605</c:v>
                </c:pt>
                <c:pt idx="569">
                  <c:v>7.2554139534890849</c:v>
                </c:pt>
                <c:pt idx="570">
                  <c:v>7.2362119905347662</c:v>
                </c:pt>
                <c:pt idx="571">
                  <c:v>7.2283131260817886</c:v>
                </c:pt>
                <c:pt idx="572">
                  <c:v>7.2198042230617014</c:v>
                </c:pt>
                <c:pt idx="573">
                  <c:v>7.2301171407493898</c:v>
                </c:pt>
                <c:pt idx="574">
                  <c:v>7.245861747664871</c:v>
                </c:pt>
                <c:pt idx="575">
                  <c:v>7.2569438338343772</c:v>
                </c:pt>
                <c:pt idx="576">
                  <c:v>7.2408424061290306</c:v>
                </c:pt>
                <c:pt idx="577">
                  <c:v>7.2496710875362451</c:v>
                </c:pt>
                <c:pt idx="578">
                  <c:v>7.2738787088033021</c:v>
                </c:pt>
                <c:pt idx="579">
                  <c:v>7.2680382201716975</c:v>
                </c:pt>
                <c:pt idx="580">
                  <c:v>7.2564834231574125</c:v>
                </c:pt>
                <c:pt idx="581">
                  <c:v>7.257108265691647</c:v>
                </c:pt>
                <c:pt idx="582">
                  <c:v>7.2572735115355194</c:v>
                </c:pt>
                <c:pt idx="583">
                  <c:v>7.2562340392291356</c:v>
                </c:pt>
                <c:pt idx="584">
                  <c:v>7.2871066374473168</c:v>
                </c:pt>
                <c:pt idx="585">
                  <c:v>7.2154618495261023</c:v>
                </c:pt>
                <c:pt idx="586">
                  <c:v>7.1916963699964187</c:v>
                </c:pt>
                <c:pt idx="587">
                  <c:v>7.1922991591601182</c:v>
                </c:pt>
                <c:pt idx="588">
                  <c:v>7.1647309030066486</c:v>
                </c:pt>
                <c:pt idx="589">
                  <c:v>7.1575079652538651</c:v>
                </c:pt>
                <c:pt idx="590">
                  <c:v>7.1651417233235133</c:v>
                </c:pt>
                <c:pt idx="591">
                  <c:v>7.1570769880787424</c:v>
                </c:pt>
                <c:pt idx="592">
                  <c:v>7.1458873598554753</c:v>
                </c:pt>
                <c:pt idx="593">
                  <c:v>7.1670770294803638</c:v>
                </c:pt>
                <c:pt idx="594">
                  <c:v>7.1583379391306492</c:v>
                </c:pt>
                <c:pt idx="595">
                  <c:v>7.1593130624994554</c:v>
                </c:pt>
                <c:pt idx="596">
                  <c:v>7.1688557190592901</c:v>
                </c:pt>
                <c:pt idx="597">
                  <c:v>7.1583120767815487</c:v>
                </c:pt>
                <c:pt idx="598">
                  <c:v>7.1899072820888881</c:v>
                </c:pt>
                <c:pt idx="599">
                  <c:v>7.1843054407360558</c:v>
                </c:pt>
                <c:pt idx="600">
                  <c:v>7.2207789884837821</c:v>
                </c:pt>
                <c:pt idx="601">
                  <c:v>7.1931258657420303</c:v>
                </c:pt>
                <c:pt idx="602">
                  <c:v>7.1814165604998257</c:v>
                </c:pt>
                <c:pt idx="603">
                  <c:v>7.2118096173423938</c:v>
                </c:pt>
                <c:pt idx="604">
                  <c:v>7.2160622101673617</c:v>
                </c:pt>
                <c:pt idx="605">
                  <c:v>7.2046772693956918</c:v>
                </c:pt>
                <c:pt idx="606">
                  <c:v>7.2341484743575766</c:v>
                </c:pt>
                <c:pt idx="607">
                  <c:v>7.25130805573927</c:v>
                </c:pt>
                <c:pt idx="608">
                  <c:v>7.2499733584523849</c:v>
                </c:pt>
                <c:pt idx="609">
                  <c:v>7.2523600466666922</c:v>
                </c:pt>
                <c:pt idx="610">
                  <c:v>7.267412628470896</c:v>
                </c:pt>
                <c:pt idx="611">
                  <c:v>7.2589050507118271</c:v>
                </c:pt>
                <c:pt idx="612">
                  <c:v>7.2364624384780107</c:v>
                </c:pt>
                <c:pt idx="613">
                  <c:v>7.2209371231070847</c:v>
                </c:pt>
                <c:pt idx="614">
                  <c:v>7.2385576457367726</c:v>
                </c:pt>
                <c:pt idx="615">
                  <c:v>7.2139111293189897</c:v>
                </c:pt>
                <c:pt idx="616">
                  <c:v>7.2150673723037135</c:v>
                </c:pt>
                <c:pt idx="617">
                  <c:v>7.2043945729144259</c:v>
                </c:pt>
                <c:pt idx="618">
                  <c:v>7.2051720731847135</c:v>
                </c:pt>
                <c:pt idx="619">
                  <c:v>7.2092045457165153</c:v>
                </c:pt>
                <c:pt idx="620">
                  <c:v>7.1747072467344006</c:v>
                </c:pt>
                <c:pt idx="621">
                  <c:v>7.133392638237237</c:v>
                </c:pt>
                <c:pt idx="622">
                  <c:v>7.1201023069428908</c:v>
                </c:pt>
                <c:pt idx="623">
                  <c:v>7.126115628805894</c:v>
                </c:pt>
                <c:pt idx="624">
                  <c:v>7.1419614305262122</c:v>
                </c:pt>
                <c:pt idx="625">
                  <c:v>7.1124448077167832</c:v>
                </c:pt>
                <c:pt idx="626">
                  <c:v>7.1155514218289184</c:v>
                </c:pt>
                <c:pt idx="627">
                  <c:v>7.1135251988740444</c:v>
                </c:pt>
                <c:pt idx="628">
                  <c:v>7.1144648558018355</c:v>
                </c:pt>
                <c:pt idx="629">
                  <c:v>7.1205093665593182</c:v>
                </c:pt>
                <c:pt idx="630">
                  <c:v>7.1156771505568672</c:v>
                </c:pt>
                <c:pt idx="631">
                  <c:v>7.1332007661565546</c:v>
                </c:pt>
                <c:pt idx="632">
                  <c:v>7.1320984241116481</c:v>
                </c:pt>
                <c:pt idx="633">
                  <c:v>7.1439363468810493</c:v>
                </c:pt>
                <c:pt idx="634">
                  <c:v>7.1391378024207004</c:v>
                </c:pt>
                <c:pt idx="635">
                  <c:v>7.1495763089318896</c:v>
                </c:pt>
                <c:pt idx="636">
                  <c:v>7.1463524078074592</c:v>
                </c:pt>
                <c:pt idx="637">
                  <c:v>7.1465409624682108</c:v>
                </c:pt>
                <c:pt idx="638">
                  <c:v>7.1356037608424083</c:v>
                </c:pt>
                <c:pt idx="639">
                  <c:v>7.1374437132142958</c:v>
                </c:pt>
                <c:pt idx="640">
                  <c:v>7.1187024477560081</c:v>
                </c:pt>
                <c:pt idx="641">
                  <c:v>7.1154146141508079</c:v>
                </c:pt>
                <c:pt idx="642">
                  <c:v>7.1258964008703458</c:v>
                </c:pt>
                <c:pt idx="643">
                  <c:v>7.1104562434285326</c:v>
                </c:pt>
                <c:pt idx="644">
                  <c:v>7.0900552287012042</c:v>
                </c:pt>
                <c:pt idx="645">
                  <c:v>7.1122765116843008</c:v>
                </c:pt>
                <c:pt idx="646">
                  <c:v>7.1354137773996875</c:v>
                </c:pt>
                <c:pt idx="647">
                  <c:v>7.156126711911476</c:v>
                </c:pt>
                <c:pt idx="648">
                  <c:v>7.165403784793547</c:v>
                </c:pt>
                <c:pt idx="649">
                  <c:v>7.125327266398866</c:v>
                </c:pt>
                <c:pt idx="650">
                  <c:v>7.1121024019177081</c:v>
                </c:pt>
                <c:pt idx="651">
                  <c:v>6.9910989978272102</c:v>
                </c:pt>
                <c:pt idx="652">
                  <c:v>7.1107425577698287</c:v>
                </c:pt>
                <c:pt idx="653">
                  <c:v>7.1229672672803659</c:v>
                </c:pt>
                <c:pt idx="654">
                  <c:v>7.1045875468618744</c:v>
                </c:pt>
                <c:pt idx="655">
                  <c:v>7.0791617526055237</c:v>
                </c:pt>
                <c:pt idx="656">
                  <c:v>7.0680508900432049</c:v>
                </c:pt>
                <c:pt idx="657">
                  <c:v>7.0911025862755359</c:v>
                </c:pt>
                <c:pt idx="658">
                  <c:v>7.0810285411293421</c:v>
                </c:pt>
                <c:pt idx="659">
                  <c:v>7.080875209218993</c:v>
                </c:pt>
                <c:pt idx="660">
                  <c:v>7.0588995859465076</c:v>
                </c:pt>
                <c:pt idx="661">
                  <c:v>7.0638492526527532</c:v>
                </c:pt>
                <c:pt idx="662">
                  <c:v>7.0750318289793004</c:v>
                </c:pt>
                <c:pt idx="663">
                  <c:v>7.0796016883598316</c:v>
                </c:pt>
                <c:pt idx="664">
                  <c:v>7.0697409339134047</c:v>
                </c:pt>
                <c:pt idx="665">
                  <c:v>7.0555174256296933</c:v>
                </c:pt>
                <c:pt idx="666">
                  <c:v>7.0403783808867173</c:v>
                </c:pt>
                <c:pt idx="667">
                  <c:v>#N/A</c:v>
                </c:pt>
                <c:pt idx="668">
                  <c:v>7.0490213788544711</c:v>
                </c:pt>
                <c:pt idx="669">
                  <c:v>7.0492816938034855</c:v>
                </c:pt>
                <c:pt idx="670">
                  <c:v>7.0970352531705974</c:v>
                </c:pt>
                <c:pt idx="671">
                  <c:v>6.9608115401054391</c:v>
                </c:pt>
                <c:pt idx="672">
                  <c:v>6.8186878879146668</c:v>
                </c:pt>
                <c:pt idx="673">
                  <c:v>6.8181824901199839</c:v>
                </c:pt>
                <c:pt idx="674">
                  <c:v>6.8174042920900071</c:v>
                </c:pt>
                <c:pt idx="675">
                  <c:v>6.8397420280539007</c:v>
                </c:pt>
                <c:pt idx="676">
                  <c:v>6.8345407174066191</c:v>
                </c:pt>
                <c:pt idx="677">
                  <c:v>6.848086714311945</c:v>
                </c:pt>
                <c:pt idx="678">
                  <c:v>6.8704240862432115</c:v>
                </c:pt>
                <c:pt idx="679">
                  <c:v>6.8602560484915003</c:v>
                </c:pt>
                <c:pt idx="680">
                  <c:v>6.8398809764315409</c:v>
                </c:pt>
                <c:pt idx="681">
                  <c:v>6.8516090858916465</c:v>
                </c:pt>
                <c:pt idx="682">
                  <c:v>6.8341084362010882</c:v>
                </c:pt>
                <c:pt idx="683">
                  <c:v>6.8212112259969331</c:v>
                </c:pt>
                <c:pt idx="684">
                  <c:v>6.8375506089757181</c:v>
                </c:pt>
                <c:pt idx="685">
                  <c:v>6.7997206778650989</c:v>
                </c:pt>
                <c:pt idx="686">
                  <c:v>6.8119782370308224</c:v>
                </c:pt>
                <c:pt idx="687">
                  <c:v>6.7916462076164512</c:v>
                </c:pt>
                <c:pt idx="688">
                  <c:v>6.7778575667661363</c:v>
                </c:pt>
                <c:pt idx="689">
                  <c:v>6.7344095289616348</c:v>
                </c:pt>
                <c:pt idx="690">
                  <c:v>6.7610608693695067</c:v>
                </c:pt>
                <c:pt idx="691">
                  <c:v>6.6299508381469918</c:v>
                </c:pt>
                <c:pt idx="692">
                  <c:v>6.6336387946235904</c:v>
                </c:pt>
                <c:pt idx="693">
                  <c:v>6.6154698541674284</c:v>
                </c:pt>
                <c:pt idx="694">
                  <c:v>6.6030330324524655</c:v>
                </c:pt>
                <c:pt idx="695">
                  <c:v>6.5949522643164107</c:v>
                </c:pt>
                <c:pt idx="696">
                  <c:v>6.5927375427545423</c:v>
                </c:pt>
                <c:pt idx="697">
                  <c:v>6.5221532249907774</c:v>
                </c:pt>
                <c:pt idx="698">
                  <c:v>6.5245543947243725</c:v>
                </c:pt>
                <c:pt idx="699">
                  <c:v>6.4907876387640782</c:v>
                </c:pt>
                <c:pt idx="700">
                  <c:v>6.5018251607507711</c:v>
                </c:pt>
                <c:pt idx="701">
                  <c:v>6.5100591921064606</c:v>
                </c:pt>
                <c:pt idx="702">
                  <c:v>6.495270861165948</c:v>
                </c:pt>
                <c:pt idx="703">
                  <c:v>6.4989985791524854</c:v>
                </c:pt>
                <c:pt idx="704">
                  <c:v>6.4624175025154118</c:v>
                </c:pt>
                <c:pt idx="705">
                  <c:v>6.4900525134129499</c:v>
                </c:pt>
                <c:pt idx="706">
                  <c:v>6.5045751043027487</c:v>
                </c:pt>
                <c:pt idx="707">
                  <c:v>6.4823639664957353</c:v>
                </c:pt>
                <c:pt idx="708">
                  <c:v>6.4511785134193751</c:v>
                </c:pt>
                <c:pt idx="709">
                  <c:v>6.461378515941953</c:v>
                </c:pt>
                <c:pt idx="710">
                  <c:v>6.4605498558897514</c:v>
                </c:pt>
                <c:pt idx="711">
                  <c:v>6.465386637512724</c:v>
                </c:pt>
                <c:pt idx="712">
                  <c:v>6.4653236655812076</c:v>
                </c:pt>
                <c:pt idx="713">
                  <c:v>6.3907413096996537</c:v>
                </c:pt>
                <c:pt idx="714">
                  <c:v>6.2790144853723282</c:v>
                </c:pt>
                <c:pt idx="715">
                  <c:v>6.2465385215771709</c:v>
                </c:pt>
                <c:pt idx="716">
                  <c:v>6.2466944765067494</c:v>
                </c:pt>
                <c:pt idx="717">
                  <c:v>6.2189112627030854</c:v>
                </c:pt>
                <c:pt idx="718">
                  <c:v>6.2251947669162675</c:v>
                </c:pt>
                <c:pt idx="719">
                  <c:v>6.2293284837740615</c:v>
                </c:pt>
                <c:pt idx="720">
                  <c:v>6.2205809673300125</c:v>
                </c:pt>
                <c:pt idx="721">
                  <c:v>6.2267563236364225</c:v>
                </c:pt>
                <c:pt idx="722">
                  <c:v>6.2195381933707141</c:v>
                </c:pt>
                <c:pt idx="723">
                  <c:v>6.2332148083549894</c:v>
                </c:pt>
                <c:pt idx="724">
                  <c:v>6.2268993164765343</c:v>
                </c:pt>
                <c:pt idx="725">
                  <c:v>6.2330089567062696</c:v>
                </c:pt>
                <c:pt idx="726">
                  <c:v>6.2268921532940471</c:v>
                </c:pt>
                <c:pt idx="727">
                  <c:v>6.2188207924475973</c:v>
                </c:pt>
                <c:pt idx="728">
                  <c:v>6.2155006644237938</c:v>
                </c:pt>
                <c:pt idx="729">
                  <c:v>6.2165856245326019</c:v>
                </c:pt>
                <c:pt idx="730">
                  <c:v>6.2303695654859403</c:v>
                </c:pt>
                <c:pt idx="731">
                  <c:v>6.217703206561084</c:v>
                </c:pt>
                <c:pt idx="732">
                  <c:v>6.1230375650781808</c:v>
                </c:pt>
                <c:pt idx="733">
                  <c:v>5.9906910898825272</c:v>
                </c:pt>
                <c:pt idx="734">
                  <c:v>5.9767136962158336</c:v>
                </c:pt>
                <c:pt idx="735">
                  <c:v>5.9721259914852256</c:v>
                </c:pt>
                <c:pt idx="736">
                  <c:v>5.9720363658508431</c:v>
                </c:pt>
                <c:pt idx="737">
                  <c:v>5.9763844356674829</c:v>
                </c:pt>
                <c:pt idx="738">
                  <c:v>5.9697974419188329</c:v>
                </c:pt>
                <c:pt idx="739">
                  <c:v>5.968508890900436</c:v>
                </c:pt>
                <c:pt idx="740">
                  <c:v>5.9702138008507459</c:v>
                </c:pt>
                <c:pt idx="741">
                  <c:v>5.9353384598820798</c:v>
                </c:pt>
                <c:pt idx="742">
                  <c:v>5.9360742633279511</c:v>
                </c:pt>
                <c:pt idx="743">
                  <c:v>5.9360538961336902</c:v>
                </c:pt>
                <c:pt idx="744">
                  <c:v>5.9453561795781491</c:v>
                </c:pt>
                <c:pt idx="745">
                  <c:v>5.9609098997956362</c:v>
                </c:pt>
                <c:pt idx="746">
                  <c:v>5.9828108271612015</c:v>
                </c:pt>
                <c:pt idx="747">
                  <c:v>5.8648284916919815</c:v>
                </c:pt>
                <c:pt idx="748">
                  <c:v>5.748314091653369</c:v>
                </c:pt>
                <c:pt idx="749">
                  <c:v>5.7317386024537855</c:v>
                </c:pt>
                <c:pt idx="750">
                  <c:v>5.7167535654038026</c:v>
                </c:pt>
                <c:pt idx="751">
                  <c:v>5.7063692841782938</c:v>
                </c:pt>
                <c:pt idx="752">
                  <c:v>5.7201398882925449</c:v>
                </c:pt>
                <c:pt idx="753">
                  <c:v>5.7282471073868164</c:v>
                </c:pt>
                <c:pt idx="754">
                  <c:v>5.729009035896854</c:v>
                </c:pt>
                <c:pt idx="755">
                  <c:v>5.7353927486655012</c:v>
                </c:pt>
                <c:pt idx="756">
                  <c:v>5.7053230687560426</c:v>
                </c:pt>
                <c:pt idx="757">
                  <c:v>5.7161662952847987</c:v>
                </c:pt>
                <c:pt idx="758">
                  <c:v>5.7180784168256258</c:v>
                </c:pt>
                <c:pt idx="759">
                  <c:v>5.7194135712912564</c:v>
                </c:pt>
                <c:pt idx="760">
                  <c:v>5.7257332497961624</c:v>
                </c:pt>
                <c:pt idx="761">
                  <c:v>5.7058707667375579</c:v>
                </c:pt>
                <c:pt idx="762">
                  <c:v>5.6934599909672947</c:v>
                </c:pt>
                <c:pt idx="763">
                  <c:v>5.7115113171173446</c:v>
                </c:pt>
                <c:pt idx="764">
                  <c:v>5.7008604087040951</c:v>
                </c:pt>
                <c:pt idx="765">
                  <c:v>5.7046372923226496</c:v>
                </c:pt>
                <c:pt idx="766">
                  <c:v>5.6825884899862205</c:v>
                </c:pt>
                <c:pt idx="767">
                  <c:v>5.6852341854725683</c:v>
                </c:pt>
                <c:pt idx="768">
                  <c:v>5.6876303194221514</c:v>
                </c:pt>
                <c:pt idx="769">
                  <c:v>5.684247106994027</c:v>
                </c:pt>
                <c:pt idx="770">
                  <c:v>5.6756681338390109</c:v>
                </c:pt>
                <c:pt idx="771">
                  <c:v>5.6840242790969482</c:v>
                </c:pt>
                <c:pt idx="772">
                  <c:v>5.5401853583621827</c:v>
                </c:pt>
                <c:pt idx="773">
                  <c:v>5.4804051136266647</c:v>
                </c:pt>
                <c:pt idx="774">
                  <c:v>5.4302601238412516</c:v>
                </c:pt>
                <c:pt idx="775">
                  <c:v>5.4277326486720856</c:v>
                </c:pt>
                <c:pt idx="776">
                  <c:v>5.4278395667172292</c:v>
                </c:pt>
                <c:pt idx="777">
                  <c:v>5.5070427115231855</c:v>
                </c:pt>
                <c:pt idx="778">
                  <c:v>5.4358822715609758</c:v>
                </c:pt>
                <c:pt idx="779">
                  <c:v>5.5146560727542946</c:v>
                </c:pt>
                <c:pt idx="780">
                  <c:v>5.4191692786467973</c:v>
                </c:pt>
                <c:pt idx="781">
                  <c:v>5.4242847087197053</c:v>
                </c:pt>
                <c:pt idx="782">
                  <c:v>5.4040761223165887</c:v>
                </c:pt>
                <c:pt idx="783">
                  <c:v>5.4143796093927623</c:v>
                </c:pt>
                <c:pt idx="784">
                  <c:v>5.4143796093927623</c:v>
                </c:pt>
                <c:pt idx="785">
                  <c:v>5.4357917594223117</c:v>
                </c:pt>
                <c:pt idx="786">
                  <c:v>5.4288238250104364</c:v>
                </c:pt>
                <c:pt idx="787">
                  <c:v>5.4187752110414387</c:v>
                </c:pt>
                <c:pt idx="788">
                  <c:v>5.4205711821350553</c:v>
                </c:pt>
                <c:pt idx="789">
                  <c:v>5.5221404074966438</c:v>
                </c:pt>
                <c:pt idx="790">
                  <c:v>5.4096583729253478</c:v>
                </c:pt>
                <c:pt idx="791">
                  <c:v>5.3930407445154049</c:v>
                </c:pt>
                <c:pt idx="792">
                  <c:v>5.2022730339017293</c:v>
                </c:pt>
                <c:pt idx="793">
                  <c:v>5.1700926206674778</c:v>
                </c:pt>
                <c:pt idx="794">
                  <c:v>5.1442823595465272</c:v>
                </c:pt>
                <c:pt idx="795">
                  <c:v>5.1268615180033041</c:v>
                </c:pt>
                <c:pt idx="796">
                  <c:v>5.1411596705493876</c:v>
                </c:pt>
                <c:pt idx="797">
                  <c:v>5.1631440209164561</c:v>
                </c:pt>
                <c:pt idx="798">
                  <c:v>5.1631440209164561</c:v>
                </c:pt>
                <c:pt idx="799">
                  <c:v>5.1519525094711529</c:v>
                </c:pt>
                <c:pt idx="800">
                  <c:v>5.1547322759580085</c:v>
                </c:pt>
                <c:pt idx="801">
                  <c:v>5.1392752157993487</c:v>
                </c:pt>
                <c:pt idx="802">
                  <c:v>5.1132935604116367</c:v>
                </c:pt>
                <c:pt idx="803">
                  <c:v>5.082708881042306</c:v>
                </c:pt>
                <c:pt idx="804">
                  <c:v>5.0786075819186109</c:v>
                </c:pt>
                <c:pt idx="805">
                  <c:v>5.0682595337947554</c:v>
                </c:pt>
                <c:pt idx="806">
                  <c:v>5.1067215944536164</c:v>
                </c:pt>
                <c:pt idx="807">
                  <c:v>5.0973666960162749</c:v>
                </c:pt>
                <c:pt idx="808">
                  <c:v>5.2013645293806192</c:v>
                </c:pt>
                <c:pt idx="809">
                  <c:v>4.9996334255201456</c:v>
                </c:pt>
                <c:pt idx="810">
                  <c:v>4.9767503374005164</c:v>
                </c:pt>
                <c:pt idx="811">
                  <c:v>4.8839500122212574</c:v>
                </c:pt>
                <c:pt idx="812">
                  <c:v>4.8109083221744084</c:v>
                </c:pt>
                <c:pt idx="813">
                  <c:v>4.8703063915845188</c:v>
                </c:pt>
                <c:pt idx="814">
                  <c:v>4.8588522998910939</c:v>
                </c:pt>
                <c:pt idx="815">
                  <c:v>4.8700669308907409</c:v>
                </c:pt>
                <c:pt idx="816">
                  <c:v>4.8153315109275434</c:v>
                </c:pt>
                <c:pt idx="817">
                  <c:v>4.8246774874037461</c:v>
                </c:pt>
                <c:pt idx="818">
                  <c:v>4.8124555216338294</c:v>
                </c:pt>
                <c:pt idx="819">
                  <c:v>4.825949383828001</c:v>
                </c:pt>
                <c:pt idx="820">
                  <c:v>4.8440195093079117</c:v>
                </c:pt>
                <c:pt idx="821">
                  <c:v>4.8485036855013011</c:v>
                </c:pt>
                <c:pt idx="822">
                  <c:v>4.8616560837300167</c:v>
                </c:pt>
                <c:pt idx="823">
                  <c:v>4.8489880565953412</c:v>
                </c:pt>
                <c:pt idx="824">
                  <c:v>4.8376032727115481</c:v>
                </c:pt>
                <c:pt idx="825">
                  <c:v>4.8376032727115481</c:v>
                </c:pt>
                <c:pt idx="826">
                  <c:v>4.8308793024580821</c:v>
                </c:pt>
                <c:pt idx="827">
                  <c:v>4.8367042261892337</c:v>
                </c:pt>
                <c:pt idx="828">
                  <c:v>4.8289187184782918</c:v>
                </c:pt>
                <c:pt idx="829">
                  <c:v>4.7320298680105317</c:v>
                </c:pt>
                <c:pt idx="830">
                  <c:v>4.7664256486434526</c:v>
                </c:pt>
                <c:pt idx="831">
                  <c:v>4.7721779031652254</c:v>
                </c:pt>
                <c:pt idx="832">
                  <c:v>4.5806029667152561</c:v>
                </c:pt>
                <c:pt idx="833">
                  <c:v>4.5759204427598794</c:v>
                </c:pt>
                <c:pt idx="834">
                  <c:v>4.5883388512328152</c:v>
                </c:pt>
                <c:pt idx="835">
                  <c:v>4.6018984397925031</c:v>
                </c:pt>
                <c:pt idx="836">
                  <c:v>4.5633668202469542</c:v>
                </c:pt>
                <c:pt idx="837">
                  <c:v>4.5938787473550295</c:v>
                </c:pt>
                <c:pt idx="838">
                  <c:v>4.5676976818252575</c:v>
                </c:pt>
                <c:pt idx="839">
                  <c:v>4.5500282727890529</c:v>
                </c:pt>
                <c:pt idx="840">
                  <c:v>4.5509683476882321</c:v>
                </c:pt>
                <c:pt idx="841">
                  <c:v>4.5587565947668871</c:v>
                </c:pt>
                <c:pt idx="842">
                  <c:v>4.5567265486474344</c:v>
                </c:pt>
                <c:pt idx="843">
                  <c:v>4.5456059640553814</c:v>
                </c:pt>
                <c:pt idx="844">
                  <c:v>4.5402058066787703</c:v>
                </c:pt>
                <c:pt idx="845">
                  <c:v>4.5297238175477572</c:v>
                </c:pt>
                <c:pt idx="846">
                  <c:v>4.5403887448818496</c:v>
                </c:pt>
                <c:pt idx="847">
                  <c:v>4.5324238712005949</c:v>
                </c:pt>
                <c:pt idx="848">
                  <c:v>4.5395037757347696</c:v>
                </c:pt>
                <c:pt idx="849">
                  <c:v>4.5405655752229928</c:v>
                </c:pt>
                <c:pt idx="850">
                  <c:v>4.4648093516759388</c:v>
                </c:pt>
                <c:pt idx="851">
                  <c:v>4.4651338950761144</c:v>
                </c:pt>
                <c:pt idx="852">
                  <c:v>4.337672336271222</c:v>
                </c:pt>
                <c:pt idx="853">
                  <c:v>4.2800139204130634</c:v>
                </c:pt>
                <c:pt idx="854">
                  <c:v>4.3392664571876436</c:v>
                </c:pt>
                <c:pt idx="855">
                  <c:v>4.4079151940224213</c:v>
                </c:pt>
                <c:pt idx="856">
                  <c:v>4.3797181704404355</c:v>
                </c:pt>
                <c:pt idx="857">
                  <c:v>4.3756985512982727</c:v>
                </c:pt>
                <c:pt idx="858">
                  <c:v>4.4314731331621102</c:v>
                </c:pt>
                <c:pt idx="859">
                  <c:v>4.42794773239397</c:v>
                </c:pt>
                <c:pt idx="860">
                  <c:v>4.3903296677215629</c:v>
                </c:pt>
                <c:pt idx="861">
                  <c:v>4.4519600997354072</c:v>
                </c:pt>
                <c:pt idx="862">
                  <c:v>4.4335301514380214</c:v>
                </c:pt>
                <c:pt idx="863">
                  <c:v>4.507312126323014</c:v>
                </c:pt>
                <c:pt idx="864">
                  <c:v>4.3989334885737641</c:v>
                </c:pt>
                <c:pt idx="865">
                  <c:v>4.3437505378292753</c:v>
                </c:pt>
                <c:pt idx="866">
                  <c:v>4.3787640312638798</c:v>
                </c:pt>
                <c:pt idx="867">
                  <c:v>4.4329695671705576</c:v>
                </c:pt>
                <c:pt idx="868">
                  <c:v>4.3836546641064658</c:v>
                </c:pt>
                <c:pt idx="869">
                  <c:v>4.4412341852435846</c:v>
                </c:pt>
                <c:pt idx="870">
                  <c:v>4.5965895640640086</c:v>
                </c:pt>
                <c:pt idx="871">
                  <c:v>4.4082739356838996</c:v>
                </c:pt>
                <c:pt idx="872">
                  <c:v>4.3027137083249212</c:v>
                </c:pt>
                <c:pt idx="873">
                  <c:v>4.2391425018713687</c:v>
                </c:pt>
                <c:pt idx="874">
                  <c:v>4.212020098250119</c:v>
                </c:pt>
                <c:pt idx="875">
                  <c:v>4.2182519984289346</c:v>
                </c:pt>
                <c:pt idx="876">
                  <c:v>4.2031661224384722</c:v>
                </c:pt>
                <c:pt idx="877">
                  <c:v>4.2170099098845117</c:v>
                </c:pt>
                <c:pt idx="878">
                  <c:v>4.1984361067959295</c:v>
                </c:pt>
                <c:pt idx="879">
                  <c:v>4.200220208525395</c:v>
                </c:pt>
                <c:pt idx="880">
                  <c:v>4.1937400607230435</c:v>
                </c:pt>
                <c:pt idx="881">
                  <c:v>4.1753884606978442</c:v>
                </c:pt>
                <c:pt idx="882">
                  <c:v>4.188001362179282</c:v>
                </c:pt>
                <c:pt idx="883">
                  <c:v>4.188001362179282</c:v>
                </c:pt>
                <c:pt idx="884">
                  <c:v>4.1638566757839754</c:v>
                </c:pt>
                <c:pt idx="885">
                  <c:v>4.1594578738099965</c:v>
                </c:pt>
                <c:pt idx="886">
                  <c:v>4.1572991385485256</c:v>
                </c:pt>
                <c:pt idx="887">
                  <c:v>4.1605004059177331</c:v>
                </c:pt>
                <c:pt idx="888">
                  <c:v>4.1587007154324667</c:v>
                </c:pt>
                <c:pt idx="889">
                  <c:v>4.2007163330335278</c:v>
                </c:pt>
                <c:pt idx="890">
                  <c:v>4.1766144345170817</c:v>
                </c:pt>
                <c:pt idx="891">
                  <c:v>4.1573611530831851</c:v>
                </c:pt>
                <c:pt idx="892">
                  <c:v>3.9663033544911097</c:v>
                </c:pt>
                <c:pt idx="893">
                  <c:v>3.94063340702417</c:v>
                </c:pt>
                <c:pt idx="894">
                  <c:v>3.9680931170180878</c:v>
                </c:pt>
                <c:pt idx="895">
                  <c:v>3.9321208136709864</c:v>
                </c:pt>
                <c:pt idx="896">
                  <c:v>4.0063894839651111</c:v>
                </c:pt>
                <c:pt idx="897">
                  <c:v>3.9741147097600953</c:v>
                </c:pt>
                <c:pt idx="898">
                  <c:v>3.9661348090428219</c:v>
                </c:pt>
                <c:pt idx="899">
                  <c:v>4.0404226042187377</c:v>
                </c:pt>
                <c:pt idx="900">
                  <c:v>3.9536508685454015</c:v>
                </c:pt>
                <c:pt idx="901">
                  <c:v>4.0012545109647384</c:v>
                </c:pt>
                <c:pt idx="902">
                  <c:v>3.9433977852486994</c:v>
                </c:pt>
                <c:pt idx="903">
                  <c:v>3.9539231366189473</c:v>
                </c:pt>
                <c:pt idx="904">
                  <c:v>3.9839384097343102</c:v>
                </c:pt>
                <c:pt idx="905">
                  <c:v>3.9406825632241591</c:v>
                </c:pt>
                <c:pt idx="906">
                  <c:v>3.9355238104921386</c:v>
                </c:pt>
                <c:pt idx="907">
                  <c:v>3.9516501516018492</c:v>
                </c:pt>
                <c:pt idx="908">
                  <c:v>3.9380683468095423</c:v>
                </c:pt>
                <c:pt idx="909">
                  <c:v>4.0088422364726544</c:v>
                </c:pt>
                <c:pt idx="910">
                  <c:v>3.987016222105785</c:v>
                </c:pt>
                <c:pt idx="911">
                  <c:v>3.987016222105785</c:v>
                </c:pt>
                <c:pt idx="912">
                  <c:v>3.9887743704960137</c:v>
                </c:pt>
                <c:pt idx="913">
                  <c:v>3.9813568441898806</c:v>
                </c:pt>
                <c:pt idx="914">
                  <c:v>3.9682050616724189</c:v>
                </c:pt>
                <c:pt idx="915">
                  <c:v>3.7996748514685641</c:v>
                </c:pt>
                <c:pt idx="916">
                  <c:v>3.7996748514685641</c:v>
                </c:pt>
                <c:pt idx="917">
                  <c:v>3.8054967629899918</c:v>
                </c:pt>
                <c:pt idx="918">
                  <c:v>3.7663377611793853</c:v>
                </c:pt>
                <c:pt idx="919">
                  <c:v>3.7654973731396248</c:v>
                </c:pt>
                <c:pt idx="920">
                  <c:v>3.7571062117486393</c:v>
                </c:pt>
                <c:pt idx="921">
                  <c:v>3.771526187680625</c:v>
                </c:pt>
                <c:pt idx="922">
                  <c:v>3.8505364215351401</c:v>
                </c:pt>
                <c:pt idx="923">
                  <c:v>3.7706230217697621</c:v>
                </c:pt>
                <c:pt idx="924">
                  <c:v>3.7610570439228108</c:v>
                </c:pt>
                <c:pt idx="925">
                  <c:v>3.7286597962580577</c:v>
                </c:pt>
                <c:pt idx="926">
                  <c:v>3.7286597962345844</c:v>
                </c:pt>
                <c:pt idx="927">
                  <c:v>3.7712741015333391</c:v>
                </c:pt>
                <c:pt idx="928">
                  <c:v>3.704339979558819</c:v>
                </c:pt>
                <c:pt idx="929">
                  <c:v>3.7249863710779119</c:v>
                </c:pt>
                <c:pt idx="930">
                  <c:v>3.7459751922654996</c:v>
                </c:pt>
                <c:pt idx="931">
                  <c:v>3.7124715528880339</c:v>
                </c:pt>
                <c:pt idx="932">
                  <c:v>3.7609367092609562</c:v>
                </c:pt>
                <c:pt idx="933">
                  <c:v>3.7334413800250181</c:v>
                </c:pt>
                <c:pt idx="934">
                  <c:v>3.7099300164008793</c:v>
                </c:pt>
                <c:pt idx="935">
                  <c:v>3.6152183552996422</c:v>
                </c:pt>
                <c:pt idx="936">
                  <c:v>3.6152183552997994</c:v>
                </c:pt>
                <c:pt idx="937">
                  <c:v>3.6505431352429443</c:v>
                </c:pt>
                <c:pt idx="938">
                  <c:v>3.5561245147231055</c:v>
                </c:pt>
                <c:pt idx="939">
                  <c:v>3.5258249097823819</c:v>
                </c:pt>
                <c:pt idx="940">
                  <c:v>3.5312991382013297</c:v>
                </c:pt>
                <c:pt idx="941">
                  <c:v>3.5258454981990539</c:v>
                </c:pt>
                <c:pt idx="942">
                  <c:v>3.5820348299313958</c:v>
                </c:pt>
                <c:pt idx="943">
                  <c:v>3.5340110516571124</c:v>
                </c:pt>
                <c:pt idx="944">
                  <c:v>3.5349392313887065</c:v>
                </c:pt>
                <c:pt idx="945">
                  <c:v>3.5395966041136697</c:v>
                </c:pt>
                <c:pt idx="946">
                  <c:v>3.5364303304322142</c:v>
                </c:pt>
                <c:pt idx="947">
                  <c:v>3.5700549173396583</c:v>
                </c:pt>
                <c:pt idx="948">
                  <c:v>3.5357897545559949</c:v>
                </c:pt>
                <c:pt idx="949">
                  <c:v>3.5353550630854804</c:v>
                </c:pt>
                <c:pt idx="950">
                  <c:v>3.5273393561974862</c:v>
                </c:pt>
                <c:pt idx="951">
                  <c:v>3.5161494161819635</c:v>
                </c:pt>
                <c:pt idx="952">
                  <c:v>3.502403526538493</c:v>
                </c:pt>
                <c:pt idx="953">
                  <c:v>3.502403526538493</c:v>
                </c:pt>
                <c:pt idx="954">
                  <c:v>3.4968981072375107</c:v>
                </c:pt>
                <c:pt idx="955">
                  <c:v>3.490192257585675</c:v>
                </c:pt>
                <c:pt idx="956">
                  <c:v>3.5146397321025677</c:v>
                </c:pt>
                <c:pt idx="957">
                  <c:v>3.4378387263842964</c:v>
                </c:pt>
                <c:pt idx="958">
                  <c:v>3.4635403769251027</c:v>
                </c:pt>
                <c:pt idx="959">
                  <c:v>3.3538199550491425</c:v>
                </c:pt>
                <c:pt idx="960">
                  <c:v>3.3388336207833413</c:v>
                </c:pt>
                <c:pt idx="961">
                  <c:v>3.3166976889003856</c:v>
                </c:pt>
                <c:pt idx="962">
                  <c:v>3.3100106218768972</c:v>
                </c:pt>
                <c:pt idx="963">
                  <c:v>3.3027632186534475</c:v>
                </c:pt>
                <c:pt idx="964">
                  <c:v>3.3028053274619626</c:v>
                </c:pt>
                <c:pt idx="965">
                  <c:v>3.3173516268707934</c:v>
                </c:pt>
                <c:pt idx="966">
                  <c:v>3.3063299568694973</c:v>
                </c:pt>
                <c:pt idx="967">
                  <c:v>3.3069827172128941</c:v>
                </c:pt>
                <c:pt idx="968">
                  <c:v>3.3344729164986968</c:v>
                </c:pt>
                <c:pt idx="969">
                  <c:v>3.2749081654418384</c:v>
                </c:pt>
                <c:pt idx="970">
                  <c:v>3.347315344120489</c:v>
                </c:pt>
                <c:pt idx="971">
                  <c:v>3.3037541318227563</c:v>
                </c:pt>
                <c:pt idx="972">
                  <c:v>3.2993106618931112</c:v>
                </c:pt>
                <c:pt idx="973">
                  <c:v>3.2836904028684994</c:v>
                </c:pt>
                <c:pt idx="974">
                  <c:v>3.278120412759117</c:v>
                </c:pt>
                <c:pt idx="975">
                  <c:v>3.3161273606707899</c:v>
                </c:pt>
                <c:pt idx="976">
                  <c:v>3.2871358056772748</c:v>
                </c:pt>
                <c:pt idx="977">
                  <c:v>3.2446410481013261</c:v>
                </c:pt>
                <c:pt idx="978">
                  <c:v>3.1325027709763105</c:v>
                </c:pt>
                <c:pt idx="979">
                  <c:v>3.0988609972569154</c:v>
                </c:pt>
                <c:pt idx="980">
                  <c:v>3.1000733611997653</c:v>
                </c:pt>
                <c:pt idx="981">
                  <c:v>3.0989996238684285</c:v>
                </c:pt>
                <c:pt idx="982">
                  <c:v>3.1306452582315289</c:v>
                </c:pt>
                <c:pt idx="983">
                  <c:v>3.1443902725472559</c:v>
                </c:pt>
                <c:pt idx="984">
                  <c:v>3.1433358083121674</c:v>
                </c:pt>
                <c:pt idx="985">
                  <c:v>3.1519754862983156</c:v>
                </c:pt>
                <c:pt idx="986">
                  <c:v>3.1249847725058499</c:v>
                </c:pt>
                <c:pt idx="987">
                  <c:v>3.1528570934664195</c:v>
                </c:pt>
                <c:pt idx="988">
                  <c:v>3.1201719904009968</c:v>
                </c:pt>
                <c:pt idx="989">
                  <c:v>3.1261315336332216</c:v>
                </c:pt>
                <c:pt idx="990">
                  <c:v>3.1598584390547537</c:v>
                </c:pt>
                <c:pt idx="991">
                  <c:v>3.1249876942714048</c:v>
                </c:pt>
                <c:pt idx="992">
                  <c:v>3.1113266674540268</c:v>
                </c:pt>
                <c:pt idx="993">
                  <c:v>2.9613566662058814</c:v>
                </c:pt>
                <c:pt idx="994">
                  <c:v>3.0008348112123291</c:v>
                </c:pt>
                <c:pt idx="995">
                  <c:v>3.0718048270828913</c:v>
                </c:pt>
                <c:pt idx="996">
                  <c:v>3.0054969901446085</c:v>
                </c:pt>
                <c:pt idx="997">
                  <c:v>3.0054969901446085</c:v>
                </c:pt>
                <c:pt idx="998">
                  <c:v>3.036802092548323</c:v>
                </c:pt>
                <c:pt idx="999">
                  <c:v>3.0382558036317238</c:v>
                </c:pt>
                <c:pt idx="1000">
                  <c:v>3.0042261415520293</c:v>
                </c:pt>
                <c:pt idx="1001">
                  <c:v>3.0395310641358182</c:v>
                </c:pt>
                <c:pt idx="1002">
                  <c:v>3.0006052796165537</c:v>
                </c:pt>
                <c:pt idx="1003">
                  <c:v>2.9654503982486444</c:v>
                </c:pt>
                <c:pt idx="1004">
                  <c:v>2.9687756888543784</c:v>
                </c:pt>
                <c:pt idx="1005">
                  <c:v>2.9369919712977164</c:v>
                </c:pt>
                <c:pt idx="1006">
                  <c:v>2.980021072858039</c:v>
                </c:pt>
                <c:pt idx="1007">
                  <c:v>2.9484459009217301</c:v>
                </c:pt>
                <c:pt idx="1008">
                  <c:v>2.9906566799643892</c:v>
                </c:pt>
                <c:pt idx="1009">
                  <c:v>2.9791582872657623</c:v>
                </c:pt>
                <c:pt idx="1010">
                  <c:v>2.9371191169618744</c:v>
                </c:pt>
                <c:pt idx="1011">
                  <c:v>2.8759570571068931</c:v>
                </c:pt>
                <c:pt idx="1012">
                  <c:v>2.8616233784626708</c:v>
                </c:pt>
                <c:pt idx="1013">
                  <c:v>2.8238081936389068</c:v>
                </c:pt>
                <c:pt idx="1014">
                  <c:v>2.8693998367917568</c:v>
                </c:pt>
                <c:pt idx="1015">
                  <c:v>2.8452490512161703</c:v>
                </c:pt>
                <c:pt idx="1016">
                  <c:v>2.8707420829980861</c:v>
                </c:pt>
                <c:pt idx="1017">
                  <c:v>2.8433639277341096</c:v>
                </c:pt>
                <c:pt idx="1018">
                  <c:v>2.9022596491083426</c:v>
                </c:pt>
                <c:pt idx="1019">
                  <c:v>2.9836823471124299</c:v>
                </c:pt>
                <c:pt idx="1020">
                  <c:v>3.0079508820349199</c:v>
                </c:pt>
                <c:pt idx="1021">
                  <c:v>3.0264508686418297</c:v>
                </c:pt>
                <c:pt idx="1022">
                  <c:v>2.9227209440582009</c:v>
                </c:pt>
                <c:pt idx="1023">
                  <c:v>2.9038612159144446</c:v>
                </c:pt>
                <c:pt idx="1024">
                  <c:v>2.9076964562058563</c:v>
                </c:pt>
                <c:pt idx="1025">
                  <c:v>2.9236664003875941</c:v>
                </c:pt>
                <c:pt idx="1026">
                  <c:v>2.9209494712314501</c:v>
                </c:pt>
                <c:pt idx="1027">
                  <c:v>2.8631942750209709</c:v>
                </c:pt>
                <c:pt idx="1028">
                  <c:v>2.8875197390402012</c:v>
                </c:pt>
                <c:pt idx="1029">
                  <c:v>2.9139170325465225</c:v>
                </c:pt>
                <c:pt idx="1030">
                  <c:v>2.8809917591032859</c:v>
                </c:pt>
                <c:pt idx="1031">
                  <c:v>2.8605858074157702</c:v>
                </c:pt>
                <c:pt idx="1032">
                  <c:v>2.7643737960479116</c:v>
                </c:pt>
                <c:pt idx="1033">
                  <c:v>2.7516373393490756</c:v>
                </c:pt>
                <c:pt idx="1034">
                  <c:v>2.825459648888816</c:v>
                </c:pt>
                <c:pt idx="1035">
                  <c:v>2.7492834878794894</c:v>
                </c:pt>
                <c:pt idx="1036">
                  <c:v>2.7413336933630825</c:v>
                </c:pt>
                <c:pt idx="1037">
                  <c:v>2.7445019262960968</c:v>
                </c:pt>
                <c:pt idx="1038">
                  <c:v>2.7381577180477485</c:v>
                </c:pt>
                <c:pt idx="1039">
                  <c:v>2.7341882269821656</c:v>
                </c:pt>
                <c:pt idx="1040">
                  <c:v>2.7554581686459594</c:v>
                </c:pt>
                <c:pt idx="1041">
                  <c:v>2.7373301609118279</c:v>
                </c:pt>
                <c:pt idx="1042">
                  <c:v>2.730874187917252</c:v>
                </c:pt>
                <c:pt idx="1043">
                  <c:v>2.7789019752772499</c:v>
                </c:pt>
                <c:pt idx="1044">
                  <c:v>2.726462401757749</c:v>
                </c:pt>
                <c:pt idx="1045">
                  <c:v>2.732199360948198</c:v>
                </c:pt>
                <c:pt idx="1046">
                  <c:v>2.7281544706876191</c:v>
                </c:pt>
                <c:pt idx="1047">
                  <c:v>2.8137133679427717</c:v>
                </c:pt>
                <c:pt idx="1048">
                  <c:v>2.7374844543478445</c:v>
                </c:pt>
                <c:pt idx="1049">
                  <c:v>2.7609313866515852</c:v>
                </c:pt>
                <c:pt idx="1050">
                  <c:v>2.7621751757149227</c:v>
                </c:pt>
                <c:pt idx="1051">
                  <c:v>2.7586352205150488</c:v>
                </c:pt>
                <c:pt idx="1052">
                  <c:v>2.7806283304527306</c:v>
                </c:pt>
                <c:pt idx="1053">
                  <c:v>2.7428746429472937</c:v>
                </c:pt>
                <c:pt idx="1054">
                  <c:v>2.8267233915883283</c:v>
                </c:pt>
                <c:pt idx="1055">
                  <c:v>2.7553674745494754</c:v>
                </c:pt>
                <c:pt idx="1056">
                  <c:v>2.738443580610753</c:v>
                </c:pt>
                <c:pt idx="1057">
                  <c:v>2.6779119033474035</c:v>
                </c:pt>
                <c:pt idx="1058">
                  <c:v>2.7116690553295375</c:v>
                </c:pt>
                <c:pt idx="1059">
                  <c:v>2.6602849703623623</c:v>
                </c:pt>
                <c:pt idx="1060">
                  <c:v>2.6555347829343927</c:v>
                </c:pt>
                <c:pt idx="1061">
                  <c:v>2.6503248654440954</c:v>
                </c:pt>
                <c:pt idx="1062">
                  <c:v>2.664135696636623</c:v>
                </c:pt>
                <c:pt idx="1063">
                  <c:v>2.6659946470376785</c:v>
                </c:pt>
                <c:pt idx="1064">
                  <c:v>2.6991151320074835</c:v>
                </c:pt>
                <c:pt idx="1065">
                  <c:v>2.6432772350946694</c:v>
                </c:pt>
                <c:pt idx="1066">
                  <c:v>2.6314101515353765</c:v>
                </c:pt>
                <c:pt idx="1067">
                  <c:v>2.6314741801359456</c:v>
                </c:pt>
                <c:pt idx="1068">
                  <c:v>2.6555414503331591</c:v>
                </c:pt>
                <c:pt idx="1069">
                  <c:v>2.7051129547168316</c:v>
                </c:pt>
                <c:pt idx="1070">
                  <c:v>2.6694414030080824</c:v>
                </c:pt>
                <c:pt idx="1071">
                  <c:v>2.7146603355526366</c:v>
                </c:pt>
                <c:pt idx="1072">
                  <c:v>2.6738892124127358</c:v>
                </c:pt>
                <c:pt idx="1073">
                  <c:v>2.6680928109775701</c:v>
                </c:pt>
                <c:pt idx="1074">
                  <c:v>2.6578799313758878</c:v>
                </c:pt>
                <c:pt idx="1075">
                  <c:v>2.6534763134655694</c:v>
                </c:pt>
                <c:pt idx="1076">
                  <c:v>2.6534763134655694</c:v>
                </c:pt>
                <c:pt idx="1077">
                  <c:v>2.7064918941245644</c:v>
                </c:pt>
                <c:pt idx="1078">
                  <c:v>2.6467115450793766</c:v>
                </c:pt>
                <c:pt idx="1079">
                  <c:v>2.631653988053317</c:v>
                </c:pt>
                <c:pt idx="1080">
                  <c:v>2.5788105154776764</c:v>
                </c:pt>
                <c:pt idx="1081">
                  <c:v>2.574443076599584</c:v>
                </c:pt>
                <c:pt idx="1082">
                  <c:v>2.5672054029692548</c:v>
                </c:pt>
                <c:pt idx="1083">
                  <c:v>2.5687453543554608</c:v>
                </c:pt>
                <c:pt idx="1084">
                  <c:v>2.5587615919555686</c:v>
                </c:pt>
                <c:pt idx="1085">
                  <c:v>2.6534763134655694</c:v>
                </c:pt>
                <c:pt idx="1086">
                  <c:v>2.5518631717029727</c:v>
                </c:pt>
                <c:pt idx="1087">
                  <c:v>2.5966177736360687</c:v>
                </c:pt>
                <c:pt idx="1088">
                  <c:v>2.5330225156314432</c:v>
                </c:pt>
                <c:pt idx="1089">
                  <c:v>2.5310510227089216</c:v>
                </c:pt>
                <c:pt idx="1090">
                  <c:v>2.5194476680075826</c:v>
                </c:pt>
                <c:pt idx="1091">
                  <c:v>2.5218698978680485</c:v>
                </c:pt>
                <c:pt idx="1092">
                  <c:v>2.5301138036679887</c:v>
                </c:pt>
                <c:pt idx="1093">
                  <c:v>2.5778530482690343</c:v>
                </c:pt>
                <c:pt idx="1094">
                  <c:v>2.5267066078712284</c:v>
                </c:pt>
                <c:pt idx="1095">
                  <c:v>2.5477366258235539</c:v>
                </c:pt>
                <c:pt idx="1096">
                  <c:v>2.4983390145594115</c:v>
                </c:pt>
                <c:pt idx="1097">
                  <c:v>2.5274376358386759</c:v>
                </c:pt>
                <c:pt idx="1098">
                  <c:v>2.4479315864511819</c:v>
                </c:pt>
                <c:pt idx="1099">
                  <c:v>2.4607967713590657</c:v>
                </c:pt>
                <c:pt idx="1100">
                  <c:v>2.4164664088461967</c:v>
                </c:pt>
                <c:pt idx="1101">
                  <c:v>2.4158767429719945</c:v>
                </c:pt>
                <c:pt idx="1102">
                  <c:v>2.424974742491937</c:v>
                </c:pt>
                <c:pt idx="1103">
                  <c:v>2.4684797945041961</c:v>
                </c:pt>
                <c:pt idx="1104">
                  <c:v>2.422294786533461</c:v>
                </c:pt>
                <c:pt idx="1105">
                  <c:v>2.407304881537657</c:v>
                </c:pt>
                <c:pt idx="1106">
                  <c:v>2.390650346673072</c:v>
                </c:pt>
                <c:pt idx="1107">
                  <c:v>2.3943218491219493</c:v>
                </c:pt>
                <c:pt idx="1108">
                  <c:v>2.3783135078889246</c:v>
                </c:pt>
                <c:pt idx="1109">
                  <c:v>2.3923518765458636</c:v>
                </c:pt>
                <c:pt idx="1110">
                  <c:v>2.3715573967260619</c:v>
                </c:pt>
                <c:pt idx="1111">
                  <c:v>2.3793637471269822</c:v>
                </c:pt>
                <c:pt idx="1112">
                  <c:v>2.397432315351073</c:v>
                </c:pt>
                <c:pt idx="1113">
                  <c:v>2.397432315351073</c:v>
                </c:pt>
                <c:pt idx="1114">
                  <c:v>2.3974031323587615</c:v>
                </c:pt>
                <c:pt idx="1115">
                  <c:v>2.3821392841073181</c:v>
                </c:pt>
                <c:pt idx="1116">
                  <c:v>2.3952740258784466</c:v>
                </c:pt>
                <c:pt idx="1117">
                  <c:v>2.3173508892039685</c:v>
                </c:pt>
                <c:pt idx="1118">
                  <c:v>2.3366104424237908</c:v>
                </c:pt>
                <c:pt idx="1119">
                  <c:v>2.3366104424237908</c:v>
                </c:pt>
                <c:pt idx="1120">
                  <c:v>2.3140696652529864</c:v>
                </c:pt>
                <c:pt idx="1121">
                  <c:v>2.3073682601336065</c:v>
                </c:pt>
                <c:pt idx="1122">
                  <c:v>2.3403733050935469</c:v>
                </c:pt>
                <c:pt idx="1123">
                  <c:v>2.3253580089590078</c:v>
                </c:pt>
                <c:pt idx="1124">
                  <c:v>2.3402427904663048</c:v>
                </c:pt>
                <c:pt idx="1125">
                  <c:v>2.3216275073132437</c:v>
                </c:pt>
                <c:pt idx="1126">
                  <c:v>2.3314289261913639</c:v>
                </c:pt>
                <c:pt idx="1127">
                  <c:v>2.3254753230958665</c:v>
                </c:pt>
                <c:pt idx="1128">
                  <c:v>2.3122318540541702</c:v>
                </c:pt>
                <c:pt idx="1129">
                  <c:v>2.3407581094993821</c:v>
                </c:pt>
                <c:pt idx="1130">
                  <c:v>2.2972227273224854</c:v>
                </c:pt>
                <c:pt idx="1131">
                  <c:v>2.304026008952774</c:v>
                </c:pt>
                <c:pt idx="1132">
                  <c:v>2.3199342637877201</c:v>
                </c:pt>
                <c:pt idx="1133">
                  <c:v>2.3199342637877201</c:v>
                </c:pt>
                <c:pt idx="1134">
                  <c:v>2.3181800046934984</c:v>
                </c:pt>
                <c:pt idx="1135">
                  <c:v>2.27198922686632</c:v>
                </c:pt>
                <c:pt idx="1136">
                  <c:v>2.2651598621102602</c:v>
                </c:pt>
                <c:pt idx="1137">
                  <c:v>2.158830790682301</c:v>
                </c:pt>
                <c:pt idx="1138">
                  <c:v>2.1435705894517358</c:v>
                </c:pt>
                <c:pt idx="1139">
                  <c:v>2.1691605832654726</c:v>
                </c:pt>
                <c:pt idx="1140">
                  <c:v>2.1447405505495731</c:v>
                </c:pt>
                <c:pt idx="1141">
                  <c:v>2.1487899421290018</c:v>
                </c:pt>
                <c:pt idx="1142">
                  <c:v>2.1589279943423429</c:v>
                </c:pt>
                <c:pt idx="1143">
                  <c:v>2.1589279943423429</c:v>
                </c:pt>
                <c:pt idx="1144">
                  <c:v>2.2060776031343923</c:v>
                </c:pt>
                <c:pt idx="1145">
                  <c:v>2.1734498059337986</c:v>
                </c:pt>
                <c:pt idx="1146">
                  <c:v>2.1684368781939209</c:v>
                </c:pt>
                <c:pt idx="1147">
                  <c:v>2.1948083478518399</c:v>
                </c:pt>
                <c:pt idx="1148">
                  <c:v>2.1914377745165727</c:v>
                </c:pt>
                <c:pt idx="1149">
                  <c:v>2.1896223607308172</c:v>
                </c:pt>
                <c:pt idx="1150">
                  <c:v>2.1978836437220188</c:v>
                </c:pt>
                <c:pt idx="1151">
                  <c:v>2.1716024807660936</c:v>
                </c:pt>
                <c:pt idx="1152">
                  <c:v>2.1702934464772063</c:v>
                </c:pt>
                <c:pt idx="1153">
                  <c:v>2.1769807984517309</c:v>
                </c:pt>
                <c:pt idx="1154">
                  <c:v>2.1871274902215441</c:v>
                </c:pt>
                <c:pt idx="1155">
                  <c:v>2.1871274902215441</c:v>
                </c:pt>
                <c:pt idx="1156">
                  <c:v>2.1775253602352564</c:v>
                </c:pt>
                <c:pt idx="1157">
                  <c:v>2.2033524328144898</c:v>
                </c:pt>
                <c:pt idx="1158">
                  <c:v>2.1628463167630709</c:v>
                </c:pt>
                <c:pt idx="1159">
                  <c:v>2.1616398128374441</c:v>
                </c:pt>
                <c:pt idx="1160">
                  <c:v>2.1813227550655867</c:v>
                </c:pt>
                <c:pt idx="1161">
                  <c:v>2.1745656700362335</c:v>
                </c:pt>
                <c:pt idx="1162">
                  <c:v>2.171036849597328</c:v>
                </c:pt>
                <c:pt idx="1163">
                  <c:v>2.2069463957740023</c:v>
                </c:pt>
                <c:pt idx="1164">
                  <c:v>2.1875751009093469</c:v>
                </c:pt>
                <c:pt idx="1165">
                  <c:v>2.1771203419246987</c:v>
                </c:pt>
                <c:pt idx="1166">
                  <c:v>2.1959444076636871</c:v>
                </c:pt>
                <c:pt idx="1167">
                  <c:v>2.1495837561394184</c:v>
                </c:pt>
                <c:pt idx="1168">
                  <c:v>2.1662189039807016</c:v>
                </c:pt>
                <c:pt idx="1169">
                  <c:v>2.1372324102024831</c:v>
                </c:pt>
                <c:pt idx="1170">
                  <c:v>2.1668299409010743</c:v>
                </c:pt>
                <c:pt idx="1171">
                  <c:v>2.1532943948802092</c:v>
                </c:pt>
                <c:pt idx="1172">
                  <c:v>2.1420624242312734</c:v>
                </c:pt>
                <c:pt idx="1173">
                  <c:v>2.1831998603496263</c:v>
                </c:pt>
                <c:pt idx="1174">
                  <c:v>2.1400542144583485</c:v>
                </c:pt>
                <c:pt idx="1175">
                  <c:v>2.1377625615694278</c:v>
                </c:pt>
                <c:pt idx="1176">
                  <c:v>2.157164974295704</c:v>
                </c:pt>
                <c:pt idx="1177">
                  <c:v>2.1224007544506538</c:v>
                </c:pt>
                <c:pt idx="1178">
                  <c:v>2.1538301847855124</c:v>
                </c:pt>
                <c:pt idx="1179">
                  <c:v>2.1218204844089343</c:v>
                </c:pt>
                <c:pt idx="1180">
                  <c:v>2.1142337373045752</c:v>
                </c:pt>
                <c:pt idx="1181">
                  <c:v>2.1290315646300564</c:v>
                </c:pt>
                <c:pt idx="1182">
                  <c:v>2.1299408988292998</c:v>
                </c:pt>
                <c:pt idx="1183">
                  <c:v>2.1480791833371966</c:v>
                </c:pt>
                <c:pt idx="1184">
                  <c:v>2.1231548636113939</c:v>
                </c:pt>
                <c:pt idx="1185">
                  <c:v>2.1197096600060825</c:v>
                </c:pt>
                <c:pt idx="1186">
                  <c:v>2.1456483704337992</c:v>
                </c:pt>
                <c:pt idx="1187">
                  <c:v>2.1162945368241939</c:v>
                </c:pt>
                <c:pt idx="1188">
                  <c:v>2.1162945368241939</c:v>
                </c:pt>
                <c:pt idx="1189">
                  <c:v>2.1226590598522703</c:v>
                </c:pt>
                <c:pt idx="1190">
                  <c:v>2.1131340045103757</c:v>
                </c:pt>
                <c:pt idx="1191">
                  <c:v>2.1218976069207471</c:v>
                </c:pt>
                <c:pt idx="1192">
                  <c:v>2.1113939336517027</c:v>
                </c:pt>
                <c:pt idx="1193">
                  <c:v>2.1422357836794057</c:v>
                </c:pt>
                <c:pt idx="1194">
                  <c:v>2.1296083957659198</c:v>
                </c:pt>
                <c:pt idx="1195">
                  <c:v>2.1108640631847941</c:v>
                </c:pt>
                <c:pt idx="1196">
                  <c:v>2.1278080627802813</c:v>
                </c:pt>
                <c:pt idx="1197">
                  <c:v>2.1267408827818772</c:v>
                </c:pt>
                <c:pt idx="1198">
                  <c:v>2.1267408827818772</c:v>
                </c:pt>
                <c:pt idx="1199">
                  <c:v>2.1148530481459713</c:v>
                </c:pt>
                <c:pt idx="1200">
                  <c:v>2.1131722349228039</c:v>
                </c:pt>
                <c:pt idx="1201">
                  <c:v>2.116092988325355</c:v>
                </c:pt>
                <c:pt idx="1202">
                  <c:v>2.1203007159349716</c:v>
                </c:pt>
                <c:pt idx="1203">
                  <c:v>2.1226470643370208</c:v>
                </c:pt>
                <c:pt idx="1204">
                  <c:v>2.1124137880918794</c:v>
                </c:pt>
                <c:pt idx="1205">
                  <c:v>2.1181759237180988</c:v>
                </c:pt>
                <c:pt idx="1206">
                  <c:v>2.1206095903074034</c:v>
                </c:pt>
                <c:pt idx="1207">
                  <c:v>2.1164920806008216</c:v>
                </c:pt>
                <c:pt idx="1208">
                  <c:v>2.1279140928166824</c:v>
                </c:pt>
                <c:pt idx="1209">
                  <c:v>2.1233457839223076</c:v>
                </c:pt>
                <c:pt idx="1210">
                  <c:v>2.1286159032349978</c:v>
                </c:pt>
                <c:pt idx="1211">
                  <c:v>2.1435733515309661</c:v>
                </c:pt>
                <c:pt idx="1212">
                  <c:v>2.1241053945248387</c:v>
                </c:pt>
                <c:pt idx="1213">
                  <c:v>2.1401012611782844</c:v>
                </c:pt>
                <c:pt idx="1214">
                  <c:v>2.1277723175847552</c:v>
                </c:pt>
                <c:pt idx="1215">
                  <c:v>2.1089934340488448</c:v>
                </c:pt>
                <c:pt idx="1216">
                  <c:v>2.1217163749749446</c:v>
                </c:pt>
                <c:pt idx="1217">
                  <c:v>2.1129338666778636</c:v>
                </c:pt>
                <c:pt idx="1218">
                  <c:v>2.1082923956495776</c:v>
                </c:pt>
                <c:pt idx="1219">
                  <c:v>2.1196619401469499</c:v>
                </c:pt>
                <c:pt idx="1220">
                  <c:v>2.1097332888165807</c:v>
                </c:pt>
                <c:pt idx="1221">
                  <c:v>2.1219015520639961</c:v>
                </c:pt>
                <c:pt idx="1222">
                  <c:v>2.1092043668076585</c:v>
                </c:pt>
                <c:pt idx="1223">
                  <c:v>2.1145296611194353</c:v>
                </c:pt>
                <c:pt idx="1224">
                  <c:v>2.1116062120121692</c:v>
                </c:pt>
                <c:pt idx="1225">
                  <c:v>2.1116062120121692</c:v>
                </c:pt>
                <c:pt idx="1226">
                  <c:v>2.1173275312090727</c:v>
                </c:pt>
                <c:pt idx="1227">
                  <c:v>2.1589279943423429</c:v>
                </c:pt>
                <c:pt idx="1228">
                  <c:v>2.1589279943423429</c:v>
                </c:pt>
                <c:pt idx="1229">
                  <c:v>2.1276432598242594</c:v>
                </c:pt>
                <c:pt idx="1230">
                  <c:v>2.1278651387078193</c:v>
                </c:pt>
                <c:pt idx="1231">
                  <c:v>2.12359025050301</c:v>
                </c:pt>
                <c:pt idx="1232">
                  <c:v>2.1109658145902821</c:v>
                </c:pt>
                <c:pt idx="1233">
                  <c:v>2.1084964618611024</c:v>
                </c:pt>
                <c:pt idx="1234">
                  <c:v>2.1173279767745345</c:v>
                </c:pt>
                <c:pt idx="1235">
                  <c:v>2.1192106195835261</c:v>
                </c:pt>
                <c:pt idx="1236">
                  <c:v>2.109604857045007</c:v>
                </c:pt>
                <c:pt idx="1237">
                  <c:v>2.1003338930716446</c:v>
                </c:pt>
                <c:pt idx="1238">
                  <c:v>2.1093421303179296</c:v>
                </c:pt>
                <c:pt idx="1239">
                  <c:v>2.1243977172191451</c:v>
                </c:pt>
                <c:pt idx="1240">
                  <c:v>2.1085983830826014</c:v>
                </c:pt>
                <c:pt idx="1241">
                  <c:v>2.1191704060963166</c:v>
                </c:pt>
                <c:pt idx="1242">
                  <c:v>2.1191338629731247</c:v>
                </c:pt>
                <c:pt idx="1243">
                  <c:v>2.1144186370183249</c:v>
                </c:pt>
                <c:pt idx="1244">
                  <c:v>2.1132056450259098</c:v>
                </c:pt>
                <c:pt idx="1245">
                  <c:v>2.1099616162288104</c:v>
                </c:pt>
                <c:pt idx="1246">
                  <c:v>2.1137123907204258</c:v>
                </c:pt>
                <c:pt idx="1247">
                  <c:v>2.0936538231386113</c:v>
                </c:pt>
                <c:pt idx="1248">
                  <c:v>2.1002556448352681</c:v>
                </c:pt>
                <c:pt idx="1249">
                  <c:v>2.1015051885926899</c:v>
                </c:pt>
                <c:pt idx="1250">
                  <c:v>2.1041637772391106</c:v>
                </c:pt>
                <c:pt idx="1251">
                  <c:v>2.1125513143678463</c:v>
                </c:pt>
                <c:pt idx="1252">
                  <c:v>2.1167451766078762</c:v>
                </c:pt>
                <c:pt idx="1253">
                  <c:v>2.1126740191987983</c:v>
                </c:pt>
                <c:pt idx="1254">
                  <c:v>2.1042874188757481</c:v>
                </c:pt>
                <c:pt idx="1255">
                  <c:v>2.1044555349854619</c:v>
                </c:pt>
                <c:pt idx="1256">
                  <c:v>2.0971438465800065</c:v>
                </c:pt>
                <c:pt idx="1257">
                  <c:v>2.0971438465800065</c:v>
                </c:pt>
                <c:pt idx="1258">
                  <c:v>2.0971438465800065</c:v>
                </c:pt>
                <c:pt idx="1259">
                  <c:v>2.0978666437307827</c:v>
                </c:pt>
                <c:pt idx="1260">
                  <c:v>2.0837821334576572</c:v>
                </c:pt>
                <c:pt idx="1261">
                  <c:v>2.0345271975133246</c:v>
                </c:pt>
                <c:pt idx="1262">
                  <c:v>2.0601467008789869</c:v>
                </c:pt>
                <c:pt idx="1263">
                  <c:v>2.0668684292793169</c:v>
                </c:pt>
                <c:pt idx="1264">
                  <c:v>2.0678025411226253</c:v>
                </c:pt>
                <c:pt idx="1265">
                  <c:v>2.0694825789556832</c:v>
                </c:pt>
                <c:pt idx="1266">
                  <c:v>2.079729780773738</c:v>
                </c:pt>
                <c:pt idx="1267">
                  <c:v>2.0649759695892071</c:v>
                </c:pt>
                <c:pt idx="1268">
                  <c:v>2.058174320155465</c:v>
                </c:pt>
                <c:pt idx="1269">
                  <c:v>2.0940484774939359</c:v>
                </c:pt>
                <c:pt idx="1270">
                  <c:v>2.0868461809685428</c:v>
                </c:pt>
                <c:pt idx="1271">
                  <c:v>2.0900593941740824</c:v>
                </c:pt>
                <c:pt idx="1272">
                  <c:v>2.0917354905303118</c:v>
                </c:pt>
                <c:pt idx="1273">
                  <c:v>2.0935769099536485</c:v>
                </c:pt>
                <c:pt idx="1274">
                  <c:v>2.0942508996963034</c:v>
                </c:pt>
                <c:pt idx="1275">
                  <c:v>2.0949584828512613</c:v>
                </c:pt>
                <c:pt idx="1276">
                  <c:v>2.0940277490330312</c:v>
                </c:pt>
                <c:pt idx="1277">
                  <c:v>2.1014440614187362</c:v>
                </c:pt>
                <c:pt idx="1278">
                  <c:v>2.1133926762687048</c:v>
                </c:pt>
                <c:pt idx="1279">
                  <c:v>2.0959345873503574</c:v>
                </c:pt>
                <c:pt idx="1280">
                  <c:v>2.0786998518761415</c:v>
                </c:pt>
                <c:pt idx="1281">
                  <c:v>2.0860439607911236</c:v>
                </c:pt>
                <c:pt idx="1282">
                  <c:v>2.0619157505614907</c:v>
                </c:pt>
                <c:pt idx="1283">
                  <c:v>2.0492460817620408</c:v>
                </c:pt>
                <c:pt idx="1284">
                  <c:v>2.0361616508008029</c:v>
                </c:pt>
                <c:pt idx="1285">
                  <c:v>2.0431273667648506</c:v>
                </c:pt>
                <c:pt idx="1286">
                  <c:v>2.04062278619068</c:v>
                </c:pt>
                <c:pt idx="1287">
                  <c:v>2.0415547778307239</c:v>
                </c:pt>
                <c:pt idx="1288">
                  <c:v>2.037196862424381</c:v>
                </c:pt>
                <c:pt idx="1289">
                  <c:v>2.041107806405805</c:v>
                </c:pt>
                <c:pt idx="1290">
                  <c:v>2.0301604226195247</c:v>
                </c:pt>
                <c:pt idx="1291">
                  <c:v>2.0291982801290698</c:v>
                </c:pt>
                <c:pt idx="1292">
                  <c:v>2.0472807326447766</c:v>
                </c:pt>
                <c:pt idx="1293">
                  <c:v>2.0120752069403958</c:v>
                </c:pt>
                <c:pt idx="1294">
                  <c:v>2.0144478858253261</c:v>
                </c:pt>
                <c:pt idx="1295">
                  <c:v>2.0042458199229443</c:v>
                </c:pt>
                <c:pt idx="1296">
                  <c:v>1.9825878886678079</c:v>
                </c:pt>
                <c:pt idx="1297">
                  <c:v>1.9637246942494657</c:v>
                </c:pt>
                <c:pt idx="1298">
                  <c:v>1.9540021363462565</c:v>
                </c:pt>
                <c:pt idx="1299">
                  <c:v>1.9247741318472007</c:v>
                </c:pt>
                <c:pt idx="1300">
                  <c:v>1.9295339332682659</c:v>
                </c:pt>
                <c:pt idx="1301">
                  <c:v>1.9342081677369201</c:v>
                </c:pt>
                <c:pt idx="1302">
                  <c:v>1.8906089121922889</c:v>
                </c:pt>
                <c:pt idx="1303">
                  <c:v>1.8551871968914344</c:v>
                </c:pt>
                <c:pt idx="1304">
                  <c:v>1.8560822683199998</c:v>
                </c:pt>
                <c:pt idx="1305">
                  <c:v>1.8492214562218861</c:v>
                </c:pt>
                <c:pt idx="1306">
                  <c:v>1.8277216382743846</c:v>
                </c:pt>
                <c:pt idx="1307">
                  <c:v>1.8357678361344048</c:v>
                </c:pt>
                <c:pt idx="1308">
                  <c:v>1.8341253101700119</c:v>
                </c:pt>
                <c:pt idx="1309">
                  <c:v>1.8276324688301118</c:v>
                </c:pt>
                <c:pt idx="1310">
                  <c:v>1.8121468265984508</c:v>
                </c:pt>
                <c:pt idx="1311">
                  <c:v>1.8051608329809268</c:v>
                </c:pt>
                <c:pt idx="1312">
                  <c:v>1.8057517330190724</c:v>
                </c:pt>
                <c:pt idx="1313">
                  <c:v>1.8235284518638728</c:v>
                </c:pt>
                <c:pt idx="1314">
                  <c:v>1.8096827110721558</c:v>
                </c:pt>
                <c:pt idx="1315">
                  <c:v>1.8118738981964368</c:v>
                </c:pt>
                <c:pt idx="1316">
                  <c:v>1.8164832947958338</c:v>
                </c:pt>
                <c:pt idx="1317">
                  <c:v>1.8017993503054801</c:v>
                </c:pt>
                <c:pt idx="1318">
                  <c:v>1.8117575172044971</c:v>
                </c:pt>
                <c:pt idx="1319">
                  <c:v>1.8163880639823697</c:v>
                </c:pt>
                <c:pt idx="1320">
                  <c:v>1.7891649026380636</c:v>
                </c:pt>
                <c:pt idx="1321">
                  <c:v>1.7352056901562618</c:v>
                </c:pt>
                <c:pt idx="1322">
                  <c:v>1.7273161688998111</c:v>
                </c:pt>
                <c:pt idx="1323">
                  <c:v>1.7140581240847734</c:v>
                </c:pt>
                <c:pt idx="1324">
                  <c:v>1.6966599985634303</c:v>
                </c:pt>
                <c:pt idx="1325">
                  <c:v>1.692805927066366</c:v>
                </c:pt>
                <c:pt idx="1326">
                  <c:v>1.6856226726240309</c:v>
                </c:pt>
                <c:pt idx="1327">
                  <c:v>1.6926025779012077</c:v>
                </c:pt>
                <c:pt idx="1328">
                  <c:v>1.6829646621241123</c:v>
                </c:pt>
                <c:pt idx="1329">
                  <c:v>1.6949118544725326</c:v>
                </c:pt>
                <c:pt idx="1330">
                  <c:v>1.6923815825529183</c:v>
                </c:pt>
                <c:pt idx="1331">
                  <c:v>1.6940302071410882</c:v>
                </c:pt>
                <c:pt idx="1332">
                  <c:v>1.7046620643380068</c:v>
                </c:pt>
                <c:pt idx="1333">
                  <c:v>1.6780065240974711</c:v>
                </c:pt>
                <c:pt idx="1334">
                  <c:v>1.6745987766222028</c:v>
                </c:pt>
                <c:pt idx="1335">
                  <c:v>1.6654910789826318</c:v>
                </c:pt>
                <c:pt idx="1336">
                  <c:v>1.662724747721309</c:v>
                </c:pt>
                <c:pt idx="1337">
                  <c:v>1.6448852512248016</c:v>
                </c:pt>
                <c:pt idx="1338">
                  <c:v>1.6461709285195791</c:v>
                </c:pt>
                <c:pt idx="1339">
                  <c:v>1.6503125230631943</c:v>
                </c:pt>
                <c:pt idx="1340">
                  <c:v>1.6459701409301017</c:v>
                </c:pt>
                <c:pt idx="1341">
                  <c:v>1.6589388705572319</c:v>
                </c:pt>
                <c:pt idx="1342">
                  <c:v>1.6293729302757352</c:v>
                </c:pt>
                <c:pt idx="1343">
                  <c:v>1.6248256400286161</c:v>
                </c:pt>
                <c:pt idx="1344">
                  <c:v>1.5987198797035502</c:v>
                </c:pt>
                <c:pt idx="1345">
                  <c:v>1.5422513524847812</c:v>
                </c:pt>
                <c:pt idx="1346">
                  <c:v>1.5358590870138324</c:v>
                </c:pt>
                <c:pt idx="1347">
                  <c:v>1.5277457254098039</c:v>
                </c:pt>
                <c:pt idx="1348">
                  <c:v>1.5285312998425307</c:v>
                </c:pt>
                <c:pt idx="1349">
                  <c:v>1.4961484278727695</c:v>
                </c:pt>
                <c:pt idx="1350">
                  <c:v>1.4763546518350077</c:v>
                </c:pt>
                <c:pt idx="1351">
                  <c:v>1.4962511417399806</c:v>
                </c:pt>
                <c:pt idx="1352">
                  <c:v>1.466166996481248</c:v>
                </c:pt>
                <c:pt idx="1353">
                  <c:v>1.4717487818992467</c:v>
                </c:pt>
                <c:pt idx="1354">
                  <c:v>1.4787755012661568</c:v>
                </c:pt>
                <c:pt idx="1355">
                  <c:v>1.4848035228859637</c:v>
                </c:pt>
                <c:pt idx="1356">
                  <c:v>1.515494073717756</c:v>
                </c:pt>
                <c:pt idx="1357">
                  <c:v>1.4781847662431347</c:v>
                </c:pt>
                <c:pt idx="1358">
                  <c:v>1.526917114528443</c:v>
                </c:pt>
                <c:pt idx="1359">
                  <c:v>1.4754805551671475</c:v>
                </c:pt>
                <c:pt idx="1360">
                  <c:v>1.4719409506859278</c:v>
                </c:pt>
                <c:pt idx="1361">
                  <c:v>1.5104056044366303</c:v>
                </c:pt>
                <c:pt idx="1362">
                  <c:v>1.4673544091366919</c:v>
                </c:pt>
                <c:pt idx="1363">
                  <c:v>1.4494954520625416</c:v>
                </c:pt>
                <c:pt idx="1364">
                  <c:v>1.4089460911354357</c:v>
                </c:pt>
                <c:pt idx="1365">
                  <c:v>1.4067842451322266</c:v>
                </c:pt>
                <c:pt idx="1366">
                  <c:v>1.4360681342526034</c:v>
                </c:pt>
                <c:pt idx="1367">
                  <c:v>1.4137655733998338</c:v>
                </c:pt>
                <c:pt idx="1368">
                  <c:v>1.4139970460042395</c:v>
                </c:pt>
                <c:pt idx="1369">
                  <c:v>1.4128255075143945</c:v>
                </c:pt>
                <c:pt idx="1370">
                  <c:v>1.411605848473924</c:v>
                </c:pt>
                <c:pt idx="1371">
                  <c:v>1.4428708106078749</c:v>
                </c:pt>
                <c:pt idx="1372">
                  <c:v>1.4109986941799146</c:v>
                </c:pt>
                <c:pt idx="1373">
                  <c:v>1.4452215176568117</c:v>
                </c:pt>
                <c:pt idx="1374">
                  <c:v>1.4075468481745075</c:v>
                </c:pt>
                <c:pt idx="1375">
                  <c:v>1.4065594635600087</c:v>
                </c:pt>
                <c:pt idx="1376">
                  <c:v>1.4336184256523092</c:v>
                </c:pt>
                <c:pt idx="1377">
                  <c:v>1.3979557607201987</c:v>
                </c:pt>
                <c:pt idx="1378">
                  <c:v>1.3975651939506233</c:v>
                </c:pt>
                <c:pt idx="1379">
                  <c:v>1.3989831034082323</c:v>
                </c:pt>
                <c:pt idx="1380">
                  <c:v>1.3994597384895988</c:v>
                </c:pt>
                <c:pt idx="1381">
                  <c:v>1.4164331198630964</c:v>
                </c:pt>
                <c:pt idx="1382">
                  <c:v>1.3877240625340894</c:v>
                </c:pt>
                <c:pt idx="1383">
                  <c:v>1.3927771568061138</c:v>
                </c:pt>
                <c:pt idx="1384">
                  <c:v>1.3907443053545856</c:v>
                </c:pt>
                <c:pt idx="1385">
                  <c:v>1.3832078143471462</c:v>
                </c:pt>
                <c:pt idx="1386">
                  <c:v>1.4030665932313569</c:v>
                </c:pt>
                <c:pt idx="1387">
                  <c:v>1.3894796113261736</c:v>
                </c:pt>
                <c:pt idx="1388">
                  <c:v>1.4193907219289614</c:v>
                </c:pt>
                <c:pt idx="1389">
                  <c:v>1.3891672964851578</c:v>
                </c:pt>
                <c:pt idx="1390">
                  <c:v>1.3865033950682975</c:v>
                </c:pt>
                <c:pt idx="1391">
                  <c:v>1.3868817778077189</c:v>
                </c:pt>
                <c:pt idx="1392">
                  <c:v>1.3818218912231059</c:v>
                </c:pt>
                <c:pt idx="1393">
                  <c:v>1.3892252126709055</c:v>
                </c:pt>
                <c:pt idx="1394">
                  <c:v>1.3930253434909523</c:v>
                </c:pt>
                <c:pt idx="1395">
                  <c:v>1.3868863492815307</c:v>
                </c:pt>
                <c:pt idx="1396">
                  <c:v>1.3933972109144257</c:v>
                </c:pt>
                <c:pt idx="1397">
                  <c:v>1.3833951200183758</c:v>
                </c:pt>
                <c:pt idx="1398">
                  <c:v>1.4027239727348255</c:v>
                </c:pt>
                <c:pt idx="1399">
                  <c:v>1.369275010727742</c:v>
                </c:pt>
                <c:pt idx="1400">
                  <c:v>1.373635989704111</c:v>
                </c:pt>
                <c:pt idx="1401">
                  <c:v>1.3970081742213778</c:v>
                </c:pt>
                <c:pt idx="1402">
                  <c:v>1.3786981738568171</c:v>
                </c:pt>
                <c:pt idx="1403">
                  <c:v>1.3846174968829186</c:v>
                </c:pt>
                <c:pt idx="1404">
                  <c:v>1.376812137048298</c:v>
                </c:pt>
                <c:pt idx="1405">
                  <c:v>1.3750749744403001</c:v>
                </c:pt>
                <c:pt idx="1406">
                  <c:v>1.385102730018194</c:v>
                </c:pt>
                <c:pt idx="1407">
                  <c:v>1.3789156960219338</c:v>
                </c:pt>
                <c:pt idx="1408">
                  <c:v>1.3825098928064437</c:v>
                </c:pt>
                <c:pt idx="1409">
                  <c:v>1.4029608676568142</c:v>
                </c:pt>
                <c:pt idx="1410">
                  <c:v>1.379831883486103</c:v>
                </c:pt>
                <c:pt idx="1411">
                  <c:v>1.3845881037418837</c:v>
                </c:pt>
                <c:pt idx="1412">
                  <c:v>1.3796242420942593</c:v>
                </c:pt>
                <c:pt idx="1413">
                  <c:v>1.379109553348927</c:v>
                </c:pt>
                <c:pt idx="1414">
                  <c:v>1.4016397117261825</c:v>
                </c:pt>
                <c:pt idx="1415">
                  <c:v>1.3782407413149569</c:v>
                </c:pt>
                <c:pt idx="1416">
                  <c:v>1.3805252392214256</c:v>
                </c:pt>
                <c:pt idx="1417">
                  <c:v>1.372203352133013</c:v>
                </c:pt>
                <c:pt idx="1418">
                  <c:v>1.3657131261743876</c:v>
                </c:pt>
                <c:pt idx="1419">
                  <c:v>1.3817949236731613</c:v>
                </c:pt>
                <c:pt idx="1420">
                  <c:v>1.3550973053797171</c:v>
                </c:pt>
                <c:pt idx="1421">
                  <c:v>1.3604721578100529</c:v>
                </c:pt>
                <c:pt idx="1422">
                  <c:v>1.3573762793347335</c:v>
                </c:pt>
                <c:pt idx="1423">
                  <c:v>1.3754887192569527</c:v>
                </c:pt>
                <c:pt idx="1424">
                  <c:v>1.3507253749769732</c:v>
                </c:pt>
                <c:pt idx="1425">
                  <c:v>1.3534962823864558</c:v>
                </c:pt>
                <c:pt idx="1426">
                  <c:v>1.3721771293956924</c:v>
                </c:pt>
                <c:pt idx="1427">
                  <c:v>1.3573502700652789</c:v>
                </c:pt>
                <c:pt idx="1428">
                  <c:v>1.3606598394204958</c:v>
                </c:pt>
                <c:pt idx="1429">
                  <c:v>1.3660330863059125</c:v>
                </c:pt>
                <c:pt idx="1430">
                  <c:v>1.3529939906030997</c:v>
                </c:pt>
                <c:pt idx="1431">
                  <c:v>1.3509325459805626</c:v>
                </c:pt>
                <c:pt idx="1432">
                  <c:v>1.3566253963159016</c:v>
                </c:pt>
                <c:pt idx="1433">
                  <c:v>1.3560909712546705</c:v>
                </c:pt>
                <c:pt idx="1434">
                  <c:v>1.3655329955251576</c:v>
                </c:pt>
                <c:pt idx="1435">
                  <c:v>1.3516106714296812</c:v>
                </c:pt>
                <c:pt idx="1436">
                  <c:v>1.3538306420740032</c:v>
                </c:pt>
                <c:pt idx="1437">
                  <c:v>1.37033297211136</c:v>
                </c:pt>
                <c:pt idx="1438">
                  <c:v>1.3613323941413402</c:v>
                </c:pt>
                <c:pt idx="1439">
                  <c:v>1.3677685913700794</c:v>
                </c:pt>
                <c:pt idx="1440">
                  <c:v>1.3618204531190032</c:v>
                </c:pt>
                <c:pt idx="1441">
                  <c:v>1.364654601254252</c:v>
                </c:pt>
                <c:pt idx="1442">
                  <c:v>1.365137882710715</c:v>
                </c:pt>
                <c:pt idx="1443">
                  <c:v>1.3612991591827501</c:v>
                </c:pt>
                <c:pt idx="1444">
                  <c:v>1.3759773467494263</c:v>
                </c:pt>
                <c:pt idx="1445">
                  <c:v>1.3620470598878194</c:v>
                </c:pt>
                <c:pt idx="1446">
                  <c:v>1.3669815142306669</c:v>
                </c:pt>
                <c:pt idx="1447">
                  <c:v>1.3659081190165177</c:v>
                </c:pt>
                <c:pt idx="1448">
                  <c:v>1.3591742825751705</c:v>
                </c:pt>
                <c:pt idx="1449">
                  <c:v>1.3551865483016843</c:v>
                </c:pt>
                <c:pt idx="1450">
                  <c:v>1.3554337210855629</c:v>
                </c:pt>
                <c:pt idx="1451">
                  <c:v>1.355739388589094</c:v>
                </c:pt>
                <c:pt idx="1452">
                  <c:v>1.3565259025298653</c:v>
                </c:pt>
                <c:pt idx="1453">
                  <c:v>1.3760145007957763</c:v>
                </c:pt>
                <c:pt idx="1454">
                  <c:v>1.3685672678636631</c:v>
                </c:pt>
                <c:pt idx="1455">
                  <c:v>1.36876117124954</c:v>
                </c:pt>
                <c:pt idx="1456">
                  <c:v>1.3686566025016986</c:v>
                </c:pt>
                <c:pt idx="1457">
                  <c:v>1.3833995449502583</c:v>
                </c:pt>
                <c:pt idx="1458">
                  <c:v>1.3881857175123642</c:v>
                </c:pt>
                <c:pt idx="1459">
                  <c:v>1.3768125854722866</c:v>
                </c:pt>
                <c:pt idx="1460">
                  <c:v>1.3678520345900549</c:v>
                </c:pt>
                <c:pt idx="1461">
                  <c:v>1.3690665293941602</c:v>
                </c:pt>
                <c:pt idx="1462">
                  <c:v>1.3706877961393575</c:v>
                </c:pt>
                <c:pt idx="1463">
                  <c:v>1.3771965812031968</c:v>
                </c:pt>
                <c:pt idx="1464">
                  <c:v>1.3665275148877236</c:v>
                </c:pt>
                <c:pt idx="1465">
                  <c:v>1.3653359972978913</c:v>
                </c:pt>
                <c:pt idx="1466">
                  <c:v>1.3656773881179884</c:v>
                </c:pt>
                <c:pt idx="1467">
                  <c:v>1.3690633703271657</c:v>
                </c:pt>
                <c:pt idx="1468">
                  <c:v>1.3808200651861653</c:v>
                </c:pt>
                <c:pt idx="1469">
                  <c:v>1.3676074174956563</c:v>
                </c:pt>
                <c:pt idx="1470">
                  <c:v>1.3685823790434288</c:v>
                </c:pt>
                <c:pt idx="1471">
                  <c:v>1.3734813098644001</c:v>
                </c:pt>
                <c:pt idx="1472">
                  <c:v>1.3637188759253442</c:v>
                </c:pt>
                <c:pt idx="1473">
                  <c:v>1.3815121846956826</c:v>
                </c:pt>
                <c:pt idx="1474">
                  <c:v>1.3658502151120542</c:v>
                </c:pt>
                <c:pt idx="1475">
                  <c:v>1.3655067070523785</c:v>
                </c:pt>
                <c:pt idx="1476">
                  <c:v>1.3656125045523813</c:v>
                </c:pt>
                <c:pt idx="1477">
                  <c:v>1.3659229794960677</c:v>
                </c:pt>
                <c:pt idx="1478">
                  <c:v>1.3842203016682646</c:v>
                </c:pt>
                <c:pt idx="1479">
                  <c:v>1.3669767087731959</c:v>
                </c:pt>
                <c:pt idx="1480">
                  <c:v>1.3600643551746843</c:v>
                </c:pt>
                <c:pt idx="1481">
                  <c:v>1.3620990366279773</c:v>
                </c:pt>
                <c:pt idx="1482">
                  <c:v>1.370307840809504</c:v>
                </c:pt>
                <c:pt idx="1483">
                  <c:v>1.3727536241006526</c:v>
                </c:pt>
                <c:pt idx="1484">
                  <c:v>1.3652416303867365</c:v>
                </c:pt>
                <c:pt idx="1485">
                  <c:v>1.3724507554693752</c:v>
                </c:pt>
                <c:pt idx="1486">
                  <c:v>1.3635486510651349</c:v>
                </c:pt>
                <c:pt idx="1487">
                  <c:v>1.3640265850019955</c:v>
                </c:pt>
                <c:pt idx="1488">
                  <c:v>1.3794142478586533</c:v>
                </c:pt>
                <c:pt idx="1489">
                  <c:v>1.3656016974209106</c:v>
                </c:pt>
                <c:pt idx="1490">
                  <c:v>1.3603873028584779</c:v>
                </c:pt>
                <c:pt idx="1491">
                  <c:v>1.3793359446223878</c:v>
                </c:pt>
                <c:pt idx="1492">
                  <c:v>1.3629643210859004</c:v>
                </c:pt>
                <c:pt idx="1493">
                  <c:v>1.3609333727172119</c:v>
                </c:pt>
                <c:pt idx="1494">
                  <c:v>1.362909238664368</c:v>
                </c:pt>
                <c:pt idx="1495">
                  <c:v>1.3554500838124883</c:v>
                </c:pt>
                <c:pt idx="1496">
                  <c:v>1.3534531757690316</c:v>
                </c:pt>
                <c:pt idx="1497">
                  <c:v>1.3647236506499492</c:v>
                </c:pt>
                <c:pt idx="1498">
                  <c:v>1.3633309689460535</c:v>
                </c:pt>
                <c:pt idx="1499">
                  <c:v>1.3767812028201427</c:v>
                </c:pt>
                <c:pt idx="1500">
                  <c:v>1.3607147509752859</c:v>
                </c:pt>
                <c:pt idx="1501">
                  <c:v>1.3688878741263182</c:v>
                </c:pt>
                <c:pt idx="1502">
                  <c:v>1.3551166538589547</c:v>
                </c:pt>
                <c:pt idx="1503">
                  <c:v>1.3603787669200988</c:v>
                </c:pt>
                <c:pt idx="1504">
                  <c:v>1.3688756572702876</c:v>
                </c:pt>
                <c:pt idx="1505">
                  <c:v>1.3636467573096944</c:v>
                </c:pt>
                <c:pt idx="1506">
                  <c:v>1.3661190522262845</c:v>
                </c:pt>
                <c:pt idx="1507">
                  <c:v>1.3657679174815895</c:v>
                </c:pt>
                <c:pt idx="1508">
                  <c:v>1.368647817515072</c:v>
                </c:pt>
                <c:pt idx="1509">
                  <c:v>1.3792202613933202</c:v>
                </c:pt>
                <c:pt idx="1510">
                  <c:v>1.3686191459306747</c:v>
                </c:pt>
                <c:pt idx="1511">
                  <c:v>1.3626552060462758</c:v>
                </c:pt>
                <c:pt idx="1512">
                  <c:v>1.3647007840755798</c:v>
                </c:pt>
                <c:pt idx="1513">
                  <c:v>1.3638449831085395</c:v>
                </c:pt>
                <c:pt idx="1514">
                  <c:v>1.3544531991820694</c:v>
                </c:pt>
                <c:pt idx="1515">
                  <c:v>1.3492949409379951</c:v>
                </c:pt>
                <c:pt idx="1516">
                  <c:v>1.359390385620616</c:v>
                </c:pt>
                <c:pt idx="1517">
                  <c:v>1.3612444844098155</c:v>
                </c:pt>
                <c:pt idx="1518">
                  <c:v>1.3651006497952172</c:v>
                </c:pt>
                <c:pt idx="1519">
                  <c:v>1.3700314967494294</c:v>
                </c:pt>
                <c:pt idx="1520">
                  <c:v>1.3699237563902984</c:v>
                </c:pt>
                <c:pt idx="1521">
                  <c:v>1.3678548052205655</c:v>
                </c:pt>
                <c:pt idx="1522">
                  <c:v>1.360008183399317</c:v>
                </c:pt>
                <c:pt idx="1523">
                  <c:v>1.3615166703694677</c:v>
                </c:pt>
                <c:pt idx="1524">
                  <c:v>1.3682711545547546</c:v>
                </c:pt>
                <c:pt idx="1525">
                  <c:v>1.3598054225545328</c:v>
                </c:pt>
                <c:pt idx="1526">
                  <c:v>1.3624274994273957</c:v>
                </c:pt>
                <c:pt idx="1527">
                  <c:v>1.36460048783004</c:v>
                </c:pt>
                <c:pt idx="1528">
                  <c:v>1.362690121379531</c:v>
                </c:pt>
                <c:pt idx="1529">
                  <c:v>1.3649468791916877</c:v>
                </c:pt>
                <c:pt idx="1530">
                  <c:v>1.3660399607869529</c:v>
                </c:pt>
                <c:pt idx="1531">
                  <c:v>1.3641785907041313</c:v>
                </c:pt>
                <c:pt idx="1532">
                  <c:v>1.3649611857271144</c:v>
                </c:pt>
                <c:pt idx="1533">
                  <c:v>1.3432651882259268</c:v>
                </c:pt>
                <c:pt idx="1534">
                  <c:v>1.3403702510381568</c:v>
                </c:pt>
                <c:pt idx="1535">
                  <c:v>1.3315266536542028</c:v>
                </c:pt>
                <c:pt idx="1536">
                  <c:v>1.3244513040817347</c:v>
                </c:pt>
                <c:pt idx="1537">
                  <c:v>1.326279471477386</c:v>
                </c:pt>
                <c:pt idx="1538">
                  <c:v>1.3214316643455697</c:v>
                </c:pt>
                <c:pt idx="1539">
                  <c:v>1.3249682347433327</c:v>
                </c:pt>
                <c:pt idx="1540">
                  <c:v>1.3283129015458082</c:v>
                </c:pt>
                <c:pt idx="1541">
                  <c:v>1.3249930572802799</c:v>
                </c:pt>
                <c:pt idx="1542">
                  <c:v>1.3266585059640952</c:v>
                </c:pt>
                <c:pt idx="1543">
                  <c:v>1.3088061364729637</c:v>
                </c:pt>
                <c:pt idx="1544">
                  <c:v>1.3039086770482906</c:v>
                </c:pt>
                <c:pt idx="1545">
                  <c:v>1.3076827622193412</c:v>
                </c:pt>
                <c:pt idx="1546">
                  <c:v>1.3104369648328997</c:v>
                </c:pt>
                <c:pt idx="1547">
                  <c:v>1.3055566876115767</c:v>
                </c:pt>
                <c:pt idx="1548">
                  <c:v>1.3019060263015172</c:v>
                </c:pt>
                <c:pt idx="1549">
                  <c:v>1.2767861025615788</c:v>
                </c:pt>
                <c:pt idx="1550">
                  <c:v>1.1822725835478616</c:v>
                </c:pt>
                <c:pt idx="1551">
                  <c:v>1.1683933474584376</c:v>
                </c:pt>
                <c:pt idx="1552">
                  <c:v>1.1336681923914205</c:v>
                </c:pt>
                <c:pt idx="1553">
                  <c:v>1.1321108477020541</c:v>
                </c:pt>
                <c:pt idx="1554">
                  <c:v>1.1263524266672544</c:v>
                </c:pt>
                <c:pt idx="1555">
                  <c:v>1.1232961051785746</c:v>
                </c:pt>
                <c:pt idx="1556">
                  <c:v>1.1330218629339863</c:v>
                </c:pt>
                <c:pt idx="1557">
                  <c:v>1.1294162119265958</c:v>
                </c:pt>
                <c:pt idx="1558">
                  <c:v>1.1285922110035751</c:v>
                </c:pt>
                <c:pt idx="1559">
                  <c:v>1.1273952827730003</c:v>
                </c:pt>
                <c:pt idx="1560">
                  <c:v>1.1240826495826812</c:v>
                </c:pt>
                <c:pt idx="1561">
                  <c:v>1.1192449153795037</c:v>
                </c:pt>
                <c:pt idx="1562">
                  <c:v>1.1142489966836895</c:v>
                </c:pt>
                <c:pt idx="1563">
                  <c:v>1.1203641964950171</c:v>
                </c:pt>
                <c:pt idx="1564">
                  <c:v>1.1161150654353398</c:v>
                </c:pt>
                <c:pt idx="1565">
                  <c:v>1.1181005661336298</c:v>
                </c:pt>
                <c:pt idx="1566">
                  <c:v>1.1270238635994405</c:v>
                </c:pt>
                <c:pt idx="1567">
                  <c:v>1.1238570683722369</c:v>
                </c:pt>
                <c:pt idx="1568">
                  <c:v>1.1315361322333577</c:v>
                </c:pt>
                <c:pt idx="1569">
                  <c:v>1.1017311087782444</c:v>
                </c:pt>
                <c:pt idx="1570">
                  <c:v>1.0997526056625413</c:v>
                </c:pt>
                <c:pt idx="1571">
                  <c:v>1.0287265446652332</c:v>
                </c:pt>
                <c:pt idx="1572">
                  <c:v>1.0161749551424197</c:v>
                </c:pt>
                <c:pt idx="1573">
                  <c:v>0.99128688204412041</c:v>
                </c:pt>
                <c:pt idx="1574">
                  <c:v>0.98185837252346631</c:v>
                </c:pt>
                <c:pt idx="1575">
                  <c:v>0.9890621603525539</c:v>
                </c:pt>
                <c:pt idx="1576">
                  <c:v>0.99729966473934784</c:v>
                </c:pt>
                <c:pt idx="1577">
                  <c:v>1.0219997456343552</c:v>
                </c:pt>
                <c:pt idx="1578">
                  <c:v>1.0251110885994019</c:v>
                </c:pt>
                <c:pt idx="1579">
                  <c:v>1.0121856044822577</c:v>
                </c:pt>
                <c:pt idx="1580">
                  <c:v>1.0149314677153394</c:v>
                </c:pt>
                <c:pt idx="1581">
                  <c:v>1.001936120340807</c:v>
                </c:pt>
                <c:pt idx="1582">
                  <c:v>1.0218252345914329</c:v>
                </c:pt>
                <c:pt idx="1583">
                  <c:v>1.0344592301173781</c:v>
                </c:pt>
                <c:pt idx="1584">
                  <c:v>1.0189933947162284</c:v>
                </c:pt>
                <c:pt idx="1585">
                  <c:v>1.0208775832704542</c:v>
                </c:pt>
                <c:pt idx="1586">
                  <c:v>1.0209600465642099</c:v>
                </c:pt>
                <c:pt idx="1587">
                  <c:v>1.0215647953337534</c:v>
                </c:pt>
                <c:pt idx="1588">
                  <c:v>1.0108758537849392</c:v>
                </c:pt>
                <c:pt idx="1589">
                  <c:v>1.0019367191486779</c:v>
                </c:pt>
                <c:pt idx="1590">
                  <c:v>0.9883980447925913</c:v>
                </c:pt>
                <c:pt idx="1591">
                  <c:v>0.99100523308509236</c:v>
                </c:pt>
                <c:pt idx="1592">
                  <c:v>0.99968245954011714</c:v>
                </c:pt>
                <c:pt idx="1593">
                  <c:v>0.99739644217503043</c:v>
                </c:pt>
                <c:pt idx="1594">
                  <c:v>1.0014418785637504</c:v>
                </c:pt>
                <c:pt idx="1595">
                  <c:v>0.99829154891996497</c:v>
                </c:pt>
                <c:pt idx="1596">
                  <c:v>1.0069529956441083</c:v>
                </c:pt>
                <c:pt idx="1597">
                  <c:v>1.0170547006099184</c:v>
                </c:pt>
                <c:pt idx="1598">
                  <c:v>1.0204102283203551</c:v>
                </c:pt>
                <c:pt idx="1599">
                  <c:v>1.0267572755587071</c:v>
                </c:pt>
                <c:pt idx="1600">
                  <c:v>1.0149250667346279</c:v>
                </c:pt>
                <c:pt idx="1601">
                  <c:v>1.0104093282501267</c:v>
                </c:pt>
                <c:pt idx="1602">
                  <c:v>1.0095721256573602</c:v>
                </c:pt>
                <c:pt idx="1603">
                  <c:v>1.0032641858162985</c:v>
                </c:pt>
                <c:pt idx="1604">
                  <c:v>1.0033905182349365</c:v>
                </c:pt>
                <c:pt idx="1605">
                  <c:v>0.9908486659840442</c:v>
                </c:pt>
                <c:pt idx="1606">
                  <c:v>0.99116364026592241</c:v>
                </c:pt>
                <c:pt idx="1607">
                  <c:v>0.98934033393140453</c:v>
                </c:pt>
                <c:pt idx="1608">
                  <c:v>0.9983338051285523</c:v>
                </c:pt>
                <c:pt idx="1609">
                  <c:v>1.0018027932642941</c:v>
                </c:pt>
                <c:pt idx="1610">
                  <c:v>1.0143481271443699</c:v>
                </c:pt>
                <c:pt idx="1611">
                  <c:v>1.0133230518365326</c:v>
                </c:pt>
                <c:pt idx="1612">
                  <c:v>1.0099737598880656</c:v>
                </c:pt>
                <c:pt idx="1613">
                  <c:v>1.0125796185124161</c:v>
                </c:pt>
                <c:pt idx="1614">
                  <c:v>1.0306696964194704</c:v>
                </c:pt>
                <c:pt idx="1615">
                  <c:v>1.0223472317227347</c:v>
                </c:pt>
                <c:pt idx="1616">
                  <c:v>1.0185298905021496</c:v>
                </c:pt>
                <c:pt idx="1617">
                  <c:v>1.0148018777559502</c:v>
                </c:pt>
                <c:pt idx="1618">
                  <c:v>1.0133157095569425</c:v>
                </c:pt>
                <c:pt idx="1619">
                  <c:v>1.0203544502677429</c:v>
                </c:pt>
                <c:pt idx="1620">
                  <c:v>1.0282623069521033</c:v>
                </c:pt>
                <c:pt idx="1621">
                  <c:v>1.024925728778725</c:v>
                </c:pt>
                <c:pt idx="1622">
                  <c:v>1.0336619192259764</c:v>
                </c:pt>
                <c:pt idx="1623">
                  <c:v>1.0287448284940068</c:v>
                </c:pt>
                <c:pt idx="1624">
                  <c:v>1.0228578794534753</c:v>
                </c:pt>
                <c:pt idx="1625">
                  <c:v>1.0184622594743429</c:v>
                </c:pt>
                <c:pt idx="1626">
                  <c:v>0.99904373278030412</c:v>
                </c:pt>
                <c:pt idx="1627">
                  <c:v>0.96891676573365504</c:v>
                </c:pt>
                <c:pt idx="1628">
                  <c:v>0.94346744232768542</c:v>
                </c:pt>
                <c:pt idx="1629">
                  <c:v>0.92696515839762006</c:v>
                </c:pt>
                <c:pt idx="1630">
                  <c:v>0.93958825778885213</c:v>
                </c:pt>
                <c:pt idx="1631">
                  <c:v>0.94716802048740023</c:v>
                </c:pt>
                <c:pt idx="1632">
                  <c:v>0.94685162990445992</c:v>
                </c:pt>
                <c:pt idx="1633">
                  <c:v>0.94259246549280951</c:v>
                </c:pt>
                <c:pt idx="1634">
                  <c:v>0.94131564395438649</c:v>
                </c:pt>
                <c:pt idx="1635">
                  <c:v>0.94166500943812925</c:v>
                </c:pt>
                <c:pt idx="1636">
                  <c:v>0.95058593101957733</c:v>
                </c:pt>
                <c:pt idx="1637">
                  <c:v>0.93620719179960654</c:v>
                </c:pt>
                <c:pt idx="1638">
                  <c:v>0.93847368525641539</c:v>
                </c:pt>
                <c:pt idx="1639">
                  <c:v>0.93929503468218045</c:v>
                </c:pt>
                <c:pt idx="1640">
                  <c:v>0.936097932300473</c:v>
                </c:pt>
                <c:pt idx="1641">
                  <c:v>0.93373656882314726</c:v>
                </c:pt>
                <c:pt idx="1642">
                  <c:v>0.9330263241415131</c:v>
                </c:pt>
                <c:pt idx="1643">
                  <c:v>0.91780897170300935</c:v>
                </c:pt>
                <c:pt idx="1644">
                  <c:v>0.89557532693614561</c:v>
                </c:pt>
                <c:pt idx="1645">
                  <c:v>0.89564784337770043</c:v>
                </c:pt>
                <c:pt idx="1646">
                  <c:v>0.89209723325449974</c:v>
                </c:pt>
                <c:pt idx="1647">
                  <c:v>0.86853923343233252</c:v>
                </c:pt>
                <c:pt idx="1648">
                  <c:v>0.85566656553164488</c:v>
                </c:pt>
                <c:pt idx="1649">
                  <c:v>0.85155240270227384</c:v>
                </c:pt>
                <c:pt idx="1650">
                  <c:v>0.83572094406953623</c:v>
                </c:pt>
                <c:pt idx="1651">
                  <c:v>0.83906235839846022</c:v>
                </c:pt>
                <c:pt idx="1652">
                  <c:v>0.83048765562910998</c:v>
                </c:pt>
                <c:pt idx="1653">
                  <c:v>0.83165316692868818</c:v>
                </c:pt>
                <c:pt idx="1654">
                  <c:v>0.84008002252242175</c:v>
                </c:pt>
                <c:pt idx="1655">
                  <c:v>0.83218726288433231</c:v>
                </c:pt>
                <c:pt idx="1656">
                  <c:v>0.83725963483095034</c:v>
                </c:pt>
                <c:pt idx="1657">
                  <c:v>0.85663722616509264</c:v>
                </c:pt>
                <c:pt idx="1658">
                  <c:v>0.85501149945178034</c:v>
                </c:pt>
                <c:pt idx="1659">
                  <c:v>0.8580099368483417</c:v>
                </c:pt>
                <c:pt idx="1660">
                  <c:v>0.85415605871152567</c:v>
                </c:pt>
                <c:pt idx="1661">
                  <c:v>0.86807576910349504</c:v>
                </c:pt>
                <c:pt idx="1662">
                  <c:v>0.86817465275211103</c:v>
                </c:pt>
                <c:pt idx="1663">
                  <c:v>0.86845323264629037</c:v>
                </c:pt>
                <c:pt idx="1664">
                  <c:v>0.87117117364553498</c:v>
                </c:pt>
                <c:pt idx="1665">
                  <c:v>0.86827974302263333</c:v>
                </c:pt>
                <c:pt idx="1666">
                  <c:v>0.86648538247776763</c:v>
                </c:pt>
                <c:pt idx="1667">
                  <c:v>0.86881510959721842</c:v>
                </c:pt>
                <c:pt idx="1668">
                  <c:v>0.85390617566473326</c:v>
                </c:pt>
                <c:pt idx="1669">
                  <c:v>0.85325770142852819</c:v>
                </c:pt>
                <c:pt idx="1670">
                  <c:v>0.85530705459426004</c:v>
                </c:pt>
                <c:pt idx="1671">
                  <c:v>0.8541501067404289</c:v>
                </c:pt>
                <c:pt idx="1672">
                  <c:v>0.85245418708032195</c:v>
                </c:pt>
                <c:pt idx="1673">
                  <c:v>0.8630401004030267</c:v>
                </c:pt>
                <c:pt idx="1674">
                  <c:v>0.84221111507748725</c:v>
                </c:pt>
                <c:pt idx="1675">
                  <c:v>0.8400982203472096</c:v>
                </c:pt>
                <c:pt idx="1676">
                  <c:v>0.84660869992928234</c:v>
                </c:pt>
                <c:pt idx="1677">
                  <c:v>0.8636116601244942</c:v>
                </c:pt>
                <c:pt idx="1678">
                  <c:v>0.86925823347565057</c:v>
                </c:pt>
                <c:pt idx="1679">
                  <c:v>0.87240709321835597</c:v>
                </c:pt>
                <c:pt idx="1680">
                  <c:v>0.8662994965314349</c:v>
                </c:pt>
                <c:pt idx="1681">
                  <c:v>0.86857408642353751</c:v>
                </c:pt>
                <c:pt idx="1682">
                  <c:v>0.85931186682265726</c:v>
                </c:pt>
                <c:pt idx="1683">
                  <c:v>0.85938668666387641</c:v>
                </c:pt>
                <c:pt idx="1684">
                  <c:v>0.8542444074129798</c:v>
                </c:pt>
                <c:pt idx="1685">
                  <c:v>0.85353986157027617</c:v>
                </c:pt>
                <c:pt idx="1686">
                  <c:v>0.85641776437173867</c:v>
                </c:pt>
                <c:pt idx="1687">
                  <c:v>0.84871615397289946</c:v>
                </c:pt>
                <c:pt idx="1688">
                  <c:v>0.84655565649825282</c:v>
                </c:pt>
                <c:pt idx="1689">
                  <c:v>0.83605515589812407</c:v>
                </c:pt>
                <c:pt idx="1690">
                  <c:v>0.83558549141931426</c:v>
                </c:pt>
                <c:pt idx="1691">
                  <c:v>0.83776105964893266</c:v>
                </c:pt>
                <c:pt idx="1692">
                  <c:v>0.83997756885025832</c:v>
                </c:pt>
                <c:pt idx="1693">
                  <c:v>0.83820640267861568</c:v>
                </c:pt>
                <c:pt idx="1694">
                  <c:v>0.83820640267861568</c:v>
                </c:pt>
                <c:pt idx="1695">
                  <c:v>0.82320596615614772</c:v>
                </c:pt>
                <c:pt idx="1696">
                  <c:v>0.65749463596049418</c:v>
                </c:pt>
                <c:pt idx="1697">
                  <c:v>0.79474178406426244</c:v>
                </c:pt>
                <c:pt idx="1698">
                  <c:v>0.78853969231402021</c:v>
                </c:pt>
                <c:pt idx="1699">
                  <c:v>0.78853969231402021</c:v>
                </c:pt>
                <c:pt idx="1700">
                  <c:v>0.7879834249035842</c:v>
                </c:pt>
                <c:pt idx="1701">
                  <c:v>0.77108521985384382</c:v>
                </c:pt>
                <c:pt idx="1702">
                  <c:v>0.76360181758984635</c:v>
                </c:pt>
                <c:pt idx="1703">
                  <c:v>0.75999738307537423</c:v>
                </c:pt>
                <c:pt idx="1704">
                  <c:v>0.75417165250453266</c:v>
                </c:pt>
                <c:pt idx="1705">
                  <c:v>0.74341673138045883</c:v>
                </c:pt>
                <c:pt idx="1706">
                  <c:v>0.74341673138045883</c:v>
                </c:pt>
                <c:pt idx="1707">
                  <c:v>0.73907415766697349</c:v>
                </c:pt>
                <c:pt idx="1708">
                  <c:v>0.73704156733925474</c:v>
                </c:pt>
                <c:pt idx="1709">
                  <c:v>0.72983284121149694</c:v>
                </c:pt>
                <c:pt idx="1710">
                  <c:v>0.71258186119894129</c:v>
                </c:pt>
                <c:pt idx="1711">
                  <c:v>0.70897329625720462</c:v>
                </c:pt>
                <c:pt idx="1712">
                  <c:v>0.7072933304093908</c:v>
                </c:pt>
                <c:pt idx="1713">
                  <c:v>0.71218726006061228</c:v>
                </c:pt>
                <c:pt idx="1714">
                  <c:v>0.71462979488009493</c:v>
                </c:pt>
                <c:pt idx="1715">
                  <c:v>0.68384176812718556</c:v>
                </c:pt>
                <c:pt idx="1716">
                  <c:v>0.67977208822633572</c:v>
                </c:pt>
                <c:pt idx="1717">
                  <c:v>0.6714433563029335</c:v>
                </c:pt>
                <c:pt idx="1718">
                  <c:v>0.67458576457551289</c:v>
                </c:pt>
                <c:pt idx="1719">
                  <c:v>0.6623957654290229</c:v>
                </c:pt>
                <c:pt idx="1720">
                  <c:v>0.64358605629334886</c:v>
                </c:pt>
                <c:pt idx="1721">
                  <c:v>0.61861880258714241</c:v>
                </c:pt>
                <c:pt idx="1722">
                  <c:v>0.58804159207353834</c:v>
                </c:pt>
                <c:pt idx="1723">
                  <c:v>0.56668854998910934</c:v>
                </c:pt>
                <c:pt idx="1724">
                  <c:v>0.55040553654014535</c:v>
                </c:pt>
                <c:pt idx="1725">
                  <c:v>0.54062990741306161</c:v>
                </c:pt>
                <c:pt idx="1726">
                  <c:v>0.53147276840788238</c:v>
                </c:pt>
                <c:pt idx="1727">
                  <c:v>0.51636864996234011</c:v>
                </c:pt>
                <c:pt idx="1728">
                  <c:v>0.48165646946109392</c:v>
                </c:pt>
                <c:pt idx="1729">
                  <c:v>0.44968590883993675</c:v>
                </c:pt>
                <c:pt idx="1730">
                  <c:v>0.42542065843408594</c:v>
                </c:pt>
                <c:pt idx="1731">
                  <c:v>0.40154521598056575</c:v>
                </c:pt>
                <c:pt idx="1732">
                  <c:v>0.39902546365757524</c:v>
                </c:pt>
                <c:pt idx="1733">
                  <c:v>0.3792495941697554</c:v>
                </c:pt>
                <c:pt idx="1734">
                  <c:v>0.37181804314420847</c:v>
                </c:pt>
                <c:pt idx="1735">
                  <c:v>0.36946441648535777</c:v>
                </c:pt>
                <c:pt idx="1736">
                  <c:v>0.36893051977018892</c:v>
                </c:pt>
                <c:pt idx="1737">
                  <c:v>0.37082511544525998</c:v>
                </c:pt>
                <c:pt idx="1738">
                  <c:v>0.36912708855467957</c:v>
                </c:pt>
                <c:pt idx="1739">
                  <c:v>0.36660807154231256</c:v>
                </c:pt>
                <c:pt idx="1740">
                  <c:v>0.36689957308568644</c:v>
                </c:pt>
                <c:pt idx="1741">
                  <c:v>0.36590953042341262</c:v>
                </c:pt>
                <c:pt idx="1742">
                  <c:v>0.36336490796469134</c:v>
                </c:pt>
                <c:pt idx="1743">
                  <c:v>0.38376649915006006</c:v>
                </c:pt>
                <c:pt idx="1744">
                  <c:v>0.38388251250062538</c:v>
                </c:pt>
                <c:pt idx="1745">
                  <c:v>0.38123262129064034</c:v>
                </c:pt>
                <c:pt idx="1746">
                  <c:v>0.38123262129064034</c:v>
                </c:pt>
                <c:pt idx="1747">
                  <c:v>0.35625827007573807</c:v>
                </c:pt>
                <c:pt idx="1748">
                  <c:v>0.34927007417209416</c:v>
                </c:pt>
                <c:pt idx="1749">
                  <c:v>0.34566578746542831</c:v>
                </c:pt>
                <c:pt idx="1750">
                  <c:v>0.28478984292419213</c:v>
                </c:pt>
                <c:pt idx="1751">
                  <c:v>0.22628230341919497</c:v>
                </c:pt>
                <c:pt idx="1752">
                  <c:v>0.29081756898276628</c:v>
                </c:pt>
                <c:pt idx="1753">
                  <c:v>0.2925606958919118</c:v>
                </c:pt>
                <c:pt idx="1754">
                  <c:v>0.27318832009162602</c:v>
                </c:pt>
                <c:pt idx="1755">
                  <c:v>0.31157768241269929</c:v>
                </c:pt>
                <c:pt idx="1756">
                  <c:v>0.31157768241269929</c:v>
                </c:pt>
                <c:pt idx="1757">
                  <c:v>0.32158554230493452</c:v>
                </c:pt>
                <c:pt idx="1758">
                  <c:v>0.3178682599508843</c:v>
                </c:pt>
                <c:pt idx="1759">
                  <c:v>0.310800450462549</c:v>
                </c:pt>
                <c:pt idx="1760">
                  <c:v>0.3126536474581379</c:v>
                </c:pt>
                <c:pt idx="1761">
                  <c:v>0.30330473495883636</c:v>
                </c:pt>
                <c:pt idx="1762">
                  <c:v>0.28683050104685559</c:v>
                </c:pt>
                <c:pt idx="1763">
                  <c:v>0.27720148547081758</c:v>
                </c:pt>
                <c:pt idx="1764">
                  <c:v>0.27553187988423883</c:v>
                </c:pt>
                <c:pt idx="1765">
                  <c:v>0.26583875312452621</c:v>
                </c:pt>
                <c:pt idx="1766">
                  <c:v>0.26750597923544017</c:v>
                </c:pt>
                <c:pt idx="1767">
                  <c:v>0.30786242831442995</c:v>
                </c:pt>
                <c:pt idx="1768">
                  <c:v>0.26303974326723556</c:v>
                </c:pt>
                <c:pt idx="1769">
                  <c:v>0.2777551955339877</c:v>
                </c:pt>
                <c:pt idx="1770">
                  <c:v>0.2777551955339877</c:v>
                </c:pt>
                <c:pt idx="1771">
                  <c:v>0.27032483758989778</c:v>
                </c:pt>
                <c:pt idx="1772">
                  <c:v>0.27943109236956432</c:v>
                </c:pt>
                <c:pt idx="1773">
                  <c:v>0.28505581779537464</c:v>
                </c:pt>
                <c:pt idx="1774">
                  <c:v>0.27937634775089831</c:v>
                </c:pt>
                <c:pt idx="1775">
                  <c:v>0.28302379801662836</c:v>
                </c:pt>
                <c:pt idx="1776">
                  <c:v>0.27941991020252088</c:v>
                </c:pt>
                <c:pt idx="1777">
                  <c:v>0.27582351771868219</c:v>
                </c:pt>
                <c:pt idx="1778">
                  <c:v>0.27794710173316639</c:v>
                </c:pt>
                <c:pt idx="1779">
                  <c:v>0.27852703196914513</c:v>
                </c:pt>
                <c:pt idx="1780">
                  <c:v>0.28437570746362306</c:v>
                </c:pt>
                <c:pt idx="1781">
                  <c:v>0.28615012937263301</c:v>
                </c:pt>
                <c:pt idx="1782">
                  <c:v>0.28279250600018296</c:v>
                </c:pt>
                <c:pt idx="1783">
                  <c:v>0.28112940643096623</c:v>
                </c:pt>
                <c:pt idx="1784">
                  <c:v>0.27143341828810408</c:v>
                </c:pt>
                <c:pt idx="1785">
                  <c:v>0.27208969047095366</c:v>
                </c:pt>
                <c:pt idx="1786">
                  <c:v>0.26488529111061798</c:v>
                </c:pt>
                <c:pt idx="1787">
                  <c:v>0.25738290888611243</c:v>
                </c:pt>
                <c:pt idx="1788">
                  <c:v>0.2592761288140899</c:v>
                </c:pt>
                <c:pt idx="1789">
                  <c:v>0.25831683665251898</c:v>
                </c:pt>
                <c:pt idx="1790">
                  <c:v>0.26055740599491373</c:v>
                </c:pt>
                <c:pt idx="1791">
                  <c:v>0.26328051909749001</c:v>
                </c:pt>
                <c:pt idx="1792">
                  <c:v>0.26025338458573172</c:v>
                </c:pt>
                <c:pt idx="1793">
                  <c:v>0.25559441700615038</c:v>
                </c:pt>
                <c:pt idx="1794">
                  <c:v>0.26447244970499045</c:v>
                </c:pt>
                <c:pt idx="1795">
                  <c:v>0.2701881694869796</c:v>
                </c:pt>
                <c:pt idx="1796">
                  <c:v>0.26596871296058205</c:v>
                </c:pt>
                <c:pt idx="1797">
                  <c:v>0.26375929536825676</c:v>
                </c:pt>
                <c:pt idx="1798">
                  <c:v>0.26568055300752036</c:v>
                </c:pt>
                <c:pt idx="1799">
                  <c:v>0.26881680199181757</c:v>
                </c:pt>
                <c:pt idx="1800">
                  <c:v>0.26971031916171323</c:v>
                </c:pt>
                <c:pt idx="1801">
                  <c:v>0.26971031916171323</c:v>
                </c:pt>
                <c:pt idx="1802">
                  <c:v>0.26551603698637394</c:v>
                </c:pt>
                <c:pt idx="1803">
                  <c:v>0.25081655898163285</c:v>
                </c:pt>
                <c:pt idx="1804">
                  <c:v>0.24646244671300332</c:v>
                </c:pt>
                <c:pt idx="1805">
                  <c:v>0.2407465168134745</c:v>
                </c:pt>
                <c:pt idx="1806">
                  <c:v>0.23597011140689392</c:v>
                </c:pt>
                <c:pt idx="1807">
                  <c:v>0.23077956310025177</c:v>
                </c:pt>
                <c:pt idx="1808">
                  <c:v>0.2302725706070804</c:v>
                </c:pt>
                <c:pt idx="1809">
                  <c:v>0.20174542901365053</c:v>
                </c:pt>
                <c:pt idx="1810">
                  <c:v>0.19298294311528558</c:v>
                </c:pt>
                <c:pt idx="1811">
                  <c:v>0.19090580201527615</c:v>
                </c:pt>
                <c:pt idx="1812">
                  <c:v>0.18577154912231877</c:v>
                </c:pt>
                <c:pt idx="1813">
                  <c:v>0.19019397337112803</c:v>
                </c:pt>
                <c:pt idx="1814">
                  <c:v>0.18979332313382397</c:v>
                </c:pt>
                <c:pt idx="1815">
                  <c:v>0.18334982173943065</c:v>
                </c:pt>
                <c:pt idx="1816">
                  <c:v>0.17433460235506681</c:v>
                </c:pt>
                <c:pt idx="1817">
                  <c:v>0.16666449065856806</c:v>
                </c:pt>
                <c:pt idx="1818">
                  <c:v>0.16666449065856806</c:v>
                </c:pt>
                <c:pt idx="1819">
                  <c:v>0.16838159994425189</c:v>
                </c:pt>
                <c:pt idx="1820">
                  <c:v>0.17552492507902095</c:v>
                </c:pt>
                <c:pt idx="1821">
                  <c:v>0.1774854875780808</c:v>
                </c:pt>
                <c:pt idx="1822">
                  <c:v>0.1774854875780808</c:v>
                </c:pt>
                <c:pt idx="1823">
                  <c:v>0.17850819353154521</c:v>
                </c:pt>
                <c:pt idx="1824">
                  <c:v>0.17722368110619552</c:v>
                </c:pt>
                <c:pt idx="1825">
                  <c:v>0.17945402345722311</c:v>
                </c:pt>
                <c:pt idx="1826">
                  <c:v>0.17785083296579013</c:v>
                </c:pt>
                <c:pt idx="1827">
                  <c:v>0.18241173051047591</c:v>
                </c:pt>
                <c:pt idx="1828">
                  <c:v>0.17722164518550024</c:v>
                </c:pt>
                <c:pt idx="1829">
                  <c:v>0.17964903227333767</c:v>
                </c:pt>
                <c:pt idx="1830">
                  <c:v>0.18322747897092415</c:v>
                </c:pt>
                <c:pt idx="1831">
                  <c:v>0.18322747897092415</c:v>
                </c:pt>
                <c:pt idx="1832">
                  <c:v>0.18553572953268402</c:v>
                </c:pt>
                <c:pt idx="1833">
                  <c:v>0.19119585688823404</c:v>
                </c:pt>
                <c:pt idx="1834">
                  <c:v>0.18912108370918343</c:v>
                </c:pt>
                <c:pt idx="1835">
                  <c:v>0.18745527691847919</c:v>
                </c:pt>
                <c:pt idx="1836">
                  <c:v>0.19574581350041059</c:v>
                </c:pt>
                <c:pt idx="1837">
                  <c:v>0.18130541603993114</c:v>
                </c:pt>
                <c:pt idx="1838">
                  <c:v>0.17697277198470726</c:v>
                </c:pt>
                <c:pt idx="1839">
                  <c:v>0.17918975989245695</c:v>
                </c:pt>
                <c:pt idx="1840">
                  <c:v>0.17918975989245695</c:v>
                </c:pt>
                <c:pt idx="1841">
                  <c:v>0.17721194041284727</c:v>
                </c:pt>
                <c:pt idx="1842">
                  <c:v>0.16643041587999807</c:v>
                </c:pt>
                <c:pt idx="1843">
                  <c:v>0.16563212935133706</c:v>
                </c:pt>
                <c:pt idx="1844">
                  <c:v>0.16296331289235963</c:v>
                </c:pt>
                <c:pt idx="1845">
                  <c:v>0.16763058203222372</c:v>
                </c:pt>
                <c:pt idx="1846">
                  <c:v>0.1709900690823834</c:v>
                </c:pt>
                <c:pt idx="1847">
                  <c:v>0.16658320702682924</c:v>
                </c:pt>
                <c:pt idx="1848">
                  <c:v>0.16577576320425821</c:v>
                </c:pt>
                <c:pt idx="1849">
                  <c:v>0.1643202976881328</c:v>
                </c:pt>
                <c:pt idx="1850">
                  <c:v>0.16618838763133262</c:v>
                </c:pt>
                <c:pt idx="1851">
                  <c:v>0.16618838763133262</c:v>
                </c:pt>
                <c:pt idx="1852">
                  <c:v>0.16371069419663345</c:v>
                </c:pt>
                <c:pt idx="1853">
                  <c:v>0.16737296954132064</c:v>
                </c:pt>
                <c:pt idx="1854">
                  <c:v>0.16737296954132064</c:v>
                </c:pt>
                <c:pt idx="1855">
                  <c:v>0.16231721242583877</c:v>
                </c:pt>
                <c:pt idx="1856">
                  <c:v>0.16648677027044459</c:v>
                </c:pt>
                <c:pt idx="1857">
                  <c:v>0.16702394563276915</c:v>
                </c:pt>
                <c:pt idx="1858">
                  <c:v>0.16466062495621128</c:v>
                </c:pt>
                <c:pt idx="1859">
                  <c:v>0.19434609109841922</c:v>
                </c:pt>
                <c:pt idx="1860">
                  <c:v>0.16369491415226228</c:v>
                </c:pt>
                <c:pt idx="1861">
                  <c:v>0.16369491415226228</c:v>
                </c:pt>
                <c:pt idx="1862">
                  <c:v>0.16600867403934108</c:v>
                </c:pt>
                <c:pt idx="1863">
                  <c:v>0.17196910627341799</c:v>
                </c:pt>
                <c:pt idx="1864">
                  <c:v>0.16656333249438082</c:v>
                </c:pt>
                <c:pt idx="1865">
                  <c:v>0.1643744053908556</c:v>
                </c:pt>
                <c:pt idx="1866">
                  <c:v>0.16834774738488298</c:v>
                </c:pt>
                <c:pt idx="1867">
                  <c:v>0.16567772968417679</c:v>
                </c:pt>
                <c:pt idx="1868">
                  <c:v>0.16790700491838709</c:v>
                </c:pt>
                <c:pt idx="1869">
                  <c:v>0.1604347008149416</c:v>
                </c:pt>
                <c:pt idx="1870">
                  <c:v>0.16633121298172451</c:v>
                </c:pt>
                <c:pt idx="1871">
                  <c:v>0.16232894070962173</c:v>
                </c:pt>
                <c:pt idx="1872">
                  <c:v>0.16740333483710182</c:v>
                </c:pt>
                <c:pt idx="1873">
                  <c:v>0.16932686438114342</c:v>
                </c:pt>
                <c:pt idx="1874">
                  <c:v>0.16932686438114342</c:v>
                </c:pt>
                <c:pt idx="1875">
                  <c:v>0.17111689975469332</c:v>
                </c:pt>
                <c:pt idx="1876">
                  <c:v>0.17015622381733161</c:v>
                </c:pt>
                <c:pt idx="1877">
                  <c:v>0.17191761804321498</c:v>
                </c:pt>
                <c:pt idx="1878">
                  <c:v>0.17602571899370476</c:v>
                </c:pt>
                <c:pt idx="1879">
                  <c:v>0.17313603241674783</c:v>
                </c:pt>
                <c:pt idx="1880">
                  <c:v>0.1717449476895562</c:v>
                </c:pt>
                <c:pt idx="1881">
                  <c:v>0.17213919489120494</c:v>
                </c:pt>
                <c:pt idx="1882">
                  <c:v>0.17097900762612372</c:v>
                </c:pt>
                <c:pt idx="1883">
                  <c:v>0.16945610003232453</c:v>
                </c:pt>
                <c:pt idx="1884">
                  <c:v>0.17025020859042322</c:v>
                </c:pt>
                <c:pt idx="1885">
                  <c:v>0.16545386531718898</c:v>
                </c:pt>
                <c:pt idx="1886">
                  <c:v>0.17219954468168105</c:v>
                </c:pt>
                <c:pt idx="1887">
                  <c:v>0.17050729099983536</c:v>
                </c:pt>
                <c:pt idx="1888">
                  <c:v>0.1707588666323071</c:v>
                </c:pt>
                <c:pt idx="1889">
                  <c:v>0.16839464613857608</c:v>
                </c:pt>
                <c:pt idx="1890">
                  <c:v>0.17114415940471644</c:v>
                </c:pt>
                <c:pt idx="1891">
                  <c:v>0.16918966032566407</c:v>
                </c:pt>
                <c:pt idx="1892">
                  <c:v>0.17598360832533566</c:v>
                </c:pt>
                <c:pt idx="1893">
                  <c:v>0.16996751992896134</c:v>
                </c:pt>
                <c:pt idx="1894">
                  <c:v>0.16996751992896134</c:v>
                </c:pt>
                <c:pt idx="1895">
                  <c:v>0.17041664611411708</c:v>
                </c:pt>
                <c:pt idx="1896">
                  <c:v>0.17010543511035037</c:v>
                </c:pt>
                <c:pt idx="1897">
                  <c:v>0.17750713368147375</c:v>
                </c:pt>
                <c:pt idx="1898">
                  <c:v>0.17424754945425106</c:v>
                </c:pt>
                <c:pt idx="1899">
                  <c:v>0.17255413647389659</c:v>
                </c:pt>
                <c:pt idx="1900">
                  <c:v>0.1719304191564108</c:v>
                </c:pt>
                <c:pt idx="1901">
                  <c:v>0.16870026494717008</c:v>
                </c:pt>
                <c:pt idx="1902">
                  <c:v>0.17158731849401143</c:v>
                </c:pt>
                <c:pt idx="1903">
                  <c:v>0.17144301112843494</c:v>
                </c:pt>
                <c:pt idx="1904">
                  <c:v>0.17296020316505006</c:v>
                </c:pt>
                <c:pt idx="1905">
                  <c:v>0.1739392921661099</c:v>
                </c:pt>
                <c:pt idx="1906">
                  <c:v>0.17679510004886828</c:v>
                </c:pt>
                <c:pt idx="1907">
                  <c:v>0.17679510004886828</c:v>
                </c:pt>
                <c:pt idx="1908">
                  <c:v>0.17171382031059593</c:v>
                </c:pt>
                <c:pt idx="1909">
                  <c:v>0.17424516325708833</c:v>
                </c:pt>
                <c:pt idx="1910">
                  <c:v>0.1698470322760296</c:v>
                </c:pt>
                <c:pt idx="1911">
                  <c:v>0.16393609931702316</c:v>
                </c:pt>
                <c:pt idx="1912">
                  <c:v>0.16058965639169803</c:v>
                </c:pt>
                <c:pt idx="1913">
                  <c:v>0.15935311935717641</c:v>
                </c:pt>
                <c:pt idx="1914">
                  <c:v>0.15933266069577837</c:v>
                </c:pt>
                <c:pt idx="1915">
                  <c:v>0.16109503504991865</c:v>
                </c:pt>
                <c:pt idx="1916">
                  <c:v>0.1588782985298654</c:v>
                </c:pt>
                <c:pt idx="1917">
                  <c:v>0.15770707966772832</c:v>
                </c:pt>
                <c:pt idx="1918">
                  <c:v>0.15472895378795071</c:v>
                </c:pt>
                <c:pt idx="1919">
                  <c:v>0.15350565850673298</c:v>
                </c:pt>
                <c:pt idx="1920">
                  <c:v>0.15560236846337433</c:v>
                </c:pt>
                <c:pt idx="1921">
                  <c:v>0.15478080463391861</c:v>
                </c:pt>
                <c:pt idx="1922">
                  <c:v>0.1527719150456413</c:v>
                </c:pt>
                <c:pt idx="1923">
                  <c:v>0.12528034338832725</c:v>
                </c:pt>
                <c:pt idx="1924">
                  <c:v>0.11987738434585296</c:v>
                </c:pt>
                <c:pt idx="1925">
                  <c:v>0.1146749422105518</c:v>
                </c:pt>
                <c:pt idx="1926">
                  <c:v>0.11284161004098459</c:v>
                </c:pt>
                <c:pt idx="1927">
                  <c:v>0.11548760324425823</c:v>
                </c:pt>
                <c:pt idx="1928">
                  <c:v>0.11352397582853459</c:v>
                </c:pt>
                <c:pt idx="1929">
                  <c:v>8.6655724561027075E-2</c:v>
                </c:pt>
                <c:pt idx="1930">
                  <c:v>4.2939217131350155E-2</c:v>
                </c:pt>
                <c:pt idx="1931">
                  <c:v>5.3417243525789575E-2</c:v>
                </c:pt>
                <c:pt idx="1932">
                  <c:v>4.7208152241399327E-2</c:v>
                </c:pt>
                <c:pt idx="1933">
                  <c:v>4.5784804879209572E-2</c:v>
                </c:pt>
                <c:pt idx="1934">
                  <c:v>4.2629596728681475E-2</c:v>
                </c:pt>
                <c:pt idx="1935">
                  <c:v>4.3611895786658708E-2</c:v>
                </c:pt>
                <c:pt idx="1936">
                  <c:v>4.9097164246089724E-2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5-4EE8-44DE-8DD8-C67507863A0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28430464"/>
        <c:axId val="128432000"/>
      </c:lineChart>
      <c:dateAx>
        <c:axId val="128423040"/>
        <c:scaling>
          <c:orientation val="minMax"/>
          <c:min val="40182"/>
        </c:scaling>
        <c:delete val="0"/>
        <c:axPos val="b"/>
        <c:numFmt formatCode="yyyy" sourceLinked="0"/>
        <c:majorTickMark val="out"/>
        <c:minorTickMark val="none"/>
        <c:tickLblPos val="nextTo"/>
        <c:txPr>
          <a:bodyPr rot="0" vert="horz"/>
          <a:lstStyle/>
          <a:p>
            <a:pPr>
              <a:defRPr/>
            </a:pPr>
            <a:endParaRPr lang="hu-HU"/>
          </a:p>
        </c:txPr>
        <c:crossAx val="128424576"/>
        <c:crossesAt val="-2"/>
        <c:auto val="1"/>
        <c:lblOffset val="100"/>
        <c:baseTimeUnit val="days"/>
        <c:majorUnit val="12"/>
        <c:majorTimeUnit val="months"/>
      </c:dateAx>
      <c:valAx>
        <c:axId val="128424576"/>
        <c:scaling>
          <c:orientation val="minMax"/>
          <c:max val="12"/>
          <c:min val="-2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  <a:prstDash val="sysDash"/>
            </a:ln>
          </c:spPr>
        </c:majorGridlines>
        <c:numFmt formatCode="#,##0" sourceLinked="0"/>
        <c:majorTickMark val="out"/>
        <c:minorTickMark val="none"/>
        <c:tickLblPos val="low"/>
        <c:txPr>
          <a:bodyPr rot="0" vert="horz"/>
          <a:lstStyle/>
          <a:p>
            <a:pPr>
              <a:defRPr/>
            </a:pPr>
            <a:endParaRPr lang="hu-HU"/>
          </a:p>
        </c:txPr>
        <c:crossAx val="128423040"/>
        <c:crosses val="autoZero"/>
        <c:crossBetween val="between"/>
      </c:valAx>
      <c:catAx>
        <c:axId val="128430464"/>
        <c:scaling>
          <c:orientation val="minMax"/>
        </c:scaling>
        <c:delete val="1"/>
        <c:axPos val="b"/>
        <c:majorTickMark val="out"/>
        <c:minorTickMark val="none"/>
        <c:tickLblPos val="nextTo"/>
        <c:crossAx val="128432000"/>
        <c:crossesAt val="-2"/>
        <c:auto val="1"/>
        <c:lblAlgn val="ctr"/>
        <c:lblOffset val="100"/>
        <c:noMultiLvlLbl val="0"/>
      </c:catAx>
      <c:valAx>
        <c:axId val="128432000"/>
        <c:scaling>
          <c:orientation val="minMax"/>
          <c:max val="12"/>
          <c:min val="-2"/>
        </c:scaling>
        <c:delete val="0"/>
        <c:axPos val="r"/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/>
            </a:pPr>
            <a:endParaRPr lang="hu-HU"/>
          </a:p>
        </c:txPr>
        <c:crossAx val="128430464"/>
        <c:crosses val="max"/>
        <c:crossBetween val="between"/>
      </c:valAx>
      <c:spPr>
        <a:noFill/>
        <a:ln w="25400">
          <a:noFill/>
        </a:ln>
      </c:spPr>
    </c:plotArea>
    <c:legend>
      <c:legendPos val="b"/>
      <c:legendEntry>
        <c:idx val="3"/>
        <c:delete val="1"/>
      </c:legendEntry>
      <c:layout>
        <c:manualLayout>
          <c:xMode val="edge"/>
          <c:yMode val="edge"/>
          <c:x val="3.4980442829261729E-2"/>
          <c:y val="0.90305660611321215"/>
          <c:w val="0.92593644256006469"/>
          <c:h val="8.434496868993735E-2"/>
        </c:manualLayout>
      </c:layout>
      <c:overlay val="0"/>
    </c:legend>
    <c:plotVisOnly val="1"/>
    <c:dispBlanksAs val="gap"/>
    <c:showDLblsOverMax val="0"/>
  </c:chart>
  <c:spPr>
    <a:ln>
      <a:noFill/>
    </a:ln>
  </c:spPr>
  <c:txPr>
    <a:bodyPr/>
    <a:lstStyle/>
    <a:p>
      <a:pPr>
        <a:defRPr sz="14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hu-HU"/>
    </a:p>
  </c:txPr>
  <c:externalData r:id="rId1">
    <c:autoUpdate val="0"/>
  </c:externalData>
  <c:userShapes r:id="rId2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5.1973790035971489E-2"/>
          <c:y val="7.6170076296840444E-2"/>
          <c:w val="0.88584094538981062"/>
          <c:h val="0.73513316734815937"/>
        </c:manualLayout>
      </c:layout>
      <c:lineChart>
        <c:grouping val="standard"/>
        <c:varyColors val="0"/>
        <c:ser>
          <c:idx val="1"/>
          <c:order val="0"/>
          <c:tx>
            <c:strRef>
              <c:f>'IV.99 d'!$C$13</c:f>
              <c:strCache>
                <c:ptCount val="1"/>
                <c:pt idx="0">
                  <c:v>KKV</c:v>
                </c:pt>
              </c:strCache>
            </c:strRef>
          </c:tx>
          <c:spPr>
            <a:ln w="25400">
              <a:solidFill>
                <a:srgbClr val="DA0000"/>
              </a:solidFill>
              <a:prstDash val="solid"/>
            </a:ln>
          </c:spPr>
          <c:marker>
            <c:symbol val="none"/>
          </c:marker>
          <c:cat>
            <c:numRef>
              <c:f>'IV.99 d'!$A$15:$A$65</c:f>
              <c:numCache>
                <c:formatCode>General</c:formatCode>
                <c:ptCount val="51"/>
                <c:pt idx="0">
                  <c:v>2008</c:v>
                </c:pt>
                <c:pt idx="4">
                  <c:v>2009</c:v>
                </c:pt>
                <c:pt idx="8">
                  <c:v>2010</c:v>
                </c:pt>
                <c:pt idx="12">
                  <c:v>2011</c:v>
                </c:pt>
                <c:pt idx="16">
                  <c:v>2012</c:v>
                </c:pt>
                <c:pt idx="20">
                  <c:v>2013</c:v>
                </c:pt>
                <c:pt idx="24">
                  <c:v>2014</c:v>
                </c:pt>
                <c:pt idx="28">
                  <c:v>2015</c:v>
                </c:pt>
                <c:pt idx="32">
                  <c:v>2016</c:v>
                </c:pt>
                <c:pt idx="36">
                  <c:v>2017</c:v>
                </c:pt>
                <c:pt idx="40">
                  <c:v>2018</c:v>
                </c:pt>
                <c:pt idx="44">
                  <c:v>2019</c:v>
                </c:pt>
                <c:pt idx="48">
                  <c:v>2020</c:v>
                </c:pt>
              </c:numCache>
            </c:numRef>
          </c:cat>
          <c:val>
            <c:numRef>
              <c:f>'IV.99 d'!$C$15:$C$65</c:f>
              <c:numCache>
                <c:formatCode>General</c:formatCode>
                <c:ptCount val="51"/>
                <c:pt idx="0">
                  <c:v>21.171328363146031</c:v>
                </c:pt>
                <c:pt idx="1">
                  <c:v>18.53142085801025</c:v>
                </c:pt>
                <c:pt idx="2">
                  <c:v>20.384064690899663</c:v>
                </c:pt>
                <c:pt idx="3">
                  <c:v>11.740166570915108</c:v>
                </c:pt>
                <c:pt idx="4">
                  <c:v>3.5826563092342241</c:v>
                </c:pt>
                <c:pt idx="5">
                  <c:v>-0.49156311088971449</c:v>
                </c:pt>
                <c:pt idx="6">
                  <c:v>-5.3957039477856057</c:v>
                </c:pt>
                <c:pt idx="7">
                  <c:v>-7.5897172260660568</c:v>
                </c:pt>
                <c:pt idx="8">
                  <c:v>-6.0215550335950923</c:v>
                </c:pt>
                <c:pt idx="9">
                  <c:v>-7.2151162427270634</c:v>
                </c:pt>
                <c:pt idx="10">
                  <c:v>-7.3101156849853339</c:v>
                </c:pt>
                <c:pt idx="11">
                  <c:v>-6.9484270985573566</c:v>
                </c:pt>
                <c:pt idx="12">
                  <c:v>-5.8633613392734247</c:v>
                </c:pt>
                <c:pt idx="13">
                  <c:v>-4.8926251045693405</c:v>
                </c:pt>
                <c:pt idx="14">
                  <c:v>-4.5690463596679791</c:v>
                </c:pt>
                <c:pt idx="15">
                  <c:v>-4.8455759146690198</c:v>
                </c:pt>
                <c:pt idx="16">
                  <c:v>-4.9377524330027001</c:v>
                </c:pt>
                <c:pt idx="17">
                  <c:v>-4.8455759146690198</c:v>
                </c:pt>
                <c:pt idx="18">
                  <c:v>-4.3687517634245552</c:v>
                </c:pt>
                <c:pt idx="19">
                  <c:v>-4.2263414738551717</c:v>
                </c:pt>
                <c:pt idx="20">
                  <c:v>-5.0990248013575723</c:v>
                </c:pt>
                <c:pt idx="21">
                  <c:v>-6.4142185564771523</c:v>
                </c:pt>
                <c:pt idx="22">
                  <c:v>0.67</c:v>
                </c:pt>
                <c:pt idx="23">
                  <c:v>2.2604379304E-2</c:v>
                </c:pt>
                <c:pt idx="24">
                  <c:v>0.49910182496025191</c:v>
                </c:pt>
                <c:pt idx="25">
                  <c:v>1.2058073718786109</c:v>
                </c:pt>
                <c:pt idx="26">
                  <c:v>-3.2405238247377253</c:v>
                </c:pt>
                <c:pt idx="27">
                  <c:v>-1.5380132542280385</c:v>
                </c:pt>
                <c:pt idx="28">
                  <c:v>0.62731605195289319</c:v>
                </c:pt>
                <c:pt idx="29">
                  <c:v>1.9198772145865901</c:v>
                </c:pt>
                <c:pt idx="30">
                  <c:v>3.5142322718295684</c:v>
                </c:pt>
                <c:pt idx="31">
                  <c:v>5.5439861774073407</c:v>
                </c:pt>
                <c:pt idx="32">
                  <c:v>6.7252601126772964</c:v>
                </c:pt>
                <c:pt idx="33">
                  <c:v>7.0997811792657117</c:v>
                </c:pt>
                <c:pt idx="34">
                  <c:v>8.7770671797806994</c:v>
                </c:pt>
                <c:pt idx="35">
                  <c:v>12.652033068500824</c:v>
                </c:pt>
                <c:pt idx="36">
                  <c:v>12.810550141452778</c:v>
                </c:pt>
                <c:pt idx="37">
                  <c:v>12.983494462002373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0746-498F-91C2-89F9C3D47A6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29226240"/>
        <c:axId val="129227776"/>
      </c:lineChart>
      <c:lineChart>
        <c:grouping val="standard"/>
        <c:varyColors val="0"/>
        <c:ser>
          <c:idx val="2"/>
          <c:order val="1"/>
          <c:tx>
            <c:strRef>
              <c:f>'IV.99 d'!$E$13</c:f>
              <c:strCache>
                <c:ptCount val="1"/>
              </c:strCache>
            </c:strRef>
          </c:tx>
          <c:spPr>
            <a:ln w="25400">
              <a:solidFill>
                <a:srgbClr val="DA0000"/>
              </a:solidFill>
              <a:prstDash val="sysDash"/>
            </a:ln>
          </c:spPr>
          <c:marker>
            <c:symbol val="none"/>
          </c:marker>
          <c:cat>
            <c:numRef>
              <c:f>'IV.99 d'!$A$15:$A$65</c:f>
              <c:numCache>
                <c:formatCode>General</c:formatCode>
                <c:ptCount val="51"/>
                <c:pt idx="0">
                  <c:v>2008</c:v>
                </c:pt>
                <c:pt idx="4">
                  <c:v>2009</c:v>
                </c:pt>
                <c:pt idx="8">
                  <c:v>2010</c:v>
                </c:pt>
                <c:pt idx="12">
                  <c:v>2011</c:v>
                </c:pt>
                <c:pt idx="16">
                  <c:v>2012</c:v>
                </c:pt>
                <c:pt idx="20">
                  <c:v>2013</c:v>
                </c:pt>
                <c:pt idx="24">
                  <c:v>2014</c:v>
                </c:pt>
                <c:pt idx="28">
                  <c:v>2015</c:v>
                </c:pt>
                <c:pt idx="32">
                  <c:v>2016</c:v>
                </c:pt>
                <c:pt idx="36">
                  <c:v>2017</c:v>
                </c:pt>
                <c:pt idx="40">
                  <c:v>2018</c:v>
                </c:pt>
                <c:pt idx="44">
                  <c:v>2019</c:v>
                </c:pt>
                <c:pt idx="48">
                  <c:v>2020</c:v>
                </c:pt>
              </c:numCache>
            </c:numRef>
          </c:cat>
          <c:val>
            <c:numRef>
              <c:f>'IV.99 d'!$E$15:$E$65</c:f>
              <c:numCache>
                <c:formatCode>General</c:formatCode>
                <c:ptCount val="51"/>
                <c:pt idx="11">
                  <c:v>-6.8738035149662116</c:v>
                </c:pt>
                <c:pt idx="35">
                  <c:v>8.8135353850561344</c:v>
                </c:pt>
                <c:pt idx="37">
                  <c:v>12.983494462002373</c:v>
                </c:pt>
                <c:pt idx="38">
                  <c:v>11.134072025851241</c:v>
                </c:pt>
                <c:pt idx="39">
                  <c:v>8.4112793005030007</c:v>
                </c:pt>
                <c:pt idx="40">
                  <c:v>9.1187982215585155</c:v>
                </c:pt>
                <c:pt idx="41">
                  <c:v>8.692864401588194</c:v>
                </c:pt>
                <c:pt idx="42">
                  <c:v>8.009657703379558</c:v>
                </c:pt>
                <c:pt idx="43">
                  <c:v>7.2543019604193351</c:v>
                </c:pt>
                <c:pt idx="44">
                  <c:v>6.9034248454671587</c:v>
                </c:pt>
                <c:pt idx="45">
                  <c:v>6.2560458012729931</c:v>
                </c:pt>
                <c:pt idx="46">
                  <c:v>5.7281830657802715</c:v>
                </c:pt>
                <c:pt idx="47">
                  <c:v>5.0706254941244531</c:v>
                </c:pt>
                <c:pt idx="48">
                  <c:v>5.1265302174037597</c:v>
                </c:pt>
                <c:pt idx="49">
                  <c:v>5.1860871584912358</c:v>
                </c:pt>
                <c:pt idx="50">
                  <c:v>5.1735403286396506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0746-498F-91C2-89F9C3D47A6C}"/>
            </c:ext>
          </c:extLst>
        </c:ser>
        <c:ser>
          <c:idx val="4"/>
          <c:order val="2"/>
          <c:tx>
            <c:strRef>
              <c:f>'IV.99 d'!$B$13</c:f>
              <c:strCache>
                <c:ptCount val="1"/>
                <c:pt idx="0">
                  <c:v>Teljes vállalati</c:v>
                </c:pt>
              </c:strCache>
            </c:strRef>
          </c:tx>
          <c:spPr>
            <a:ln w="25400">
              <a:solidFill>
                <a:srgbClr val="009EE0"/>
              </a:solidFill>
            </a:ln>
          </c:spPr>
          <c:marker>
            <c:symbol val="none"/>
          </c:marker>
          <c:cat>
            <c:numRef>
              <c:f>'IV.99 d'!$A$15:$A$65</c:f>
              <c:numCache>
                <c:formatCode>General</c:formatCode>
                <c:ptCount val="51"/>
                <c:pt idx="0">
                  <c:v>2008</c:v>
                </c:pt>
                <c:pt idx="4">
                  <c:v>2009</c:v>
                </c:pt>
                <c:pt idx="8">
                  <c:v>2010</c:v>
                </c:pt>
                <c:pt idx="12">
                  <c:v>2011</c:v>
                </c:pt>
                <c:pt idx="16">
                  <c:v>2012</c:v>
                </c:pt>
                <c:pt idx="20">
                  <c:v>2013</c:v>
                </c:pt>
                <c:pt idx="24">
                  <c:v>2014</c:v>
                </c:pt>
                <c:pt idx="28">
                  <c:v>2015</c:v>
                </c:pt>
                <c:pt idx="32">
                  <c:v>2016</c:v>
                </c:pt>
                <c:pt idx="36">
                  <c:v>2017</c:v>
                </c:pt>
                <c:pt idx="40">
                  <c:v>2018</c:v>
                </c:pt>
                <c:pt idx="44">
                  <c:v>2019</c:v>
                </c:pt>
                <c:pt idx="48">
                  <c:v>2020</c:v>
                </c:pt>
              </c:numCache>
            </c:numRef>
          </c:cat>
          <c:val>
            <c:numRef>
              <c:f>'IV.99 d'!$B$15:$B$65</c:f>
              <c:numCache>
                <c:formatCode>General</c:formatCode>
                <c:ptCount val="51"/>
                <c:pt idx="0">
                  <c:v>17.005155516599164</c:v>
                </c:pt>
                <c:pt idx="1">
                  <c:v>14.169281741484788</c:v>
                </c:pt>
                <c:pt idx="2">
                  <c:v>14.081925691024107</c:v>
                </c:pt>
                <c:pt idx="3">
                  <c:v>6.485449153093362</c:v>
                </c:pt>
                <c:pt idx="4">
                  <c:v>4.2471527792038843</c:v>
                </c:pt>
                <c:pt idx="5">
                  <c:v>1.2617054452846217</c:v>
                </c:pt>
                <c:pt idx="6">
                  <c:v>-5.3767514303395858</c:v>
                </c:pt>
                <c:pt idx="7">
                  <c:v>-7.0957457844881926</c:v>
                </c:pt>
                <c:pt idx="8">
                  <c:v>-6.0060527532258288</c:v>
                </c:pt>
                <c:pt idx="9">
                  <c:v>-7.8196778946047765</c:v>
                </c:pt>
                <c:pt idx="10">
                  <c:v>-5.4580861657869457</c:v>
                </c:pt>
                <c:pt idx="11">
                  <c:v>-4.3709926216945227</c:v>
                </c:pt>
                <c:pt idx="12">
                  <c:v>-5.2449354612478878</c:v>
                </c:pt>
                <c:pt idx="13">
                  <c:v>-3.9446542428414304</c:v>
                </c:pt>
                <c:pt idx="14">
                  <c:v>-4.827324623405155</c:v>
                </c:pt>
                <c:pt idx="15">
                  <c:v>-5.0581607370174853</c:v>
                </c:pt>
                <c:pt idx="16">
                  <c:v>-4.8160604093267319</c:v>
                </c:pt>
                <c:pt idx="17">
                  <c:v>-4.6532500511660757</c:v>
                </c:pt>
                <c:pt idx="18">
                  <c:v>-4.574428724274382</c:v>
                </c:pt>
                <c:pt idx="19">
                  <c:v>-4.3549533676698884</c:v>
                </c:pt>
                <c:pt idx="20">
                  <c:v>-4.6229884011890388</c:v>
                </c:pt>
                <c:pt idx="21">
                  <c:v>-4.3182357128789421</c:v>
                </c:pt>
                <c:pt idx="22">
                  <c:v>-0.89946623081683796</c:v>
                </c:pt>
                <c:pt idx="23">
                  <c:v>-1.5745389446733604</c:v>
                </c:pt>
                <c:pt idx="24">
                  <c:v>-1.521126177641448</c:v>
                </c:pt>
                <c:pt idx="25">
                  <c:v>0.11958916664358844</c:v>
                </c:pt>
                <c:pt idx="26">
                  <c:v>-1.3860431254642602</c:v>
                </c:pt>
                <c:pt idx="27">
                  <c:v>2.2491732995151033</c:v>
                </c:pt>
                <c:pt idx="28">
                  <c:v>1.2652041816880029</c:v>
                </c:pt>
                <c:pt idx="29">
                  <c:v>-2.7121787531694781</c:v>
                </c:pt>
                <c:pt idx="30">
                  <c:v>-3.6836245685204343</c:v>
                </c:pt>
                <c:pt idx="31">
                  <c:v>-4.5720133406588062</c:v>
                </c:pt>
                <c:pt idx="32">
                  <c:v>-0.9934515622196729</c:v>
                </c:pt>
                <c:pt idx="33">
                  <c:v>2.0059569047607524</c:v>
                </c:pt>
                <c:pt idx="34">
                  <c:v>2.9963928432805229</c:v>
                </c:pt>
                <c:pt idx="35">
                  <c:v>4.0569111054564422</c:v>
                </c:pt>
                <c:pt idx="36">
                  <c:v>4.1337404079045665</c:v>
                </c:pt>
                <c:pt idx="37">
                  <c:v>6.5877347377924655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0746-498F-91C2-89F9C3D47A6C}"/>
            </c:ext>
          </c:extLst>
        </c:ser>
        <c:ser>
          <c:idx val="0"/>
          <c:order val="3"/>
          <c:tx>
            <c:strRef>
              <c:f>'IV.99 d'!$D$13</c:f>
              <c:strCache>
                <c:ptCount val="1"/>
              </c:strCache>
            </c:strRef>
          </c:tx>
          <c:spPr>
            <a:ln w="25400">
              <a:solidFill>
                <a:srgbClr val="009EE0"/>
              </a:solidFill>
              <a:prstDash val="sysDash"/>
            </a:ln>
          </c:spPr>
          <c:marker>
            <c:symbol val="none"/>
          </c:marker>
          <c:cat>
            <c:numRef>
              <c:f>'IV.99 d'!$A$15:$A$65</c:f>
              <c:numCache>
                <c:formatCode>General</c:formatCode>
                <c:ptCount val="51"/>
                <c:pt idx="0">
                  <c:v>2008</c:v>
                </c:pt>
                <c:pt idx="4">
                  <c:v>2009</c:v>
                </c:pt>
                <c:pt idx="8">
                  <c:v>2010</c:v>
                </c:pt>
                <c:pt idx="12">
                  <c:v>2011</c:v>
                </c:pt>
                <c:pt idx="16">
                  <c:v>2012</c:v>
                </c:pt>
                <c:pt idx="20">
                  <c:v>2013</c:v>
                </c:pt>
                <c:pt idx="24">
                  <c:v>2014</c:v>
                </c:pt>
                <c:pt idx="28">
                  <c:v>2015</c:v>
                </c:pt>
                <c:pt idx="32">
                  <c:v>2016</c:v>
                </c:pt>
                <c:pt idx="36">
                  <c:v>2017</c:v>
                </c:pt>
                <c:pt idx="40">
                  <c:v>2018</c:v>
                </c:pt>
                <c:pt idx="44">
                  <c:v>2019</c:v>
                </c:pt>
                <c:pt idx="48">
                  <c:v>2020</c:v>
                </c:pt>
              </c:numCache>
            </c:numRef>
          </c:cat>
          <c:val>
            <c:numRef>
              <c:f>'IV.99 d'!$D$15:$D$65</c:f>
              <c:numCache>
                <c:formatCode>General</c:formatCode>
                <c:ptCount val="51"/>
                <c:pt idx="11">
                  <c:v>-5.9137023588280186</c:v>
                </c:pt>
                <c:pt idx="35">
                  <c:v>2.0164523228195108</c:v>
                </c:pt>
                <c:pt idx="37">
                  <c:v>6.5877347377924655</c:v>
                </c:pt>
                <c:pt idx="38">
                  <c:v>6.5771174063358808</c:v>
                </c:pt>
                <c:pt idx="39">
                  <c:v>6.484584938285483</c:v>
                </c:pt>
                <c:pt idx="40">
                  <c:v>5.7687637900743143</c:v>
                </c:pt>
                <c:pt idx="41">
                  <c:v>4.3894528809787818</c:v>
                </c:pt>
                <c:pt idx="42">
                  <c:v>3.9535705892220689</c:v>
                </c:pt>
                <c:pt idx="43">
                  <c:v>3.4831164824865835</c:v>
                </c:pt>
                <c:pt idx="44">
                  <c:v>3.6275968824085498</c:v>
                </c:pt>
                <c:pt idx="45">
                  <c:v>3.7083911241003444</c:v>
                </c:pt>
                <c:pt idx="46">
                  <c:v>3.847419704052065</c:v>
                </c:pt>
                <c:pt idx="47">
                  <c:v>3.9892243070012356</c:v>
                </c:pt>
                <c:pt idx="48">
                  <c:v>4.1058505765124806</c:v>
                </c:pt>
                <c:pt idx="49">
                  <c:v>4.2275315040105914</c:v>
                </c:pt>
                <c:pt idx="50">
                  <c:v>4.2545147616594345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0746-498F-91C2-89F9C3D47A6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29231104"/>
        <c:axId val="129229568"/>
      </c:lineChart>
      <c:catAx>
        <c:axId val="12922624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75">
            <a:solidFill>
              <a:srgbClr val="898D8D"/>
            </a:solidFill>
            <a:prstDash val="solid"/>
          </a:ln>
        </c:spPr>
        <c:txPr>
          <a:bodyPr rot="-2700000" vert="horz"/>
          <a:lstStyle/>
          <a:p>
            <a:pPr>
              <a:defRPr/>
            </a:pPr>
            <a:endParaRPr lang="hu-HU"/>
          </a:p>
        </c:txPr>
        <c:crossAx val="129227776"/>
        <c:crossesAt val="0"/>
        <c:auto val="1"/>
        <c:lblAlgn val="ctr"/>
        <c:lblOffset val="100"/>
        <c:tickLblSkip val="1"/>
        <c:tickMarkSkip val="4"/>
        <c:noMultiLvlLbl val="0"/>
      </c:catAx>
      <c:valAx>
        <c:axId val="129227776"/>
        <c:scaling>
          <c:orientation val="minMax"/>
          <c:max val="25"/>
          <c:min val="-10"/>
        </c:scaling>
        <c:delete val="0"/>
        <c:axPos val="l"/>
        <c:majorGridlines>
          <c:spPr>
            <a:ln w="3175">
              <a:solidFill>
                <a:schemeClr val="bg1">
                  <a:lumMod val="85000"/>
                </a:schemeClr>
              </a:solidFill>
              <a:prstDash val="sysDash"/>
            </a:ln>
          </c:spPr>
        </c:majorGridlines>
        <c:numFmt formatCode="#,##0" sourceLinked="0"/>
        <c:majorTickMark val="out"/>
        <c:minorTickMark val="none"/>
        <c:tickLblPos val="nextTo"/>
        <c:spPr>
          <a:ln w="3175">
            <a:solidFill>
              <a:schemeClr val="bg1">
                <a:lumMod val="50000"/>
              </a:schemeClr>
            </a:solidFill>
            <a:prstDash val="solid"/>
          </a:ln>
        </c:spPr>
        <c:crossAx val="129226240"/>
        <c:crosses val="autoZero"/>
        <c:crossBetween val="between"/>
        <c:majorUnit val="5"/>
      </c:valAx>
      <c:valAx>
        <c:axId val="129229568"/>
        <c:scaling>
          <c:orientation val="minMax"/>
          <c:max val="25"/>
          <c:min val="-10"/>
        </c:scaling>
        <c:delete val="0"/>
        <c:axPos val="r"/>
        <c:numFmt formatCode="General" sourceLinked="1"/>
        <c:majorTickMark val="out"/>
        <c:minorTickMark val="none"/>
        <c:tickLblPos val="nextTo"/>
        <c:spPr>
          <a:ln w="3175">
            <a:solidFill>
              <a:schemeClr val="bg1">
                <a:lumMod val="50000"/>
              </a:schemeClr>
            </a:solidFill>
            <a:prstDash val="solid"/>
          </a:ln>
        </c:spPr>
        <c:crossAx val="129231104"/>
        <c:crosses val="max"/>
        <c:crossBetween val="between"/>
        <c:majorUnit val="5"/>
      </c:valAx>
      <c:catAx>
        <c:axId val="129231104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129229568"/>
        <c:crosses val="autoZero"/>
        <c:auto val="1"/>
        <c:lblAlgn val="ctr"/>
        <c:lblOffset val="100"/>
        <c:noMultiLvlLbl val="0"/>
      </c:catAx>
      <c:spPr>
        <a:noFill/>
        <a:ln w="6350">
          <a:noFill/>
        </a:ln>
      </c:spPr>
    </c:plotArea>
    <c:legend>
      <c:legendPos val="b"/>
      <c:legendEntry>
        <c:idx val="1"/>
        <c:delete val="1"/>
      </c:legendEntry>
      <c:legendEntry>
        <c:idx val="3"/>
        <c:delete val="1"/>
      </c:legendEntry>
      <c:layout>
        <c:manualLayout>
          <c:xMode val="edge"/>
          <c:yMode val="edge"/>
          <c:x val="0"/>
          <c:y val="0.94036343385620835"/>
          <c:w val="1"/>
          <c:h val="5.9636566143791689E-2"/>
        </c:manualLayout>
      </c:layout>
      <c:overlay val="0"/>
      <c:spPr>
        <a:noFill/>
        <a:ln>
          <a:noFill/>
        </a:ln>
      </c:spPr>
    </c:legend>
    <c:plotVisOnly val="1"/>
    <c:dispBlanksAs val="gap"/>
    <c:showDLblsOverMax val="0"/>
  </c:chart>
  <c:spPr>
    <a:solidFill>
      <a:srgbClr val="FFFFFF"/>
    </a:solidFill>
    <a:ln w="9525">
      <a:noFill/>
    </a:ln>
  </c:spPr>
  <c:txPr>
    <a:bodyPr/>
    <a:lstStyle/>
    <a:p>
      <a:pPr>
        <a:defRPr lang="hu-HU" sz="1600" b="0" i="0" u="none" strike="noStrike" kern="1200" baseline="0">
          <a:solidFill>
            <a:srgbClr val="000000"/>
          </a:solidFill>
          <a:latin typeface="+mn-lt"/>
          <a:ea typeface="Calibri"/>
          <a:cs typeface="Calibri"/>
        </a:defRPr>
      </a:pPr>
      <a:endParaRPr lang="hu-HU"/>
    </a:p>
  </c:txPr>
  <c:externalData r:id="rId2">
    <c:autoUpdate val="0"/>
  </c:externalData>
  <c:userShapes r:id="rId3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4.9072283464499107E-2"/>
          <c:y val="6.8601530855623899E-2"/>
          <c:w val="0.90048914017578752"/>
          <c:h val="0.7162415741416539"/>
        </c:manualLayout>
      </c:layout>
      <c:areaChart>
        <c:grouping val="stacked"/>
        <c:varyColors val="0"/>
        <c:ser>
          <c:idx val="0"/>
          <c:order val="0"/>
          <c:tx>
            <c:strRef>
              <c:f>'devizahitel adat'!$I$13</c:f>
              <c:strCache>
                <c:ptCount val="1"/>
                <c:pt idx="0">
                  <c:v>Háztartási szektor forint alapú hitelintézeti jelzáloghitele</c:v>
                </c:pt>
              </c:strCache>
            </c:strRef>
          </c:tx>
          <c:spPr>
            <a:solidFill>
              <a:srgbClr val="009EE0"/>
            </a:solidFill>
            <a:ln>
              <a:noFill/>
            </a:ln>
          </c:spPr>
          <c:cat>
            <c:strRef>
              <c:f>'devizahitel adat'!$B$14:$B$31</c:f>
              <c:strCache>
                <c:ptCount val="18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2010</c:v>
                </c:pt>
                <c:pt idx="11">
                  <c:v>2011</c:v>
                </c:pt>
                <c:pt idx="12">
                  <c:v>2012</c:v>
                </c:pt>
                <c:pt idx="13">
                  <c:v>2013</c:v>
                </c:pt>
                <c:pt idx="14">
                  <c:v>2014</c:v>
                </c:pt>
                <c:pt idx="15">
                  <c:v>2015</c:v>
                </c:pt>
                <c:pt idx="16">
                  <c:v>2016</c:v>
                </c:pt>
                <c:pt idx="17">
                  <c:v>2017Q1</c:v>
                </c:pt>
              </c:strCache>
            </c:strRef>
          </c:cat>
          <c:val>
            <c:numRef>
              <c:f>'devizahitel adat'!$I$14:$I$31</c:f>
              <c:numCache>
                <c:formatCode>0.0</c:formatCode>
                <c:ptCount val="18"/>
                <c:pt idx="0">
                  <c:v>1.3978498417336565</c:v>
                </c:pt>
                <c:pt idx="1">
                  <c:v>2.0824143257406242</c:v>
                </c:pt>
                <c:pt idx="2">
                  <c:v>4.4482714996622574</c:v>
                </c:pt>
                <c:pt idx="3">
                  <c:v>7.863189369927098</c:v>
                </c:pt>
                <c:pt idx="4">
                  <c:v>8.461355151322584</c:v>
                </c:pt>
                <c:pt idx="5">
                  <c:v>8.1326692300524037</c:v>
                </c:pt>
                <c:pt idx="6">
                  <c:v>7.454061028056862</c:v>
                </c:pt>
                <c:pt idx="7">
                  <c:v>6.6321862194537005</c:v>
                </c:pt>
                <c:pt idx="8">
                  <c:v>5.7508517698150721</c:v>
                </c:pt>
                <c:pt idx="9">
                  <c:v>5.7582358294420759</c:v>
                </c:pt>
                <c:pt idx="10">
                  <c:v>5.7422127379928289</c:v>
                </c:pt>
                <c:pt idx="11">
                  <c:v>5.6839468275976284</c:v>
                </c:pt>
                <c:pt idx="12">
                  <c:v>5.7271365437289026</c:v>
                </c:pt>
                <c:pt idx="13">
                  <c:v>5.2835581384873933</c:v>
                </c:pt>
                <c:pt idx="14">
                  <c:v>4.9639402881739922</c:v>
                </c:pt>
                <c:pt idx="15">
                  <c:v>8.8640634616088239</c:v>
                </c:pt>
                <c:pt idx="16">
                  <c:v>8.4</c:v>
                </c:pt>
                <c:pt idx="17">
                  <c:v>8.3000000000000007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572-4FE2-9E73-9CEAFD2091DF}"/>
            </c:ext>
          </c:extLst>
        </c:ser>
        <c:ser>
          <c:idx val="1"/>
          <c:order val="1"/>
          <c:tx>
            <c:strRef>
              <c:f>'devizahitel adat'!$J$13</c:f>
              <c:strCache>
                <c:ptCount val="1"/>
                <c:pt idx="0">
                  <c:v>Háztartási szektor deviza alapú hitelintézeti jelzáloghitele</c:v>
                </c:pt>
              </c:strCache>
            </c:strRef>
          </c:tx>
          <c:spPr>
            <a:solidFill>
              <a:srgbClr val="DA0000"/>
            </a:solidFill>
            <a:ln>
              <a:noFill/>
            </a:ln>
          </c:spPr>
          <c:cat>
            <c:strRef>
              <c:f>'devizahitel adat'!$B$14:$B$31</c:f>
              <c:strCache>
                <c:ptCount val="18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2010</c:v>
                </c:pt>
                <c:pt idx="11">
                  <c:v>2011</c:v>
                </c:pt>
                <c:pt idx="12">
                  <c:v>2012</c:v>
                </c:pt>
                <c:pt idx="13">
                  <c:v>2013</c:v>
                </c:pt>
                <c:pt idx="14">
                  <c:v>2014</c:v>
                </c:pt>
                <c:pt idx="15">
                  <c:v>2015</c:v>
                </c:pt>
                <c:pt idx="16">
                  <c:v>2016</c:v>
                </c:pt>
                <c:pt idx="17">
                  <c:v>2017Q1</c:v>
                </c:pt>
              </c:strCache>
            </c:strRef>
          </c:cat>
          <c:val>
            <c:numRef>
              <c:f>'devizahitel adat'!$J$14:$J$31</c:f>
              <c:numCache>
                <c:formatCode>0.0</c:formatCode>
                <c:ptCount val="18"/>
                <c:pt idx="0">
                  <c:v>2.9110768124174315E-2</c:v>
                </c:pt>
                <c:pt idx="1">
                  <c:v>4.1889194888894178E-2</c:v>
                </c:pt>
                <c:pt idx="2">
                  <c:v>6.9850167401617397E-2</c:v>
                </c:pt>
                <c:pt idx="3">
                  <c:v>9.5657949941469839E-2</c:v>
                </c:pt>
                <c:pt idx="4">
                  <c:v>0.69361951290048385</c:v>
                </c:pt>
                <c:pt idx="5">
                  <c:v>2.1093906661631392</c:v>
                </c:pt>
                <c:pt idx="6">
                  <c:v>3.784213834608356</c:v>
                </c:pt>
                <c:pt idx="7">
                  <c:v>5.7380015477078192</c:v>
                </c:pt>
                <c:pt idx="8">
                  <c:v>8.7943986724521572</c:v>
                </c:pt>
                <c:pt idx="9">
                  <c:v>9.4620489651224986</c:v>
                </c:pt>
                <c:pt idx="10">
                  <c:v>10.525502198560876</c:v>
                </c:pt>
                <c:pt idx="11">
                  <c:v>9.460296530068133</c:v>
                </c:pt>
                <c:pt idx="12">
                  <c:v>6.6814040137027533</c:v>
                </c:pt>
                <c:pt idx="13">
                  <c:v>5.8652887115955679</c:v>
                </c:pt>
                <c:pt idx="14">
                  <c:v>5.3983549704772953</c:v>
                </c:pt>
                <c:pt idx="15">
                  <c:v>1.9765280238143387E-2</c:v>
                </c:pt>
                <c:pt idx="16">
                  <c:v>0</c:v>
                </c:pt>
                <c:pt idx="17">
                  <c:v>1.7419187752265659E-4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D572-4FE2-9E73-9CEAFD2091D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29759104"/>
        <c:axId val="129760640"/>
      </c:areaChart>
      <c:lineChart>
        <c:grouping val="standar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29837696"/>
        <c:axId val="129836160"/>
        <c:extLst>
          <c:ext xmlns:c15="http://schemas.microsoft.com/office/drawing/2012/chart" uri="{02D57815-91ED-43cb-92C2-25804820EDAC}">
            <c15:filteredLineSeries>
              <c15:ser>
                <c:idx val="2"/>
                <c:order val="2"/>
                <c:tx>
                  <c:strRef>
                    <c:extLst>
                      <c:ext uri="{02D57815-91ED-43cb-92C2-25804820EDAC}">
                        <c15:formulaRef>
                          <c15:sqref>'devizahitel adat'!$K$13</c15:sqref>
                        </c15:formulaRef>
                      </c:ext>
                    </c:extLst>
                    <c:strCache>
                      <c:ptCount val="1"/>
                      <c:pt idx="0">
                        <c:v>abcdef</c:v>
                      </c:pt>
                    </c:strCache>
                  </c:strRef>
                </c:tx>
                <c:marker>
                  <c:symbol val="none"/>
                </c:marker>
                <c:cat>
                  <c:strRef>
                    <c:extLst>
                      <c:ext uri="{02D57815-91ED-43cb-92C2-25804820EDAC}">
                        <c15:formulaRef>
                          <c15:sqref>'devizahitel adat'!$B$15:$B$34</c15:sqref>
                        </c15:formulaRef>
                      </c:ext>
                    </c:extLst>
                    <c:strCache>
                      <c:ptCount val="17"/>
                      <c:pt idx="0">
                        <c:v>2001</c:v>
                      </c:pt>
                      <c:pt idx="1">
                        <c:v>2002</c:v>
                      </c:pt>
                      <c:pt idx="2">
                        <c:v>2003</c:v>
                      </c:pt>
                      <c:pt idx="3">
                        <c:v>2004</c:v>
                      </c:pt>
                      <c:pt idx="4">
                        <c:v>2005</c:v>
                      </c:pt>
                      <c:pt idx="5">
                        <c:v>2006</c:v>
                      </c:pt>
                      <c:pt idx="6">
                        <c:v>2007</c:v>
                      </c:pt>
                      <c:pt idx="7">
                        <c:v>2008</c:v>
                      </c:pt>
                      <c:pt idx="8">
                        <c:v>2009</c:v>
                      </c:pt>
                      <c:pt idx="9">
                        <c:v>2010</c:v>
                      </c:pt>
                      <c:pt idx="10">
                        <c:v>2011</c:v>
                      </c:pt>
                      <c:pt idx="11">
                        <c:v>2012</c:v>
                      </c:pt>
                      <c:pt idx="12">
                        <c:v>2013</c:v>
                      </c:pt>
                      <c:pt idx="13">
                        <c:v>2014</c:v>
                      </c:pt>
                      <c:pt idx="14">
                        <c:v>2015</c:v>
                      </c:pt>
                      <c:pt idx="15">
                        <c:v>2016</c:v>
                      </c:pt>
                      <c:pt idx="16">
                        <c:v>2017Q1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'devizahitel adat'!$K$14:$K$30</c15:sqref>
                        </c15:formulaRef>
                      </c:ext>
                    </c:extLst>
                    <c:numCache>
                      <c:formatCode>General</c:formatCode>
                      <c:ptCount val="17"/>
                    </c:numCache>
                  </c:numRef>
                </c:val>
                <c:smooth val="0"/>
                <c:extLst>
                  <c:ext xmlns:c16="http://schemas.microsoft.com/office/drawing/2014/chart" uri="{C3380CC4-5D6E-409C-BE32-E72D297353CC}">
                    <c16:uniqueId val="{00000002-D572-4FE2-9E73-9CEAFD2091DF}"/>
                  </c:ext>
                </c:extLst>
              </c15:ser>
            </c15:filteredLineSeries>
          </c:ext>
        </c:extLst>
      </c:lineChart>
      <c:catAx>
        <c:axId val="12975910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 algn="ctr">
              <a:defRPr/>
            </a:pPr>
            <a:endParaRPr lang="hu-HU"/>
          </a:p>
        </c:txPr>
        <c:crossAx val="129760640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129760640"/>
        <c:scaling>
          <c:orientation val="minMax"/>
        </c:scaling>
        <c:delete val="0"/>
        <c:axPos val="l"/>
        <c:majorGridlines>
          <c:spPr>
            <a:ln>
              <a:solidFill>
                <a:sysClr val="window" lastClr="FFFFFF">
                  <a:lumMod val="85000"/>
                </a:sysClr>
              </a:solidFill>
              <a:prstDash val="sysDash"/>
            </a:ln>
          </c:spPr>
        </c:majorGridlines>
        <c:numFmt formatCode="0" sourceLinked="0"/>
        <c:majorTickMark val="out"/>
        <c:minorTickMark val="none"/>
        <c:tickLblPos val="nextTo"/>
        <c:spPr>
          <a:ln w="9525">
            <a:solidFill>
              <a:sysClr val="window" lastClr="FFFFFF">
                <a:lumMod val="50000"/>
              </a:sysClr>
            </a:solidFill>
          </a:ln>
        </c:spPr>
        <c:crossAx val="129759104"/>
        <c:crosses val="autoZero"/>
        <c:crossBetween val="midCat"/>
      </c:valAx>
      <c:valAx>
        <c:axId val="129836160"/>
        <c:scaling>
          <c:orientation val="minMax"/>
          <c:max val="18"/>
          <c:min val="0"/>
        </c:scaling>
        <c:delete val="0"/>
        <c:axPos val="r"/>
        <c:numFmt formatCode="#,##0" sourceLinked="0"/>
        <c:majorTickMark val="out"/>
        <c:minorTickMark val="none"/>
        <c:tickLblPos val="nextTo"/>
        <c:spPr>
          <a:ln>
            <a:solidFill>
              <a:sysClr val="window" lastClr="FFFFFF">
                <a:lumMod val="50000"/>
              </a:sysClr>
            </a:solidFill>
          </a:ln>
        </c:spPr>
        <c:crossAx val="129837696"/>
        <c:crosses val="max"/>
        <c:crossBetween val="between"/>
      </c:valAx>
      <c:catAx>
        <c:axId val="129837696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129836160"/>
        <c:crosses val="autoZero"/>
        <c:auto val="1"/>
        <c:lblAlgn val="ctr"/>
        <c:lblOffset val="100"/>
        <c:noMultiLvlLbl val="0"/>
      </c:catAx>
      <c:spPr>
        <a:ln>
          <a:noFill/>
        </a:ln>
      </c:spPr>
    </c:plotArea>
    <c:legend>
      <c:legendPos val="b"/>
      <c:layout>
        <c:manualLayout>
          <c:xMode val="edge"/>
          <c:yMode val="edge"/>
          <c:x val="4.819067801538944E-2"/>
          <c:y val="0.89913656342783954"/>
          <c:w val="0.90227278347168216"/>
          <c:h val="9.8826549502628785E-2"/>
        </c:manualLayout>
      </c:layout>
      <c:overlay val="0"/>
      <c:txPr>
        <a:bodyPr/>
        <a:lstStyle/>
        <a:p>
          <a:pPr algn="ctr">
            <a:defRPr/>
          </a:pPr>
          <a:endParaRPr lang="hu-HU"/>
        </a:p>
      </c:txPr>
    </c:legend>
    <c:plotVisOnly val="1"/>
    <c:dispBlanksAs val="gap"/>
    <c:showDLblsOverMax val="0"/>
  </c:chart>
  <c:spPr>
    <a:ln>
      <a:noFill/>
    </a:ln>
  </c:spPr>
  <c:txPr>
    <a:bodyPr/>
    <a:lstStyle/>
    <a:p>
      <a:pPr algn="ctr">
        <a:defRPr lang="hu-HU" sz="1400" b="0" i="0" u="none" strike="noStrike" kern="1200" baseline="0">
          <a:solidFill>
            <a:sysClr val="windowText" lastClr="000000"/>
          </a:solidFill>
          <a:latin typeface="+mn-lt"/>
          <a:ea typeface="+mn-ea"/>
          <a:cs typeface="+mn-cs"/>
        </a:defRPr>
      </a:pPr>
      <a:endParaRPr lang="hu-HU"/>
    </a:p>
  </c:txPr>
  <c:externalData r:id="rId2">
    <c:autoUpdate val="0"/>
  </c:externalData>
  <c:userShapes r:id="rId3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8.4549471136695614E-2"/>
          <c:y val="7.4838561728535605E-2"/>
          <c:w val="0.8366825906458536"/>
          <c:h val="0.76614314837367081"/>
        </c:manualLayout>
      </c:layout>
      <c:lineChart>
        <c:grouping val="standard"/>
        <c:varyColors val="0"/>
        <c:ser>
          <c:idx val="0"/>
          <c:order val="0"/>
          <c:tx>
            <c:strRef>
              <c:f>Munka1!$T$2</c:f>
              <c:strCache>
                <c:ptCount val="1"/>
                <c:pt idx="0">
                  <c:v>NBP</c:v>
                </c:pt>
              </c:strCache>
            </c:strRef>
          </c:tx>
          <c:spPr>
            <a:ln w="25400">
              <a:solidFill>
                <a:srgbClr val="7A633F"/>
              </a:solidFill>
              <a:prstDash val="dash"/>
            </a:ln>
          </c:spPr>
          <c:marker>
            <c:symbol val="none"/>
          </c:marker>
          <c:dPt>
            <c:idx val="55"/>
            <c:bubble3D val="0"/>
            <c:extLst>
              <c:ext xmlns:c16="http://schemas.microsoft.com/office/drawing/2014/chart" uri="{C3380CC4-5D6E-409C-BE32-E72D297353CC}">
                <c16:uniqueId val="{00000000-9DE5-48BC-9E18-53E6A645D3BF}"/>
              </c:ext>
            </c:extLst>
          </c:dPt>
          <c:dPt>
            <c:idx val="56"/>
            <c:bubble3D val="0"/>
            <c:extLst>
              <c:ext xmlns:c16="http://schemas.microsoft.com/office/drawing/2014/chart" uri="{C3380CC4-5D6E-409C-BE32-E72D297353CC}">
                <c16:uniqueId val="{00000001-9DE5-48BC-9E18-53E6A645D3BF}"/>
              </c:ext>
            </c:extLst>
          </c:dPt>
          <c:cat>
            <c:numRef>
              <c:f>Munka1!$C$15:$C$72</c:f>
              <c:numCache>
                <c:formatCode>m/d/yyyy</c:formatCode>
                <c:ptCount val="58"/>
                <c:pt idx="0">
                  <c:v>37711</c:v>
                </c:pt>
                <c:pt idx="1">
                  <c:v>37802</c:v>
                </c:pt>
                <c:pt idx="2">
                  <c:v>37894</c:v>
                </c:pt>
                <c:pt idx="3">
                  <c:v>37986</c:v>
                </c:pt>
                <c:pt idx="4">
                  <c:v>38077</c:v>
                </c:pt>
                <c:pt idx="5">
                  <c:v>38168</c:v>
                </c:pt>
                <c:pt idx="6">
                  <c:v>38260</c:v>
                </c:pt>
                <c:pt idx="7">
                  <c:v>38352</c:v>
                </c:pt>
                <c:pt idx="8">
                  <c:v>38442</c:v>
                </c:pt>
                <c:pt idx="9">
                  <c:v>38533</c:v>
                </c:pt>
                <c:pt idx="10">
                  <c:v>38625</c:v>
                </c:pt>
                <c:pt idx="11">
                  <c:v>38717</c:v>
                </c:pt>
                <c:pt idx="12">
                  <c:v>38807</c:v>
                </c:pt>
                <c:pt idx="13">
                  <c:v>38898</c:v>
                </c:pt>
                <c:pt idx="14">
                  <c:v>38990</c:v>
                </c:pt>
                <c:pt idx="15">
                  <c:v>39082</c:v>
                </c:pt>
                <c:pt idx="16">
                  <c:v>39172</c:v>
                </c:pt>
                <c:pt idx="17">
                  <c:v>39263</c:v>
                </c:pt>
                <c:pt idx="18">
                  <c:v>39355</c:v>
                </c:pt>
                <c:pt idx="19">
                  <c:v>39447</c:v>
                </c:pt>
                <c:pt idx="20">
                  <c:v>39538</c:v>
                </c:pt>
                <c:pt idx="21">
                  <c:v>39629</c:v>
                </c:pt>
                <c:pt idx="22">
                  <c:v>39721</c:v>
                </c:pt>
                <c:pt idx="23">
                  <c:v>39813</c:v>
                </c:pt>
                <c:pt idx="24">
                  <c:v>39903</c:v>
                </c:pt>
                <c:pt idx="25">
                  <c:v>39994</c:v>
                </c:pt>
                <c:pt idx="26">
                  <c:v>40086</c:v>
                </c:pt>
                <c:pt idx="27">
                  <c:v>40178</c:v>
                </c:pt>
                <c:pt idx="28">
                  <c:v>40268</c:v>
                </c:pt>
                <c:pt idx="29">
                  <c:v>40359</c:v>
                </c:pt>
                <c:pt idx="30">
                  <c:v>40451</c:v>
                </c:pt>
                <c:pt idx="31">
                  <c:v>40543</c:v>
                </c:pt>
                <c:pt idx="32">
                  <c:v>40633</c:v>
                </c:pt>
                <c:pt idx="33">
                  <c:v>40724</c:v>
                </c:pt>
                <c:pt idx="34">
                  <c:v>40816</c:v>
                </c:pt>
                <c:pt idx="35">
                  <c:v>40908</c:v>
                </c:pt>
                <c:pt idx="36">
                  <c:v>40999</c:v>
                </c:pt>
                <c:pt idx="37">
                  <c:v>41090</c:v>
                </c:pt>
                <c:pt idx="38">
                  <c:v>41182</c:v>
                </c:pt>
                <c:pt idx="39">
                  <c:v>41274</c:v>
                </c:pt>
                <c:pt idx="40">
                  <c:v>41364</c:v>
                </c:pt>
                <c:pt idx="41">
                  <c:v>41455</c:v>
                </c:pt>
                <c:pt idx="42">
                  <c:v>41547</c:v>
                </c:pt>
                <c:pt idx="43">
                  <c:v>41639</c:v>
                </c:pt>
                <c:pt idx="44">
                  <c:v>41729</c:v>
                </c:pt>
                <c:pt idx="45">
                  <c:v>41820</c:v>
                </c:pt>
                <c:pt idx="46">
                  <c:v>41912</c:v>
                </c:pt>
                <c:pt idx="47">
                  <c:v>42004</c:v>
                </c:pt>
                <c:pt idx="48">
                  <c:v>42094</c:v>
                </c:pt>
                <c:pt idx="49">
                  <c:v>42185</c:v>
                </c:pt>
                <c:pt idx="50">
                  <c:v>42277</c:v>
                </c:pt>
                <c:pt idx="51">
                  <c:v>42369</c:v>
                </c:pt>
                <c:pt idx="52">
                  <c:v>42460</c:v>
                </c:pt>
                <c:pt idx="53">
                  <c:v>42551</c:v>
                </c:pt>
                <c:pt idx="54">
                  <c:v>42643</c:v>
                </c:pt>
                <c:pt idx="55">
                  <c:v>42735</c:v>
                </c:pt>
                <c:pt idx="56">
                  <c:v>42825</c:v>
                </c:pt>
                <c:pt idx="57">
                  <c:v>42916</c:v>
                </c:pt>
              </c:numCache>
            </c:numRef>
          </c:cat>
          <c:val>
            <c:numRef>
              <c:f>Munka1!$T$15:$T$72</c:f>
              <c:numCache>
                <c:formatCode>0.0</c:formatCode>
                <c:ptCount val="58"/>
                <c:pt idx="0">
                  <c:v>17.500539745828451</c:v>
                </c:pt>
                <c:pt idx="1">
                  <c:v>17.050105564890352</c:v>
                </c:pt>
                <c:pt idx="2">
                  <c:v>17.463214305909876</c:v>
                </c:pt>
                <c:pt idx="3">
                  <c:v>16.613774189353727</c:v>
                </c:pt>
                <c:pt idx="4">
                  <c:v>17.925734756291646</c:v>
                </c:pt>
                <c:pt idx="5">
                  <c:v>17.14634337641413</c:v>
                </c:pt>
                <c:pt idx="6">
                  <c:v>16.619769333725184</c:v>
                </c:pt>
                <c:pt idx="7">
                  <c:v>12.999654267382233</c:v>
                </c:pt>
                <c:pt idx="8">
                  <c:v>13.939726367029209</c:v>
                </c:pt>
                <c:pt idx="9">
                  <c:v>15.667617998513784</c:v>
                </c:pt>
                <c:pt idx="10">
                  <c:v>15.198102443445277</c:v>
                </c:pt>
                <c:pt idx="11">
                  <c:v>15.293797286253721</c:v>
                </c:pt>
                <c:pt idx="12">
                  <c:v>15.616656791746324</c:v>
                </c:pt>
                <c:pt idx="13">
                  <c:v>15.878061891708374</c:v>
                </c:pt>
                <c:pt idx="14">
                  <c:v>15.860800365448197</c:v>
                </c:pt>
                <c:pt idx="15">
                  <c:v>14.558540665865507</c:v>
                </c:pt>
                <c:pt idx="16">
                  <c:v>14.532941527488338</c:v>
                </c:pt>
                <c:pt idx="17">
                  <c:v>14.865322429103356</c:v>
                </c:pt>
                <c:pt idx="18">
                  <c:v>14.916528118457659</c:v>
                </c:pt>
                <c:pt idx="19">
                  <c:v>14.459031806501175</c:v>
                </c:pt>
                <c:pt idx="20">
                  <c:v>15.59344443834531</c:v>
                </c:pt>
                <c:pt idx="21">
                  <c:v>15.824369052211157</c:v>
                </c:pt>
                <c:pt idx="22">
                  <c:v>15.034987584284021</c:v>
                </c:pt>
                <c:pt idx="23">
                  <c:v>16.585341565035407</c:v>
                </c:pt>
                <c:pt idx="24">
                  <c:v>18.476972743089416</c:v>
                </c:pt>
                <c:pt idx="25">
                  <c:v>17.904094123438767</c:v>
                </c:pt>
                <c:pt idx="26">
                  <c:v>18.162324847352675</c:v>
                </c:pt>
                <c:pt idx="27">
                  <c:v>18.405031274004575</c:v>
                </c:pt>
                <c:pt idx="28">
                  <c:v>19.546700473452638</c:v>
                </c:pt>
                <c:pt idx="29">
                  <c:v>21.636083775865131</c:v>
                </c:pt>
                <c:pt idx="30">
                  <c:v>20.997627581163904</c:v>
                </c:pt>
                <c:pt idx="31">
                  <c:v>19.753553750789891</c:v>
                </c:pt>
                <c:pt idx="32">
                  <c:v>21.201469116696746</c:v>
                </c:pt>
                <c:pt idx="33">
                  <c:v>20.929786138717532</c:v>
                </c:pt>
                <c:pt idx="34">
                  <c:v>21.90310983231922</c:v>
                </c:pt>
                <c:pt idx="35">
                  <c:v>21.955135804664362</c:v>
                </c:pt>
                <c:pt idx="36">
                  <c:v>20.187466933957403</c:v>
                </c:pt>
                <c:pt idx="37">
                  <c:v>21.919795817386756</c:v>
                </c:pt>
                <c:pt idx="38">
                  <c:v>21.265114720512162</c:v>
                </c:pt>
                <c:pt idx="39">
                  <c:v>21.208419142457835</c:v>
                </c:pt>
                <c:pt idx="40">
                  <c:v>22.256046432601089</c:v>
                </c:pt>
                <c:pt idx="41">
                  <c:v>22.292875167906079</c:v>
                </c:pt>
                <c:pt idx="42">
                  <c:v>20.98080366741145</c:v>
                </c:pt>
                <c:pt idx="43">
                  <c:v>19.811569238346205</c:v>
                </c:pt>
                <c:pt idx="44">
                  <c:v>19.146711469173898</c:v>
                </c:pt>
                <c:pt idx="45">
                  <c:v>18.892349063638068</c:v>
                </c:pt>
                <c:pt idx="46">
                  <c:v>20.199883087184606</c:v>
                </c:pt>
                <c:pt idx="47">
                  <c:v>21.019000018375262</c:v>
                </c:pt>
                <c:pt idx="48">
                  <c:v>22.030283258012712</c:v>
                </c:pt>
                <c:pt idx="49">
                  <c:v>22.974152625484678</c:v>
                </c:pt>
                <c:pt idx="50">
                  <c:v>22.51669337576601</c:v>
                </c:pt>
                <c:pt idx="51">
                  <c:v>21.198553298636167</c:v>
                </c:pt>
                <c:pt idx="52">
                  <c:v>22.190312192133522</c:v>
                </c:pt>
                <c:pt idx="53">
                  <c:v>25.36058871179613</c:v>
                </c:pt>
                <c:pt idx="54">
                  <c:v>24.900474613554579</c:v>
                </c:pt>
                <c:pt idx="55">
                  <c:v>27.172588675911953</c:v>
                </c:pt>
                <c:pt idx="56">
                  <c:v>24.97995514235512</c:v>
                </c:pt>
                <c:pt idx="57">
                  <c:v>23.230978500453737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9DE5-48BC-9E18-53E6A645D3BF}"/>
            </c:ext>
          </c:extLst>
        </c:ser>
        <c:ser>
          <c:idx val="1"/>
          <c:order val="1"/>
          <c:tx>
            <c:strRef>
              <c:f>Munka1!$U$2</c:f>
              <c:strCache>
                <c:ptCount val="1"/>
                <c:pt idx="0">
                  <c:v>CNB</c:v>
                </c:pt>
              </c:strCache>
            </c:strRef>
          </c:tx>
          <c:spPr>
            <a:ln w="25400">
              <a:solidFill>
                <a:srgbClr val="7A633F"/>
              </a:solidFill>
            </a:ln>
          </c:spPr>
          <c:marker>
            <c:symbol val="none"/>
          </c:marker>
          <c:dPt>
            <c:idx val="54"/>
            <c:bubble3D val="0"/>
            <c:spPr>
              <a:ln w="25400">
                <a:solidFill>
                  <a:srgbClr val="7A633F"/>
                </a:solidFill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04-9DE5-48BC-9E18-53E6A645D3BF}"/>
              </c:ext>
            </c:extLst>
          </c:dPt>
          <c:dPt>
            <c:idx val="55"/>
            <c:bubble3D val="0"/>
            <c:spPr>
              <a:ln w="25400">
                <a:solidFill>
                  <a:srgbClr val="7A633F"/>
                </a:solidFill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06-9DE5-48BC-9E18-53E6A645D3BF}"/>
              </c:ext>
            </c:extLst>
          </c:dPt>
          <c:dPt>
            <c:idx val="56"/>
            <c:bubble3D val="0"/>
            <c:spPr>
              <a:ln w="25400">
                <a:solidFill>
                  <a:srgbClr val="7A633F"/>
                </a:solidFill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08-9DE5-48BC-9E18-53E6A645D3BF}"/>
              </c:ext>
            </c:extLst>
          </c:dPt>
          <c:cat>
            <c:numRef>
              <c:f>Munka1!$C$15:$C$72</c:f>
              <c:numCache>
                <c:formatCode>m/d/yyyy</c:formatCode>
                <c:ptCount val="58"/>
                <c:pt idx="0">
                  <c:v>37711</c:v>
                </c:pt>
                <c:pt idx="1">
                  <c:v>37802</c:v>
                </c:pt>
                <c:pt idx="2">
                  <c:v>37894</c:v>
                </c:pt>
                <c:pt idx="3">
                  <c:v>37986</c:v>
                </c:pt>
                <c:pt idx="4">
                  <c:v>38077</c:v>
                </c:pt>
                <c:pt idx="5">
                  <c:v>38168</c:v>
                </c:pt>
                <c:pt idx="6">
                  <c:v>38260</c:v>
                </c:pt>
                <c:pt idx="7">
                  <c:v>38352</c:v>
                </c:pt>
                <c:pt idx="8">
                  <c:v>38442</c:v>
                </c:pt>
                <c:pt idx="9">
                  <c:v>38533</c:v>
                </c:pt>
                <c:pt idx="10">
                  <c:v>38625</c:v>
                </c:pt>
                <c:pt idx="11">
                  <c:v>38717</c:v>
                </c:pt>
                <c:pt idx="12">
                  <c:v>38807</c:v>
                </c:pt>
                <c:pt idx="13">
                  <c:v>38898</c:v>
                </c:pt>
                <c:pt idx="14">
                  <c:v>38990</c:v>
                </c:pt>
                <c:pt idx="15">
                  <c:v>39082</c:v>
                </c:pt>
                <c:pt idx="16">
                  <c:v>39172</c:v>
                </c:pt>
                <c:pt idx="17">
                  <c:v>39263</c:v>
                </c:pt>
                <c:pt idx="18">
                  <c:v>39355</c:v>
                </c:pt>
                <c:pt idx="19">
                  <c:v>39447</c:v>
                </c:pt>
                <c:pt idx="20">
                  <c:v>39538</c:v>
                </c:pt>
                <c:pt idx="21">
                  <c:v>39629</c:v>
                </c:pt>
                <c:pt idx="22">
                  <c:v>39721</c:v>
                </c:pt>
                <c:pt idx="23">
                  <c:v>39813</c:v>
                </c:pt>
                <c:pt idx="24">
                  <c:v>39903</c:v>
                </c:pt>
                <c:pt idx="25">
                  <c:v>39994</c:v>
                </c:pt>
                <c:pt idx="26">
                  <c:v>40086</c:v>
                </c:pt>
                <c:pt idx="27">
                  <c:v>40178</c:v>
                </c:pt>
                <c:pt idx="28">
                  <c:v>40268</c:v>
                </c:pt>
                <c:pt idx="29">
                  <c:v>40359</c:v>
                </c:pt>
                <c:pt idx="30">
                  <c:v>40451</c:v>
                </c:pt>
                <c:pt idx="31">
                  <c:v>40543</c:v>
                </c:pt>
                <c:pt idx="32">
                  <c:v>40633</c:v>
                </c:pt>
                <c:pt idx="33">
                  <c:v>40724</c:v>
                </c:pt>
                <c:pt idx="34">
                  <c:v>40816</c:v>
                </c:pt>
                <c:pt idx="35">
                  <c:v>40908</c:v>
                </c:pt>
                <c:pt idx="36">
                  <c:v>40999</c:v>
                </c:pt>
                <c:pt idx="37">
                  <c:v>41090</c:v>
                </c:pt>
                <c:pt idx="38">
                  <c:v>41182</c:v>
                </c:pt>
                <c:pt idx="39">
                  <c:v>41274</c:v>
                </c:pt>
                <c:pt idx="40">
                  <c:v>41364</c:v>
                </c:pt>
                <c:pt idx="41">
                  <c:v>41455</c:v>
                </c:pt>
                <c:pt idx="42">
                  <c:v>41547</c:v>
                </c:pt>
                <c:pt idx="43">
                  <c:v>41639</c:v>
                </c:pt>
                <c:pt idx="44">
                  <c:v>41729</c:v>
                </c:pt>
                <c:pt idx="45">
                  <c:v>41820</c:v>
                </c:pt>
                <c:pt idx="46">
                  <c:v>41912</c:v>
                </c:pt>
                <c:pt idx="47">
                  <c:v>42004</c:v>
                </c:pt>
                <c:pt idx="48">
                  <c:v>42094</c:v>
                </c:pt>
                <c:pt idx="49">
                  <c:v>42185</c:v>
                </c:pt>
                <c:pt idx="50">
                  <c:v>42277</c:v>
                </c:pt>
                <c:pt idx="51">
                  <c:v>42369</c:v>
                </c:pt>
                <c:pt idx="52">
                  <c:v>42460</c:v>
                </c:pt>
                <c:pt idx="53">
                  <c:v>42551</c:v>
                </c:pt>
                <c:pt idx="54">
                  <c:v>42643</c:v>
                </c:pt>
                <c:pt idx="55">
                  <c:v>42735</c:v>
                </c:pt>
                <c:pt idx="56">
                  <c:v>42825</c:v>
                </c:pt>
                <c:pt idx="57">
                  <c:v>42916</c:v>
                </c:pt>
              </c:numCache>
            </c:numRef>
          </c:cat>
          <c:val>
            <c:numRef>
              <c:f>Munka1!$U$15:$U$72</c:f>
              <c:numCache>
                <c:formatCode>0.0</c:formatCode>
                <c:ptCount val="58"/>
                <c:pt idx="0">
                  <c:v>29.308187829762765</c:v>
                </c:pt>
                <c:pt idx="1">
                  <c:v>28.492334549328273</c:v>
                </c:pt>
                <c:pt idx="2">
                  <c:v>27.655606846289405</c:v>
                </c:pt>
                <c:pt idx="3">
                  <c:v>27.105987762939893</c:v>
                </c:pt>
                <c:pt idx="4">
                  <c:v>27.55990499657376</c:v>
                </c:pt>
                <c:pt idx="5">
                  <c:v>26.128651012150208</c:v>
                </c:pt>
                <c:pt idx="6">
                  <c:v>25.226651708451069</c:v>
                </c:pt>
                <c:pt idx="7">
                  <c:v>23.552455145438014</c:v>
                </c:pt>
                <c:pt idx="8">
                  <c:v>23.411712714995314</c:v>
                </c:pt>
                <c:pt idx="9">
                  <c:v>26.726853339887697</c:v>
                </c:pt>
                <c:pt idx="10">
                  <c:v>26.573225864248499</c:v>
                </c:pt>
                <c:pt idx="11">
                  <c:v>27.326293780302592</c:v>
                </c:pt>
                <c:pt idx="12">
                  <c:v>25.319320172753397</c:v>
                </c:pt>
                <c:pt idx="13">
                  <c:v>24.532848094017844</c:v>
                </c:pt>
                <c:pt idx="14">
                  <c:v>23.750272924016205</c:v>
                </c:pt>
                <c:pt idx="15">
                  <c:v>21.951418410090756</c:v>
                </c:pt>
                <c:pt idx="16">
                  <c:v>21.867309807197049</c:v>
                </c:pt>
                <c:pt idx="17">
                  <c:v>21.67201504502146</c:v>
                </c:pt>
                <c:pt idx="18">
                  <c:v>20.162877191354841</c:v>
                </c:pt>
                <c:pt idx="19">
                  <c:v>19.764594830810118</c:v>
                </c:pt>
                <c:pt idx="20">
                  <c:v>18.574767741552655</c:v>
                </c:pt>
                <c:pt idx="21">
                  <c:v>16.984256259742793</c:v>
                </c:pt>
                <c:pt idx="22">
                  <c:v>17.400461411774167</c:v>
                </c:pt>
                <c:pt idx="23">
                  <c:v>19.530832461262367</c:v>
                </c:pt>
                <c:pt idx="24">
                  <c:v>19.763183162346238</c:v>
                </c:pt>
                <c:pt idx="25">
                  <c:v>18.39999257106243</c:v>
                </c:pt>
                <c:pt idx="26">
                  <c:v>18.657886351620668</c:v>
                </c:pt>
                <c:pt idx="27">
                  <c:v>20.29456424263487</c:v>
                </c:pt>
                <c:pt idx="28">
                  <c:v>19.957977955959525</c:v>
                </c:pt>
                <c:pt idx="29">
                  <c:v>20.8465650107076</c:v>
                </c:pt>
                <c:pt idx="30">
                  <c:v>20.948387041151509</c:v>
                </c:pt>
                <c:pt idx="31">
                  <c:v>20.867307205415955</c:v>
                </c:pt>
                <c:pt idx="32">
                  <c:v>19.058545669164165</c:v>
                </c:pt>
                <c:pt idx="33">
                  <c:v>18.79089269038225</c:v>
                </c:pt>
                <c:pt idx="34">
                  <c:v>19.549447809022126</c:v>
                </c:pt>
                <c:pt idx="35">
                  <c:v>20.63752012702804</c:v>
                </c:pt>
                <c:pt idx="36">
                  <c:v>20.303588777487906</c:v>
                </c:pt>
                <c:pt idx="37">
                  <c:v>20.528773980368815</c:v>
                </c:pt>
                <c:pt idx="38">
                  <c:v>19.868835095616813</c:v>
                </c:pt>
                <c:pt idx="39">
                  <c:v>21.667442545552714</c:v>
                </c:pt>
                <c:pt idx="40">
                  <c:v>22.634639117828765</c:v>
                </c:pt>
                <c:pt idx="41">
                  <c:v>21.99556594131268</c:v>
                </c:pt>
                <c:pt idx="42">
                  <c:v>22.036736724972918</c:v>
                </c:pt>
                <c:pt idx="43">
                  <c:v>27.804795262617471</c:v>
                </c:pt>
                <c:pt idx="44">
                  <c:v>28.108762937131495</c:v>
                </c:pt>
                <c:pt idx="45">
                  <c:v>28.784993825967813</c:v>
                </c:pt>
                <c:pt idx="46">
                  <c:v>28.568979146330143</c:v>
                </c:pt>
                <c:pt idx="47">
                  <c:v>29.335730143500292</c:v>
                </c:pt>
                <c:pt idx="48">
                  <c:v>31.130198879929633</c:v>
                </c:pt>
                <c:pt idx="49">
                  <c:v>31.621285488762719</c:v>
                </c:pt>
                <c:pt idx="50">
                  <c:v>34.214863112326704</c:v>
                </c:pt>
                <c:pt idx="51">
                  <c:v>35.304580307642894</c:v>
                </c:pt>
                <c:pt idx="52">
                  <c:v>37.979704022737415</c:v>
                </c:pt>
                <c:pt idx="53">
                  <c:v>39.488143128804403</c:v>
                </c:pt>
                <c:pt idx="54">
                  <c:v>43.266359674167596</c:v>
                </c:pt>
                <c:pt idx="55">
                  <c:v>47.639695468905821</c:v>
                </c:pt>
                <c:pt idx="56">
                  <c:v>70.159950694463021</c:v>
                </c:pt>
                <c:pt idx="57">
                  <c:v>68.662729245755955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9-9DE5-48BC-9E18-53E6A645D3B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35425024"/>
        <c:axId val="135430912"/>
      </c:lineChart>
      <c:lineChart>
        <c:grouping val="standard"/>
        <c:varyColors val="0"/>
        <c:ser>
          <c:idx val="2"/>
          <c:order val="2"/>
          <c:tx>
            <c:strRef>
              <c:f>Munka1!$V$2</c:f>
              <c:strCache>
                <c:ptCount val="1"/>
                <c:pt idx="0">
                  <c:v>MNB</c:v>
                </c:pt>
              </c:strCache>
            </c:strRef>
          </c:tx>
          <c:spPr>
            <a:ln w="38100">
              <a:solidFill>
                <a:srgbClr val="009EE0"/>
              </a:solidFill>
            </a:ln>
          </c:spPr>
          <c:marker>
            <c:symbol val="none"/>
          </c:marker>
          <c:dPt>
            <c:idx val="55"/>
            <c:bubble3D val="0"/>
            <c:spPr>
              <a:ln w="38100">
                <a:solidFill>
                  <a:srgbClr val="009EE0"/>
                </a:solidFill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0B-9DE5-48BC-9E18-53E6A645D3BF}"/>
              </c:ext>
            </c:extLst>
          </c:dPt>
          <c:dPt>
            <c:idx val="56"/>
            <c:bubble3D val="0"/>
            <c:spPr>
              <a:ln w="38100">
                <a:solidFill>
                  <a:srgbClr val="009EE0"/>
                </a:solidFill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0D-9DE5-48BC-9E18-53E6A645D3BF}"/>
              </c:ext>
            </c:extLst>
          </c:dPt>
          <c:cat>
            <c:numRef>
              <c:f>Munka1!$C$15:$C$72</c:f>
              <c:numCache>
                <c:formatCode>m/d/yyyy</c:formatCode>
                <c:ptCount val="58"/>
                <c:pt idx="0">
                  <c:v>37711</c:v>
                </c:pt>
                <c:pt idx="1">
                  <c:v>37802</c:v>
                </c:pt>
                <c:pt idx="2">
                  <c:v>37894</c:v>
                </c:pt>
                <c:pt idx="3">
                  <c:v>37986</c:v>
                </c:pt>
                <c:pt idx="4">
                  <c:v>38077</c:v>
                </c:pt>
                <c:pt idx="5">
                  <c:v>38168</c:v>
                </c:pt>
                <c:pt idx="6">
                  <c:v>38260</c:v>
                </c:pt>
                <c:pt idx="7">
                  <c:v>38352</c:v>
                </c:pt>
                <c:pt idx="8">
                  <c:v>38442</c:v>
                </c:pt>
                <c:pt idx="9">
                  <c:v>38533</c:v>
                </c:pt>
                <c:pt idx="10">
                  <c:v>38625</c:v>
                </c:pt>
                <c:pt idx="11">
                  <c:v>38717</c:v>
                </c:pt>
                <c:pt idx="12">
                  <c:v>38807</c:v>
                </c:pt>
                <c:pt idx="13">
                  <c:v>38898</c:v>
                </c:pt>
                <c:pt idx="14">
                  <c:v>38990</c:v>
                </c:pt>
                <c:pt idx="15">
                  <c:v>39082</c:v>
                </c:pt>
                <c:pt idx="16">
                  <c:v>39172</c:v>
                </c:pt>
                <c:pt idx="17">
                  <c:v>39263</c:v>
                </c:pt>
                <c:pt idx="18">
                  <c:v>39355</c:v>
                </c:pt>
                <c:pt idx="19">
                  <c:v>39447</c:v>
                </c:pt>
                <c:pt idx="20">
                  <c:v>39538</c:v>
                </c:pt>
                <c:pt idx="21">
                  <c:v>39629</c:v>
                </c:pt>
                <c:pt idx="22">
                  <c:v>39721</c:v>
                </c:pt>
                <c:pt idx="23">
                  <c:v>39813</c:v>
                </c:pt>
                <c:pt idx="24">
                  <c:v>39903</c:v>
                </c:pt>
                <c:pt idx="25">
                  <c:v>39994</c:v>
                </c:pt>
                <c:pt idx="26">
                  <c:v>40086</c:v>
                </c:pt>
                <c:pt idx="27">
                  <c:v>40178</c:v>
                </c:pt>
                <c:pt idx="28">
                  <c:v>40268</c:v>
                </c:pt>
                <c:pt idx="29">
                  <c:v>40359</c:v>
                </c:pt>
                <c:pt idx="30">
                  <c:v>40451</c:v>
                </c:pt>
                <c:pt idx="31">
                  <c:v>40543</c:v>
                </c:pt>
                <c:pt idx="32">
                  <c:v>40633</c:v>
                </c:pt>
                <c:pt idx="33">
                  <c:v>40724</c:v>
                </c:pt>
                <c:pt idx="34">
                  <c:v>40816</c:v>
                </c:pt>
                <c:pt idx="35">
                  <c:v>40908</c:v>
                </c:pt>
                <c:pt idx="36">
                  <c:v>40999</c:v>
                </c:pt>
                <c:pt idx="37">
                  <c:v>41090</c:v>
                </c:pt>
                <c:pt idx="38">
                  <c:v>41182</c:v>
                </c:pt>
                <c:pt idx="39">
                  <c:v>41274</c:v>
                </c:pt>
                <c:pt idx="40">
                  <c:v>41364</c:v>
                </c:pt>
                <c:pt idx="41">
                  <c:v>41455</c:v>
                </c:pt>
                <c:pt idx="42">
                  <c:v>41547</c:v>
                </c:pt>
                <c:pt idx="43">
                  <c:v>41639</c:v>
                </c:pt>
                <c:pt idx="44">
                  <c:v>41729</c:v>
                </c:pt>
                <c:pt idx="45">
                  <c:v>41820</c:v>
                </c:pt>
                <c:pt idx="46">
                  <c:v>41912</c:v>
                </c:pt>
                <c:pt idx="47">
                  <c:v>42004</c:v>
                </c:pt>
                <c:pt idx="48">
                  <c:v>42094</c:v>
                </c:pt>
                <c:pt idx="49">
                  <c:v>42185</c:v>
                </c:pt>
                <c:pt idx="50">
                  <c:v>42277</c:v>
                </c:pt>
                <c:pt idx="51">
                  <c:v>42369</c:v>
                </c:pt>
                <c:pt idx="52">
                  <c:v>42460</c:v>
                </c:pt>
                <c:pt idx="53">
                  <c:v>42551</c:v>
                </c:pt>
                <c:pt idx="54">
                  <c:v>42643</c:v>
                </c:pt>
                <c:pt idx="55">
                  <c:v>42735</c:v>
                </c:pt>
                <c:pt idx="56">
                  <c:v>42825</c:v>
                </c:pt>
                <c:pt idx="57">
                  <c:v>42916</c:v>
                </c:pt>
              </c:numCache>
            </c:numRef>
          </c:cat>
          <c:val>
            <c:numRef>
              <c:f>Munka1!$V$15:$V$72</c:f>
              <c:numCache>
                <c:formatCode>0.0</c:formatCode>
                <c:ptCount val="58"/>
                <c:pt idx="0">
                  <c:v>26.028949202957119</c:v>
                </c:pt>
                <c:pt idx="1">
                  <c:v>24.197869014861119</c:v>
                </c:pt>
                <c:pt idx="2">
                  <c:v>22.053945687144331</c:v>
                </c:pt>
                <c:pt idx="3">
                  <c:v>21.101947713067869</c:v>
                </c:pt>
                <c:pt idx="4">
                  <c:v>18.947853883313346</c:v>
                </c:pt>
                <c:pt idx="5">
                  <c:v>18.365335833445236</c:v>
                </c:pt>
                <c:pt idx="6">
                  <c:v>17.7662604378603</c:v>
                </c:pt>
                <c:pt idx="7">
                  <c:v>17.996730345806121</c:v>
                </c:pt>
                <c:pt idx="8">
                  <c:v>20.253611839319301</c:v>
                </c:pt>
                <c:pt idx="9">
                  <c:v>21.155034278615819</c:v>
                </c:pt>
                <c:pt idx="10">
                  <c:v>20.391002135881575</c:v>
                </c:pt>
                <c:pt idx="11">
                  <c:v>20.557504825929442</c:v>
                </c:pt>
                <c:pt idx="12">
                  <c:v>23.535100031793455</c:v>
                </c:pt>
                <c:pt idx="13">
                  <c:v>22.895315705865553</c:v>
                </c:pt>
                <c:pt idx="14">
                  <c:v>21.669079584376743</c:v>
                </c:pt>
                <c:pt idx="15">
                  <c:v>19.664989319555509</c:v>
                </c:pt>
                <c:pt idx="16">
                  <c:v>19.802162033470125</c:v>
                </c:pt>
                <c:pt idx="17">
                  <c:v>19.032094576293083</c:v>
                </c:pt>
                <c:pt idx="18">
                  <c:v>18.720731365679182</c:v>
                </c:pt>
                <c:pt idx="19">
                  <c:v>18.122234489471591</c:v>
                </c:pt>
                <c:pt idx="20">
                  <c:v>18.547651583862201</c:v>
                </c:pt>
                <c:pt idx="21">
                  <c:v>17.050556627976317</c:v>
                </c:pt>
                <c:pt idx="22">
                  <c:v>17.495878626986293</c:v>
                </c:pt>
                <c:pt idx="23">
                  <c:v>27.005764803522244</c:v>
                </c:pt>
                <c:pt idx="24">
                  <c:v>36.524294762449699</c:v>
                </c:pt>
                <c:pt idx="25">
                  <c:v>31.565158748100007</c:v>
                </c:pt>
                <c:pt idx="26">
                  <c:v>34.338096298981363</c:v>
                </c:pt>
                <c:pt idx="27">
                  <c:v>34.092390311730689</c:v>
                </c:pt>
                <c:pt idx="28">
                  <c:v>36.821495170797583</c:v>
                </c:pt>
                <c:pt idx="29">
                  <c:v>40.771101406076014</c:v>
                </c:pt>
                <c:pt idx="30">
                  <c:v>37.431273212138215</c:v>
                </c:pt>
                <c:pt idx="31">
                  <c:v>37.372754828157817</c:v>
                </c:pt>
                <c:pt idx="32">
                  <c:v>37.084555735770536</c:v>
                </c:pt>
                <c:pt idx="33">
                  <c:v>37.827167508777812</c:v>
                </c:pt>
                <c:pt idx="34">
                  <c:v>43.0971259841644</c:v>
                </c:pt>
                <c:pt idx="35">
                  <c:v>44.296529915590774</c:v>
                </c:pt>
                <c:pt idx="36">
                  <c:v>38.545701142896284</c:v>
                </c:pt>
                <c:pt idx="37">
                  <c:v>38.640466085677296</c:v>
                </c:pt>
                <c:pt idx="38">
                  <c:v>36.862984124221775</c:v>
                </c:pt>
                <c:pt idx="39">
                  <c:v>37.163154651874933</c:v>
                </c:pt>
                <c:pt idx="40">
                  <c:v>39.96869502567052</c:v>
                </c:pt>
                <c:pt idx="41">
                  <c:v>36.994127601704513</c:v>
                </c:pt>
                <c:pt idx="42">
                  <c:v>35.4821910187149</c:v>
                </c:pt>
                <c:pt idx="43">
                  <c:v>37.925099217989604</c:v>
                </c:pt>
                <c:pt idx="44">
                  <c:v>40.960533360781717</c:v>
                </c:pt>
                <c:pt idx="45">
                  <c:v>40.446884795355636</c:v>
                </c:pt>
                <c:pt idx="46">
                  <c:v>39.699658848689211</c:v>
                </c:pt>
                <c:pt idx="47">
                  <c:v>39.003596526781301</c:v>
                </c:pt>
                <c:pt idx="48">
                  <c:v>39.664448499119857</c:v>
                </c:pt>
                <c:pt idx="49">
                  <c:v>38.910075477164021</c:v>
                </c:pt>
                <c:pt idx="50">
                  <c:v>37.130060661343499</c:v>
                </c:pt>
                <c:pt idx="51">
                  <c:v>33.938785222971035</c:v>
                </c:pt>
                <c:pt idx="52">
                  <c:v>33.369842742278145</c:v>
                </c:pt>
                <c:pt idx="53">
                  <c:v>29.642084739345066</c:v>
                </c:pt>
                <c:pt idx="54">
                  <c:v>29.819975437741185</c:v>
                </c:pt>
                <c:pt idx="55">
                  <c:v>28.916363539963029</c:v>
                </c:pt>
                <c:pt idx="56">
                  <c:v>27.944072535844956</c:v>
                </c:pt>
                <c:pt idx="57">
                  <c:v>26.449076287847589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E-9DE5-48BC-9E18-53E6A645D3BF}"/>
            </c:ext>
          </c:extLst>
        </c:ser>
        <c:ser>
          <c:idx val="4"/>
          <c:order val="3"/>
          <c:tx>
            <c:strRef>
              <c:f>Munka1!$W$2</c:f>
              <c:strCache>
                <c:ptCount val="1"/>
                <c:pt idx="0">
                  <c:v>ECB</c:v>
                </c:pt>
              </c:strCache>
            </c:strRef>
          </c:tx>
          <c:spPr>
            <a:ln w="25400">
              <a:solidFill>
                <a:srgbClr val="7A633F"/>
              </a:solidFill>
              <a:prstDash val="sysDot"/>
            </a:ln>
          </c:spPr>
          <c:marker>
            <c:symbol val="none"/>
          </c:marker>
          <c:cat>
            <c:numRef>
              <c:f>Munka1!$C$15:$C$72</c:f>
              <c:numCache>
                <c:formatCode>m/d/yyyy</c:formatCode>
                <c:ptCount val="58"/>
                <c:pt idx="0">
                  <c:v>37711</c:v>
                </c:pt>
                <c:pt idx="1">
                  <c:v>37802</c:v>
                </c:pt>
                <c:pt idx="2">
                  <c:v>37894</c:v>
                </c:pt>
                <c:pt idx="3">
                  <c:v>37986</c:v>
                </c:pt>
                <c:pt idx="4">
                  <c:v>38077</c:v>
                </c:pt>
                <c:pt idx="5">
                  <c:v>38168</c:v>
                </c:pt>
                <c:pt idx="6">
                  <c:v>38260</c:v>
                </c:pt>
                <c:pt idx="7">
                  <c:v>38352</c:v>
                </c:pt>
                <c:pt idx="8">
                  <c:v>38442</c:v>
                </c:pt>
                <c:pt idx="9">
                  <c:v>38533</c:v>
                </c:pt>
                <c:pt idx="10">
                  <c:v>38625</c:v>
                </c:pt>
                <c:pt idx="11">
                  <c:v>38717</c:v>
                </c:pt>
                <c:pt idx="12">
                  <c:v>38807</c:v>
                </c:pt>
                <c:pt idx="13">
                  <c:v>38898</c:v>
                </c:pt>
                <c:pt idx="14">
                  <c:v>38990</c:v>
                </c:pt>
                <c:pt idx="15">
                  <c:v>39082</c:v>
                </c:pt>
                <c:pt idx="16">
                  <c:v>39172</c:v>
                </c:pt>
                <c:pt idx="17">
                  <c:v>39263</c:v>
                </c:pt>
                <c:pt idx="18">
                  <c:v>39355</c:v>
                </c:pt>
                <c:pt idx="19">
                  <c:v>39447</c:v>
                </c:pt>
                <c:pt idx="20">
                  <c:v>39538</c:v>
                </c:pt>
                <c:pt idx="21">
                  <c:v>39629</c:v>
                </c:pt>
                <c:pt idx="22">
                  <c:v>39721</c:v>
                </c:pt>
                <c:pt idx="23">
                  <c:v>39813</c:v>
                </c:pt>
                <c:pt idx="24">
                  <c:v>39903</c:v>
                </c:pt>
                <c:pt idx="25">
                  <c:v>39994</c:v>
                </c:pt>
                <c:pt idx="26">
                  <c:v>40086</c:v>
                </c:pt>
                <c:pt idx="27">
                  <c:v>40178</c:v>
                </c:pt>
                <c:pt idx="28">
                  <c:v>40268</c:v>
                </c:pt>
                <c:pt idx="29">
                  <c:v>40359</c:v>
                </c:pt>
                <c:pt idx="30">
                  <c:v>40451</c:v>
                </c:pt>
                <c:pt idx="31">
                  <c:v>40543</c:v>
                </c:pt>
                <c:pt idx="32">
                  <c:v>40633</c:v>
                </c:pt>
                <c:pt idx="33">
                  <c:v>40724</c:v>
                </c:pt>
                <c:pt idx="34">
                  <c:v>40816</c:v>
                </c:pt>
                <c:pt idx="35">
                  <c:v>40908</c:v>
                </c:pt>
                <c:pt idx="36">
                  <c:v>40999</c:v>
                </c:pt>
                <c:pt idx="37">
                  <c:v>41090</c:v>
                </c:pt>
                <c:pt idx="38">
                  <c:v>41182</c:v>
                </c:pt>
                <c:pt idx="39">
                  <c:v>41274</c:v>
                </c:pt>
                <c:pt idx="40">
                  <c:v>41364</c:v>
                </c:pt>
                <c:pt idx="41">
                  <c:v>41455</c:v>
                </c:pt>
                <c:pt idx="42">
                  <c:v>41547</c:v>
                </c:pt>
                <c:pt idx="43">
                  <c:v>41639</c:v>
                </c:pt>
                <c:pt idx="44">
                  <c:v>41729</c:v>
                </c:pt>
                <c:pt idx="45">
                  <c:v>41820</c:v>
                </c:pt>
                <c:pt idx="46">
                  <c:v>41912</c:v>
                </c:pt>
                <c:pt idx="47">
                  <c:v>42004</c:v>
                </c:pt>
                <c:pt idx="48">
                  <c:v>42094</c:v>
                </c:pt>
                <c:pt idx="49">
                  <c:v>42185</c:v>
                </c:pt>
                <c:pt idx="50">
                  <c:v>42277</c:v>
                </c:pt>
                <c:pt idx="51">
                  <c:v>42369</c:v>
                </c:pt>
                <c:pt idx="52">
                  <c:v>42460</c:v>
                </c:pt>
                <c:pt idx="53">
                  <c:v>42551</c:v>
                </c:pt>
                <c:pt idx="54">
                  <c:v>42643</c:v>
                </c:pt>
                <c:pt idx="55">
                  <c:v>42735</c:v>
                </c:pt>
                <c:pt idx="56">
                  <c:v>42825</c:v>
                </c:pt>
                <c:pt idx="57">
                  <c:v>42916</c:v>
                </c:pt>
              </c:numCache>
            </c:numRef>
          </c:cat>
          <c:val>
            <c:numRef>
              <c:f>Munka1!$W$15:$W$72</c:f>
              <c:numCache>
                <c:formatCode>0.0</c:formatCode>
                <c:ptCount val="58"/>
                <c:pt idx="0">
                  <c:v>10.470047520641355</c:v>
                </c:pt>
                <c:pt idx="1">
                  <c:v>10.584163988076554</c:v>
                </c:pt>
                <c:pt idx="2">
                  <c:v>10.760989834277296</c:v>
                </c:pt>
                <c:pt idx="3">
                  <c:v>10.736694760521866</c:v>
                </c:pt>
                <c:pt idx="4">
                  <c:v>10.599133548364346</c:v>
                </c:pt>
                <c:pt idx="5">
                  <c:v>11.055930617842936</c:v>
                </c:pt>
                <c:pt idx="6">
                  <c:v>11.100796729461807</c:v>
                </c:pt>
                <c:pt idx="7">
                  <c:v>11.093899304541683</c:v>
                </c:pt>
                <c:pt idx="8">
                  <c:v>11.253283037642857</c:v>
                </c:pt>
                <c:pt idx="9">
                  <c:v>11.534361319600206</c:v>
                </c:pt>
                <c:pt idx="10">
                  <c:v>12.062380676275561</c:v>
                </c:pt>
                <c:pt idx="11">
                  <c:v>12.248567319532993</c:v>
                </c:pt>
                <c:pt idx="12">
                  <c:v>12.589814349095413</c:v>
                </c:pt>
                <c:pt idx="13">
                  <c:v>12.808793957481837</c:v>
                </c:pt>
                <c:pt idx="14">
                  <c:v>12.969989329603242</c:v>
                </c:pt>
                <c:pt idx="15">
                  <c:v>12.958960987588272</c:v>
                </c:pt>
                <c:pt idx="16">
                  <c:v>12.988433384631509</c:v>
                </c:pt>
                <c:pt idx="17">
                  <c:v>13.216449515669151</c:v>
                </c:pt>
                <c:pt idx="18">
                  <c:v>13.214524468771874</c:v>
                </c:pt>
                <c:pt idx="19">
                  <c:v>14.655873762445864</c:v>
                </c:pt>
                <c:pt idx="20">
                  <c:v>14.506350716302954</c:v>
                </c:pt>
                <c:pt idx="21">
                  <c:v>15.165852852136123</c:v>
                </c:pt>
                <c:pt idx="22">
                  <c:v>15.506913051540744</c:v>
                </c:pt>
                <c:pt idx="23">
                  <c:v>21.365183102094811</c:v>
                </c:pt>
                <c:pt idx="24">
                  <c:v>19.578197915542997</c:v>
                </c:pt>
                <c:pt idx="25">
                  <c:v>20.120139601132781</c:v>
                </c:pt>
                <c:pt idx="26">
                  <c:v>19.703334233297106</c:v>
                </c:pt>
                <c:pt idx="27">
                  <c:v>19.651706317205058</c:v>
                </c:pt>
                <c:pt idx="28">
                  <c:v>20.365035922810147</c:v>
                </c:pt>
                <c:pt idx="29">
                  <c:v>22.12903243216293</c:v>
                </c:pt>
                <c:pt idx="30">
                  <c:v>21.002266917454058</c:v>
                </c:pt>
                <c:pt idx="31">
                  <c:v>20.438898038132898</c:v>
                </c:pt>
                <c:pt idx="32">
                  <c:v>20.340221480750845</c:v>
                </c:pt>
                <c:pt idx="33">
                  <c:v>19.915422586671706</c:v>
                </c:pt>
                <c:pt idx="34">
                  <c:v>21.826862110141416</c:v>
                </c:pt>
                <c:pt idx="35">
                  <c:v>25.599063849090697</c:v>
                </c:pt>
                <c:pt idx="36">
                  <c:v>28.441145522962803</c:v>
                </c:pt>
                <c:pt idx="37">
                  <c:v>30.843104183375296</c:v>
                </c:pt>
                <c:pt idx="38">
                  <c:v>31.56914441438493</c:v>
                </c:pt>
                <c:pt idx="39">
                  <c:v>30.817891388370882</c:v>
                </c:pt>
                <c:pt idx="40">
                  <c:v>28.403049567466081</c:v>
                </c:pt>
                <c:pt idx="41">
                  <c:v>25.833392938711629</c:v>
                </c:pt>
                <c:pt idx="42">
                  <c:v>24.048888527691101</c:v>
                </c:pt>
                <c:pt idx="43">
                  <c:v>23.234871542763663</c:v>
                </c:pt>
                <c:pt idx="44">
                  <c:v>21.973725232958088</c:v>
                </c:pt>
                <c:pt idx="45">
                  <c:v>21.553462910431296</c:v>
                </c:pt>
                <c:pt idx="46">
                  <c:v>20.332660384739121</c:v>
                </c:pt>
                <c:pt idx="47">
                  <c:v>20.6490481380762</c:v>
                </c:pt>
                <c:pt idx="48">
                  <c:v>21.579927593849526</c:v>
                </c:pt>
                <c:pt idx="49">
                  <c:v>23.75201699893308</c:v>
                </c:pt>
                <c:pt idx="50">
                  <c:v>24.829884465009265</c:v>
                </c:pt>
                <c:pt idx="51">
                  <c:v>25.936858385906479</c:v>
                </c:pt>
                <c:pt idx="52">
                  <c:v>27.085247920640899</c:v>
                </c:pt>
                <c:pt idx="53">
                  <c:v>28.8955396152468</c:v>
                </c:pt>
                <c:pt idx="54">
                  <c:v>31.380793300326392</c:v>
                </c:pt>
                <c:pt idx="55">
                  <c:v>33.319742928328097</c:v>
                </c:pt>
                <c:pt idx="56">
                  <c:v>35.91607473177951</c:v>
                </c:pt>
                <c:pt idx="57">
                  <c:v>38.283147788002935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F-9DE5-48BC-9E18-53E6A645D3BF}"/>
            </c:ext>
          </c:extLst>
        </c:ser>
        <c:ser>
          <c:idx val="3"/>
          <c:order val="4"/>
          <c:tx>
            <c:strRef>
              <c:f>Munka1!$X$2</c:f>
              <c:strCache>
                <c:ptCount val="1"/>
                <c:pt idx="0">
                  <c:v>Fed</c:v>
                </c:pt>
              </c:strCache>
            </c:strRef>
          </c:tx>
          <c:spPr>
            <a:ln w="25400">
              <a:solidFill>
                <a:srgbClr val="0C2148"/>
              </a:solidFill>
            </a:ln>
          </c:spPr>
          <c:marker>
            <c:symbol val="none"/>
          </c:marker>
          <c:dPt>
            <c:idx val="55"/>
            <c:bubble3D val="0"/>
            <c:spPr>
              <a:ln w="25400">
                <a:solidFill>
                  <a:srgbClr val="0C2148"/>
                </a:solidFill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11-9DE5-48BC-9E18-53E6A645D3BF}"/>
              </c:ext>
            </c:extLst>
          </c:dPt>
          <c:dPt>
            <c:idx val="56"/>
            <c:bubble3D val="0"/>
            <c:spPr>
              <a:ln w="25400">
                <a:solidFill>
                  <a:srgbClr val="0C2148"/>
                </a:solidFill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13-9DE5-48BC-9E18-53E6A645D3BF}"/>
              </c:ext>
            </c:extLst>
          </c:dPt>
          <c:cat>
            <c:numRef>
              <c:f>Munka1!$C$15:$C$72</c:f>
              <c:numCache>
                <c:formatCode>m/d/yyyy</c:formatCode>
                <c:ptCount val="58"/>
                <c:pt idx="0">
                  <c:v>37711</c:v>
                </c:pt>
                <c:pt idx="1">
                  <c:v>37802</c:v>
                </c:pt>
                <c:pt idx="2">
                  <c:v>37894</c:v>
                </c:pt>
                <c:pt idx="3">
                  <c:v>37986</c:v>
                </c:pt>
                <c:pt idx="4">
                  <c:v>38077</c:v>
                </c:pt>
                <c:pt idx="5">
                  <c:v>38168</c:v>
                </c:pt>
                <c:pt idx="6">
                  <c:v>38260</c:v>
                </c:pt>
                <c:pt idx="7">
                  <c:v>38352</c:v>
                </c:pt>
                <c:pt idx="8">
                  <c:v>38442</c:v>
                </c:pt>
                <c:pt idx="9">
                  <c:v>38533</c:v>
                </c:pt>
                <c:pt idx="10">
                  <c:v>38625</c:v>
                </c:pt>
                <c:pt idx="11">
                  <c:v>38717</c:v>
                </c:pt>
                <c:pt idx="12">
                  <c:v>38807</c:v>
                </c:pt>
                <c:pt idx="13">
                  <c:v>38898</c:v>
                </c:pt>
                <c:pt idx="14">
                  <c:v>38990</c:v>
                </c:pt>
                <c:pt idx="15">
                  <c:v>39082</c:v>
                </c:pt>
                <c:pt idx="16">
                  <c:v>39172</c:v>
                </c:pt>
                <c:pt idx="17">
                  <c:v>39263</c:v>
                </c:pt>
                <c:pt idx="18">
                  <c:v>39355</c:v>
                </c:pt>
                <c:pt idx="19">
                  <c:v>39447</c:v>
                </c:pt>
                <c:pt idx="20">
                  <c:v>39538</c:v>
                </c:pt>
                <c:pt idx="21">
                  <c:v>39629</c:v>
                </c:pt>
                <c:pt idx="22">
                  <c:v>39721</c:v>
                </c:pt>
                <c:pt idx="23">
                  <c:v>39813</c:v>
                </c:pt>
                <c:pt idx="24">
                  <c:v>39903</c:v>
                </c:pt>
                <c:pt idx="25">
                  <c:v>39994</c:v>
                </c:pt>
                <c:pt idx="26">
                  <c:v>40086</c:v>
                </c:pt>
                <c:pt idx="27">
                  <c:v>40178</c:v>
                </c:pt>
                <c:pt idx="28">
                  <c:v>40268</c:v>
                </c:pt>
                <c:pt idx="29">
                  <c:v>40359</c:v>
                </c:pt>
                <c:pt idx="30">
                  <c:v>40451</c:v>
                </c:pt>
                <c:pt idx="31">
                  <c:v>40543</c:v>
                </c:pt>
                <c:pt idx="32">
                  <c:v>40633</c:v>
                </c:pt>
                <c:pt idx="33">
                  <c:v>40724</c:v>
                </c:pt>
                <c:pt idx="34">
                  <c:v>40816</c:v>
                </c:pt>
                <c:pt idx="35">
                  <c:v>40908</c:v>
                </c:pt>
                <c:pt idx="36">
                  <c:v>40999</c:v>
                </c:pt>
                <c:pt idx="37">
                  <c:v>41090</c:v>
                </c:pt>
                <c:pt idx="38">
                  <c:v>41182</c:v>
                </c:pt>
                <c:pt idx="39">
                  <c:v>41274</c:v>
                </c:pt>
                <c:pt idx="40">
                  <c:v>41364</c:v>
                </c:pt>
                <c:pt idx="41">
                  <c:v>41455</c:v>
                </c:pt>
                <c:pt idx="42">
                  <c:v>41547</c:v>
                </c:pt>
                <c:pt idx="43">
                  <c:v>41639</c:v>
                </c:pt>
                <c:pt idx="44">
                  <c:v>41729</c:v>
                </c:pt>
                <c:pt idx="45">
                  <c:v>41820</c:v>
                </c:pt>
                <c:pt idx="46">
                  <c:v>41912</c:v>
                </c:pt>
                <c:pt idx="47">
                  <c:v>42004</c:v>
                </c:pt>
                <c:pt idx="48">
                  <c:v>42094</c:v>
                </c:pt>
                <c:pt idx="49">
                  <c:v>42185</c:v>
                </c:pt>
                <c:pt idx="50">
                  <c:v>42277</c:v>
                </c:pt>
                <c:pt idx="51">
                  <c:v>42369</c:v>
                </c:pt>
                <c:pt idx="52">
                  <c:v>42460</c:v>
                </c:pt>
                <c:pt idx="53">
                  <c:v>42551</c:v>
                </c:pt>
                <c:pt idx="54">
                  <c:v>42643</c:v>
                </c:pt>
                <c:pt idx="55">
                  <c:v>42735</c:v>
                </c:pt>
                <c:pt idx="56">
                  <c:v>42825</c:v>
                </c:pt>
                <c:pt idx="57">
                  <c:v>42916</c:v>
                </c:pt>
              </c:numCache>
            </c:numRef>
          </c:cat>
          <c:val>
            <c:numRef>
              <c:f>Munka1!$X$15:$X$72</c:f>
              <c:numCache>
                <c:formatCode>0.0</c:formatCode>
                <c:ptCount val="58"/>
                <c:pt idx="0">
                  <c:v>6.4411358759049335</c:v>
                </c:pt>
                <c:pt idx="1">
                  <c:v>6.4896268479513131</c:v>
                </c:pt>
                <c:pt idx="2">
                  <c:v>6.3800741498997864</c:v>
                </c:pt>
                <c:pt idx="3">
                  <c:v>6.3623654458059713</c:v>
                </c:pt>
                <c:pt idx="4">
                  <c:v>6.3086733842714624</c:v>
                </c:pt>
                <c:pt idx="5">
                  <c:v>6.2853284515737098</c:v>
                </c:pt>
                <c:pt idx="6">
                  <c:v>6.2944443995245685</c:v>
                </c:pt>
                <c:pt idx="7">
                  <c:v>6.3643231281145018</c:v>
                </c:pt>
                <c:pt idx="8">
                  <c:v>6.2691104052693598</c:v>
                </c:pt>
                <c:pt idx="9">
                  <c:v>6.2256187327059296</c:v>
                </c:pt>
                <c:pt idx="10">
                  <c:v>6.1862647098914074</c:v>
                </c:pt>
                <c:pt idx="11">
                  <c:v>6.1899324445507258</c:v>
                </c:pt>
                <c:pt idx="12">
                  <c:v>6.1287869352108961</c:v>
                </c:pt>
                <c:pt idx="13">
                  <c:v>6.1030884505572542</c:v>
                </c:pt>
                <c:pt idx="14">
                  <c:v>6.0766365891361396</c:v>
                </c:pt>
                <c:pt idx="15">
                  <c:v>6.0925467781379741</c:v>
                </c:pt>
                <c:pt idx="16">
                  <c:v>6.0793286119776297</c:v>
                </c:pt>
                <c:pt idx="17">
                  <c:v>6.0346061307835788</c:v>
                </c:pt>
                <c:pt idx="18">
                  <c:v>5.9840834059726689</c:v>
                </c:pt>
                <c:pt idx="19">
                  <c:v>6.0125908221146318</c:v>
                </c:pt>
                <c:pt idx="20">
                  <c:v>6.0628630252788307</c:v>
                </c:pt>
                <c:pt idx="21">
                  <c:v>6.0165800310538042</c:v>
                </c:pt>
                <c:pt idx="22">
                  <c:v>6.3188573738462583</c:v>
                </c:pt>
                <c:pt idx="23">
                  <c:v>13.908817242730191</c:v>
                </c:pt>
                <c:pt idx="24">
                  <c:v>13.673384826090281</c:v>
                </c:pt>
                <c:pt idx="25">
                  <c:v>14.688718585255641</c:v>
                </c:pt>
                <c:pt idx="26">
                  <c:v>14.33185253161477</c:v>
                </c:pt>
                <c:pt idx="27">
                  <c:v>15.05287474685065</c:v>
                </c:pt>
                <c:pt idx="28">
                  <c:v>15.502040037871822</c:v>
                </c:pt>
                <c:pt idx="29">
                  <c:v>15.680325886920194</c:v>
                </c:pt>
                <c:pt idx="30">
                  <c:v>15.381233521719784</c:v>
                </c:pt>
                <c:pt idx="31">
                  <c:v>15.382358734619375</c:v>
                </c:pt>
                <c:pt idx="32">
                  <c:v>16.513938471230574</c:v>
                </c:pt>
                <c:pt idx="33">
                  <c:v>17.829712371207368</c:v>
                </c:pt>
                <c:pt idx="34">
                  <c:v>18.370607746149059</c:v>
                </c:pt>
                <c:pt idx="35">
                  <c:v>18.08575066675958</c:v>
                </c:pt>
                <c:pt idx="36">
                  <c:v>18.229036115162859</c:v>
                </c:pt>
                <c:pt idx="37">
                  <c:v>17.754997860053713</c:v>
                </c:pt>
                <c:pt idx="38">
                  <c:v>17.484338700632858</c:v>
                </c:pt>
                <c:pt idx="39">
                  <c:v>17.542457953157886</c:v>
                </c:pt>
                <c:pt idx="40">
                  <c:v>18.57707855347973</c:v>
                </c:pt>
                <c:pt idx="41">
                  <c:v>20.274118272939408</c:v>
                </c:pt>
                <c:pt idx="42">
                  <c:v>21.573946373878311</c:v>
                </c:pt>
                <c:pt idx="43">
                  <c:v>22.878340460826241</c:v>
                </c:pt>
                <c:pt idx="44">
                  <c:v>24.237515632981626</c:v>
                </c:pt>
                <c:pt idx="45">
                  <c:v>24.894480078979729</c:v>
                </c:pt>
                <c:pt idx="46">
                  <c:v>25.051451853617291</c:v>
                </c:pt>
                <c:pt idx="47">
                  <c:v>25.286481092022395</c:v>
                </c:pt>
                <c:pt idx="48">
                  <c:v>25.160125764348489</c:v>
                </c:pt>
                <c:pt idx="49">
                  <c:v>24.763347555987885</c:v>
                </c:pt>
                <c:pt idx="50">
                  <c:v>24.60987398300389</c:v>
                </c:pt>
                <c:pt idx="51">
                  <c:v>24.547782055208014</c:v>
                </c:pt>
                <c:pt idx="52">
                  <c:v>24.482592277301201</c:v>
                </c:pt>
                <c:pt idx="53">
                  <c:v>24.143909806883158</c:v>
                </c:pt>
                <c:pt idx="54">
                  <c:v>23.85768670144321</c:v>
                </c:pt>
                <c:pt idx="55">
                  <c:v>23.579968792150432</c:v>
                </c:pt>
                <c:pt idx="56">
                  <c:v>23.40584120854038</c:v>
                </c:pt>
                <c:pt idx="57">
                  <c:v>23.227745454545452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14-9DE5-48BC-9E18-53E6A645D3B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35438336"/>
        <c:axId val="135432448"/>
      </c:lineChart>
      <c:dateAx>
        <c:axId val="135425024"/>
        <c:scaling>
          <c:orientation val="minMax"/>
          <c:min val="37681"/>
        </c:scaling>
        <c:delete val="0"/>
        <c:axPos val="b"/>
        <c:numFmt formatCode="yyyy" sourceLinked="0"/>
        <c:majorTickMark val="out"/>
        <c:minorTickMark val="none"/>
        <c:tickLblPos val="nextTo"/>
        <c:spPr>
          <a:ln>
            <a:solidFill>
              <a:schemeClr val="bg1">
                <a:lumMod val="50000"/>
              </a:schemeClr>
            </a:solidFill>
          </a:ln>
        </c:spPr>
        <c:txPr>
          <a:bodyPr rot="0" vert="horz"/>
          <a:lstStyle/>
          <a:p>
            <a:pPr>
              <a:defRPr/>
            </a:pPr>
            <a:endParaRPr lang="hu-HU"/>
          </a:p>
        </c:txPr>
        <c:crossAx val="135430912"/>
        <c:crosses val="autoZero"/>
        <c:auto val="1"/>
        <c:lblOffset val="100"/>
        <c:baseTimeUnit val="months"/>
        <c:majorUnit val="2"/>
        <c:majorTimeUnit val="years"/>
      </c:dateAx>
      <c:valAx>
        <c:axId val="135430912"/>
        <c:scaling>
          <c:orientation val="minMax"/>
          <c:max val="50"/>
          <c:min val="0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  <a:prstDash val="sysDash"/>
            </a:ln>
          </c:spPr>
        </c:majorGridlines>
        <c:numFmt formatCode="0" sourceLinked="0"/>
        <c:majorTickMark val="out"/>
        <c:minorTickMark val="none"/>
        <c:tickLblPos val="nextTo"/>
        <c:spPr>
          <a:ln>
            <a:solidFill>
              <a:schemeClr val="bg1">
                <a:lumMod val="50000"/>
              </a:schemeClr>
            </a:solidFill>
          </a:ln>
        </c:spPr>
        <c:crossAx val="135425024"/>
        <c:crosses val="autoZero"/>
        <c:crossBetween val="between"/>
        <c:majorUnit val="5"/>
        <c:minorUnit val="2"/>
      </c:valAx>
      <c:valAx>
        <c:axId val="135432448"/>
        <c:scaling>
          <c:orientation val="minMax"/>
          <c:max val="50"/>
        </c:scaling>
        <c:delete val="0"/>
        <c:axPos val="r"/>
        <c:numFmt formatCode="0" sourceLinked="0"/>
        <c:majorTickMark val="out"/>
        <c:minorTickMark val="none"/>
        <c:tickLblPos val="nextTo"/>
        <c:spPr>
          <a:ln>
            <a:solidFill>
              <a:schemeClr val="bg1">
                <a:lumMod val="50000"/>
              </a:schemeClr>
            </a:solidFill>
          </a:ln>
        </c:spPr>
        <c:crossAx val="135438336"/>
        <c:crosses val="max"/>
        <c:crossBetween val="between"/>
        <c:majorUnit val="5"/>
      </c:valAx>
      <c:dateAx>
        <c:axId val="135438336"/>
        <c:scaling>
          <c:orientation val="minMax"/>
        </c:scaling>
        <c:delete val="1"/>
        <c:axPos val="b"/>
        <c:numFmt formatCode="m/d/yyyy" sourceLinked="1"/>
        <c:majorTickMark val="out"/>
        <c:minorTickMark val="none"/>
        <c:tickLblPos val="nextTo"/>
        <c:crossAx val="135432448"/>
        <c:crosses val="autoZero"/>
        <c:auto val="1"/>
        <c:lblOffset val="100"/>
        <c:baseTimeUnit val="months"/>
      </c:dateAx>
    </c:plotArea>
    <c:legend>
      <c:legendPos val="b"/>
      <c:layout>
        <c:manualLayout>
          <c:xMode val="edge"/>
          <c:yMode val="edge"/>
          <c:x val="1.2009331527180379E-2"/>
          <c:y val="0.9286613372030762"/>
          <c:w val="0.96347737817057"/>
          <c:h val="5.6034593912640422E-2"/>
        </c:manualLayout>
      </c:layout>
      <c:overlay val="0"/>
    </c:legend>
    <c:plotVisOnly val="1"/>
    <c:dispBlanksAs val="gap"/>
    <c:showDLblsOverMax val="0"/>
  </c:chart>
  <c:spPr>
    <a:ln>
      <a:noFill/>
    </a:ln>
  </c:spPr>
  <c:txPr>
    <a:bodyPr/>
    <a:lstStyle/>
    <a:p>
      <a:pPr>
        <a:defRPr sz="1600" b="0" i="0">
          <a:solidFill>
            <a:schemeClr val="tx1"/>
          </a:solidFill>
          <a:latin typeface="+mn-lt"/>
        </a:defRPr>
      </a:pPr>
      <a:endParaRPr lang="hu-HU"/>
    </a:p>
  </c:txPr>
  <c:externalData r:id="rId2">
    <c:autoUpdate val="0"/>
  </c:externalData>
  <c:userShapes r:id="rId3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7328395061728399E-2"/>
          <c:y val="6.9917948717948722E-2"/>
          <c:w val="0.91111296296296296"/>
          <c:h val="0.79684957264957257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Sheet3!$A$3</c:f>
              <c:strCache>
                <c:ptCount val="1"/>
                <c:pt idx="0">
                  <c:v>Reál GDP növekedés</c:v>
                </c:pt>
              </c:strCache>
            </c:strRef>
          </c:tx>
          <c:spPr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dPt>
            <c:idx val="12"/>
            <c:invertIfNegative val="0"/>
            <c:bubble3D val="0"/>
            <c:spPr>
              <a:solidFill>
                <a:srgbClr val="00206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0-F67E-454D-98A2-09A5AA346676}"/>
              </c:ext>
            </c:extLst>
          </c:dPt>
          <c:dPt>
            <c:idx val="13"/>
            <c:invertIfNegative val="0"/>
            <c:bubble3D val="0"/>
            <c:spPr>
              <a:solidFill>
                <a:srgbClr val="00206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F67E-454D-98A2-09A5AA346676}"/>
              </c:ext>
            </c:extLst>
          </c:dPt>
          <c:dPt>
            <c:idx val="14"/>
            <c:invertIfNegative val="0"/>
            <c:bubble3D val="0"/>
            <c:spPr>
              <a:solidFill>
                <a:srgbClr val="00206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2-F67E-454D-98A2-09A5AA346676}"/>
              </c:ext>
            </c:extLst>
          </c:dPt>
          <c:dPt>
            <c:idx val="15"/>
            <c:invertIfNegative val="0"/>
            <c:bubble3D val="0"/>
            <c:spPr>
              <a:solidFill>
                <a:srgbClr val="00206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F67E-454D-98A2-09A5AA346676}"/>
              </c:ext>
            </c:extLst>
          </c:dPt>
          <c:dPt>
            <c:idx val="16"/>
            <c:invertIfNegative val="0"/>
            <c:bubble3D val="0"/>
            <c:spPr>
              <a:solidFill>
                <a:srgbClr val="00206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4-F67E-454D-98A2-09A5AA346676}"/>
              </c:ext>
            </c:extLst>
          </c:dPt>
          <c:cat>
            <c:numRef>
              <c:f>Sheet3!$B$2:$R$2</c:f>
              <c:numCache>
                <c:formatCode>General</c:formatCode>
                <c:ptCount val="17"/>
                <c:pt idx="0">
                  <c:v>2001</c:v>
                </c:pt>
                <c:pt idx="1">
                  <c:v>2002</c:v>
                </c:pt>
                <c:pt idx="2">
                  <c:v>2003</c:v>
                </c:pt>
                <c:pt idx="3">
                  <c:v>2004</c:v>
                </c:pt>
                <c:pt idx="4">
                  <c:v>2005</c:v>
                </c:pt>
                <c:pt idx="5">
                  <c:v>2006</c:v>
                </c:pt>
                <c:pt idx="6">
                  <c:v>2007</c:v>
                </c:pt>
                <c:pt idx="7">
                  <c:v>2008</c:v>
                </c:pt>
                <c:pt idx="8">
                  <c:v>2009</c:v>
                </c:pt>
                <c:pt idx="9">
                  <c:v>2010</c:v>
                </c:pt>
                <c:pt idx="10">
                  <c:v>2011</c:v>
                </c:pt>
                <c:pt idx="11">
                  <c:v>2012</c:v>
                </c:pt>
                <c:pt idx="12">
                  <c:v>2013</c:v>
                </c:pt>
                <c:pt idx="13">
                  <c:v>2014</c:v>
                </c:pt>
                <c:pt idx="14">
                  <c:v>2015</c:v>
                </c:pt>
                <c:pt idx="15">
                  <c:v>2016</c:v>
                </c:pt>
                <c:pt idx="16">
                  <c:v>2017</c:v>
                </c:pt>
              </c:numCache>
            </c:numRef>
          </c:cat>
          <c:val>
            <c:numRef>
              <c:f>Sheet3!$B$3:$R$3</c:f>
              <c:numCache>
                <c:formatCode>General</c:formatCode>
                <c:ptCount val="17"/>
                <c:pt idx="0">
                  <c:v>3.7999999999999972</c:v>
                </c:pt>
                <c:pt idx="1">
                  <c:v>4.5</c:v>
                </c:pt>
                <c:pt idx="2">
                  <c:v>3.7999999999999972</c:v>
                </c:pt>
                <c:pt idx="3">
                  <c:v>5</c:v>
                </c:pt>
                <c:pt idx="4">
                  <c:v>4.4000000000000057</c:v>
                </c:pt>
                <c:pt idx="5">
                  <c:v>3.9000000000000057</c:v>
                </c:pt>
                <c:pt idx="6">
                  <c:v>0.40000000000000568</c:v>
                </c:pt>
                <c:pt idx="7">
                  <c:v>0.90000000000000568</c:v>
                </c:pt>
                <c:pt idx="8">
                  <c:v>-6.5999999999999943</c:v>
                </c:pt>
                <c:pt idx="9">
                  <c:v>0.70000000000000284</c:v>
                </c:pt>
                <c:pt idx="10">
                  <c:v>1.7000000000000028</c:v>
                </c:pt>
                <c:pt idx="11">
                  <c:v>-1.5999999999999943</c:v>
                </c:pt>
                <c:pt idx="12">
                  <c:v>2.0999999999999943</c:v>
                </c:pt>
                <c:pt idx="13">
                  <c:v>4.2000000000000028</c:v>
                </c:pt>
                <c:pt idx="14">
                  <c:v>3.4000000000000057</c:v>
                </c:pt>
                <c:pt idx="15">
                  <c:v>2.2000000000000028</c:v>
                </c:pt>
                <c:pt idx="16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228-4D39-A461-84F65673EBB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overlap val="61"/>
        <c:axId val="135993984"/>
        <c:axId val="135995776"/>
      </c:barChart>
      <c:catAx>
        <c:axId val="1359939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low"/>
        <c:spPr>
          <a:noFill/>
          <a:ln w="9525" cap="flat" cmpd="sng" algn="ctr">
            <a:solidFill>
              <a:schemeClr val="bg1">
                <a:lumMod val="50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135995776"/>
        <c:crossesAt val="0"/>
        <c:auto val="1"/>
        <c:lblAlgn val="ctr"/>
        <c:lblOffset val="100"/>
        <c:noMultiLvlLbl val="0"/>
      </c:catAx>
      <c:valAx>
        <c:axId val="13599577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75000"/>
                </a:schemeClr>
              </a:solidFill>
              <a:prstDash val="sysDash"/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>
            <a:solidFill>
              <a:schemeClr val="bg1">
                <a:lumMod val="50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13599398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 sz="1600">
          <a:solidFill>
            <a:sysClr val="windowText" lastClr="000000"/>
          </a:solidFill>
        </a:defRPr>
      </a:pPr>
      <a:endParaRPr lang="hu-HU"/>
    </a:p>
  </c:txPr>
  <c:externalData r:id="rId1">
    <c:autoUpdate val="0"/>
  </c:externalData>
  <c:userShapes r:id="rId2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7328395061728399E-2"/>
          <c:y val="7.2631623931623937E-2"/>
          <c:w val="0.91111296296296296"/>
          <c:h val="0.74413717948717961"/>
        </c:manualLayout>
      </c:layout>
      <c:barChart>
        <c:barDir val="col"/>
        <c:grouping val="clustered"/>
        <c:varyColors val="0"/>
        <c:ser>
          <c:idx val="1"/>
          <c:order val="2"/>
          <c:tx>
            <c:strRef>
              <c:f>Sheet4!$A$21</c:f>
              <c:strCache>
                <c:ptCount val="1"/>
                <c:pt idx="0">
                  <c:v>Növekedési különbözet</c:v>
                </c:pt>
              </c:strCache>
            </c:strRef>
          </c:tx>
          <c:spPr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1-D43D-48F5-99C0-758B9952E206}"/>
              </c:ext>
            </c:extLst>
          </c:dPt>
          <c:dPt>
            <c:idx val="1"/>
            <c:invertIfNegative val="0"/>
            <c:bubble3D val="0"/>
            <c:spPr>
              <a:solidFill>
                <a:schemeClr val="accent3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D43D-48F5-99C0-758B9952E206}"/>
              </c:ext>
            </c:extLst>
          </c:dPt>
          <c:dPt>
            <c:idx val="2"/>
            <c:invertIfNegative val="0"/>
            <c:bubble3D val="0"/>
            <c:spPr>
              <a:solidFill>
                <a:schemeClr val="accent3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D43D-48F5-99C0-758B9952E206}"/>
              </c:ext>
            </c:extLst>
          </c:dPt>
          <c:dPt>
            <c:idx val="4"/>
            <c:invertIfNegative val="0"/>
            <c:bubble3D val="0"/>
            <c:spPr>
              <a:solidFill>
                <a:schemeClr val="accent3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D43D-48F5-99C0-758B9952E206}"/>
              </c:ext>
            </c:extLst>
          </c:dPt>
          <c:dPt>
            <c:idx val="5"/>
            <c:invertIfNegative val="0"/>
            <c:bubble3D val="0"/>
            <c:spPr>
              <a:solidFill>
                <a:srgbClr val="00206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8-4A78-40E6-98EA-DB83498BB0BB}"/>
              </c:ext>
            </c:extLst>
          </c:dPt>
          <c:dPt>
            <c:idx val="6"/>
            <c:invertIfNegative val="0"/>
            <c:bubble3D val="0"/>
            <c:spPr>
              <a:solidFill>
                <a:srgbClr val="00206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4A78-40E6-98EA-DB83498BB0BB}"/>
              </c:ext>
            </c:extLst>
          </c:dPt>
          <c:dPt>
            <c:idx val="7"/>
            <c:invertIfNegative val="0"/>
            <c:bubble3D val="0"/>
            <c:spPr>
              <a:solidFill>
                <a:srgbClr val="00206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A-4A78-40E6-98EA-DB83498BB0BB}"/>
              </c:ext>
            </c:extLst>
          </c:dPt>
          <c:dPt>
            <c:idx val="8"/>
            <c:invertIfNegative val="0"/>
            <c:bubble3D val="0"/>
            <c:spPr>
              <a:solidFill>
                <a:srgbClr val="00206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4A78-40E6-98EA-DB83498BB0BB}"/>
              </c:ext>
            </c:extLst>
          </c:dPt>
          <c:dPt>
            <c:idx val="9"/>
            <c:invertIfNegative val="0"/>
            <c:bubble3D val="0"/>
            <c:spPr>
              <a:solidFill>
                <a:srgbClr val="00206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C-4A78-40E6-98EA-DB83498BB0BB}"/>
              </c:ext>
            </c:extLst>
          </c:dPt>
          <c:cat>
            <c:numRef>
              <c:f>Sheet4!$B$17:$K$17</c:f>
              <c:numCache>
                <c:formatCode>General</c:formatCode>
                <c:ptCount val="10"/>
                <c:pt idx="0">
                  <c:v>2008</c:v>
                </c:pt>
                <c:pt idx="1">
                  <c:v>2009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</c:v>
                </c:pt>
                <c:pt idx="8">
                  <c:v>2016</c:v>
                </c:pt>
                <c:pt idx="9">
                  <c:v>2017</c:v>
                </c:pt>
              </c:numCache>
            </c:numRef>
          </c:cat>
          <c:val>
            <c:numRef>
              <c:f>Sheet4!$B$21:$K$21</c:f>
              <c:numCache>
                <c:formatCode>General</c:formatCode>
                <c:ptCount val="10"/>
                <c:pt idx="0">
                  <c:v>0.5</c:v>
                </c:pt>
                <c:pt idx="1">
                  <c:v>-2.2999999999999998</c:v>
                </c:pt>
                <c:pt idx="2">
                  <c:v>-1.4000000000000001</c:v>
                </c:pt>
                <c:pt idx="3">
                  <c:v>0</c:v>
                </c:pt>
                <c:pt idx="4">
                  <c:v>-1.2000000000000002</c:v>
                </c:pt>
                <c:pt idx="5">
                  <c:v>1.8</c:v>
                </c:pt>
                <c:pt idx="6">
                  <c:v>2.4000000000000004</c:v>
                </c:pt>
                <c:pt idx="7">
                  <c:v>1.1000000000000001</c:v>
                </c:pt>
                <c:pt idx="8">
                  <c:v>0.20000000000000018</c:v>
                </c:pt>
                <c:pt idx="9">
                  <c:v>1.6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D43D-48F5-99C0-758B9952E20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3"/>
        <c:axId val="136113152"/>
        <c:axId val="136111616"/>
      </c:barChart>
      <c:lineChart>
        <c:grouping val="standard"/>
        <c:varyColors val="0"/>
        <c:ser>
          <c:idx val="0"/>
          <c:order val="0"/>
          <c:tx>
            <c:strRef>
              <c:f>Sheet4!$A$18</c:f>
              <c:strCache>
                <c:ptCount val="1"/>
                <c:pt idx="0">
                  <c:v>Magyarország</c:v>
                </c:pt>
              </c:strCache>
            </c:strRef>
          </c:tx>
          <c:spPr>
            <a:ln w="38100" cap="rnd">
              <a:solidFill>
                <a:schemeClr val="tx2"/>
              </a:solidFill>
              <a:round/>
            </a:ln>
            <a:effectLst/>
          </c:spPr>
          <c:marker>
            <c:symbol val="none"/>
          </c:marker>
          <c:cat>
            <c:numRef>
              <c:f>Sheet4!$B$17:$K$17</c:f>
              <c:numCache>
                <c:formatCode>General</c:formatCode>
                <c:ptCount val="10"/>
                <c:pt idx="0">
                  <c:v>2008</c:v>
                </c:pt>
                <c:pt idx="1">
                  <c:v>2009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</c:v>
                </c:pt>
                <c:pt idx="8">
                  <c:v>2016</c:v>
                </c:pt>
                <c:pt idx="9">
                  <c:v>2017</c:v>
                </c:pt>
              </c:numCache>
            </c:numRef>
          </c:cat>
          <c:val>
            <c:numRef>
              <c:f>Sheet4!$B$18:$K$18</c:f>
              <c:numCache>
                <c:formatCode>General</c:formatCode>
                <c:ptCount val="10"/>
                <c:pt idx="0">
                  <c:v>0.9</c:v>
                </c:pt>
                <c:pt idx="1">
                  <c:v>-6.6</c:v>
                </c:pt>
                <c:pt idx="2">
                  <c:v>0.7</c:v>
                </c:pt>
                <c:pt idx="3">
                  <c:v>1.7</c:v>
                </c:pt>
                <c:pt idx="4">
                  <c:v>-1.6</c:v>
                </c:pt>
                <c:pt idx="5">
                  <c:v>2.1</c:v>
                </c:pt>
                <c:pt idx="6">
                  <c:v>4.2</c:v>
                </c:pt>
                <c:pt idx="7">
                  <c:v>3.4</c:v>
                </c:pt>
                <c:pt idx="8">
                  <c:v>2.2000000000000002</c:v>
                </c:pt>
                <c:pt idx="9">
                  <c:v>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9-D43D-48F5-99C0-758B9952E206}"/>
            </c:ext>
          </c:extLst>
        </c:ser>
        <c:ser>
          <c:idx val="2"/>
          <c:order val="1"/>
          <c:tx>
            <c:strRef>
              <c:f>Sheet4!$A$20</c:f>
              <c:strCache>
                <c:ptCount val="1"/>
                <c:pt idx="0">
                  <c:v>EU28</c:v>
                </c:pt>
              </c:strCache>
            </c:strRef>
          </c:tx>
          <c:spPr>
            <a:ln w="38100" cap="rnd">
              <a:solidFill>
                <a:schemeClr val="bg1">
                  <a:lumMod val="50000"/>
                </a:schemeClr>
              </a:solidFill>
              <a:prstDash val="sysDash"/>
              <a:round/>
            </a:ln>
            <a:effectLst/>
          </c:spPr>
          <c:marker>
            <c:symbol val="none"/>
          </c:marker>
          <c:cat>
            <c:numRef>
              <c:f>Sheet4!$B$17:$K$17</c:f>
              <c:numCache>
                <c:formatCode>General</c:formatCode>
                <c:ptCount val="10"/>
                <c:pt idx="0">
                  <c:v>2008</c:v>
                </c:pt>
                <c:pt idx="1">
                  <c:v>2009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</c:v>
                </c:pt>
                <c:pt idx="8">
                  <c:v>2016</c:v>
                </c:pt>
                <c:pt idx="9">
                  <c:v>2017</c:v>
                </c:pt>
              </c:numCache>
            </c:numRef>
          </c:cat>
          <c:val>
            <c:numRef>
              <c:f>Sheet4!$B$20:$K$20</c:f>
              <c:numCache>
                <c:formatCode>General</c:formatCode>
                <c:ptCount val="10"/>
                <c:pt idx="0">
                  <c:v>0.4</c:v>
                </c:pt>
                <c:pt idx="1">
                  <c:v>-4.3</c:v>
                </c:pt>
                <c:pt idx="2">
                  <c:v>2.1</c:v>
                </c:pt>
                <c:pt idx="3">
                  <c:v>1.7</c:v>
                </c:pt>
                <c:pt idx="4">
                  <c:v>-0.4</c:v>
                </c:pt>
                <c:pt idx="5">
                  <c:v>0.3</c:v>
                </c:pt>
                <c:pt idx="6">
                  <c:v>1.8</c:v>
                </c:pt>
                <c:pt idx="7">
                  <c:v>2.2999999999999998</c:v>
                </c:pt>
                <c:pt idx="8">
                  <c:v>2</c:v>
                </c:pt>
                <c:pt idx="9">
                  <c:v>2.4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A-D43D-48F5-99C0-758B9952E20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36100096"/>
        <c:axId val="136110080"/>
      </c:lineChart>
      <c:catAx>
        <c:axId val="1361000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low"/>
        <c:spPr>
          <a:noFill/>
          <a:ln w="9525" cap="flat" cmpd="sng" algn="ctr">
            <a:solidFill>
              <a:schemeClr val="bg1">
                <a:lumMod val="50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136110080"/>
        <c:crosses val="autoZero"/>
        <c:auto val="1"/>
        <c:lblAlgn val="ctr"/>
        <c:lblOffset val="100"/>
        <c:noMultiLvlLbl val="0"/>
      </c:catAx>
      <c:valAx>
        <c:axId val="13611008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75000"/>
                </a:schemeClr>
              </a:solidFill>
              <a:prstDash val="sysDash"/>
              <a:round/>
            </a:ln>
            <a:effectLst/>
          </c:spPr>
        </c:majorGridlines>
        <c:numFmt formatCode="#,##0" sourceLinked="0"/>
        <c:majorTickMark val="out"/>
        <c:minorTickMark val="none"/>
        <c:tickLblPos val="nextTo"/>
        <c:spPr>
          <a:noFill/>
          <a:ln>
            <a:solidFill>
              <a:schemeClr val="bg1">
                <a:lumMod val="50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136100096"/>
        <c:crosses val="autoZero"/>
        <c:crossBetween val="between"/>
      </c:valAx>
      <c:valAx>
        <c:axId val="136111616"/>
        <c:scaling>
          <c:orientation val="minMax"/>
          <c:max val="6"/>
          <c:min val="-8"/>
        </c:scaling>
        <c:delete val="0"/>
        <c:axPos val="r"/>
        <c:numFmt formatCode="#,##0" sourceLinked="0"/>
        <c:majorTickMark val="out"/>
        <c:minorTickMark val="none"/>
        <c:tickLblPos val="nextTo"/>
        <c:spPr>
          <a:noFill/>
          <a:ln>
            <a:solidFill>
              <a:schemeClr val="bg1">
                <a:lumMod val="50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136113152"/>
        <c:crosses val="max"/>
        <c:crossBetween val="between"/>
      </c:valAx>
      <c:catAx>
        <c:axId val="136113152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136111616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b"/>
      <c:legendEntry>
        <c:idx val="0"/>
        <c:delete val="1"/>
      </c:legendEntry>
      <c:layout>
        <c:manualLayout>
          <c:xMode val="edge"/>
          <c:yMode val="edge"/>
          <c:x val="0"/>
          <c:y val="0.91496794871794873"/>
          <c:w val="1"/>
          <c:h val="8.503205128205128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hu-HU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 sz="1600">
          <a:solidFill>
            <a:sysClr val="windowText" lastClr="000000"/>
          </a:solidFill>
        </a:defRPr>
      </a:pPr>
      <a:endParaRPr lang="hu-HU"/>
    </a:p>
  </c:txPr>
  <c:externalData r:id="rId1">
    <c:autoUpdate val="0"/>
  </c:externalData>
  <c:userShapes r:id="rId2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6257638888888887E-2"/>
          <c:y val="9.4341025641025644E-2"/>
          <c:w val="0.91433958333333332"/>
          <c:h val="0.74086748971193417"/>
        </c:manualLayout>
      </c:layout>
      <c:lineChart>
        <c:grouping val="standard"/>
        <c:varyColors val="0"/>
        <c:ser>
          <c:idx val="0"/>
          <c:order val="0"/>
          <c:tx>
            <c:strRef>
              <c:f>Sheet2!$E$2</c:f>
              <c:strCache>
                <c:ptCount val="1"/>
                <c:pt idx="0">
                  <c:v>GDP/fő</c:v>
                </c:pt>
              </c:strCache>
            </c:strRef>
          </c:tx>
          <c:spPr>
            <a:ln w="57150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numRef>
              <c:f>Sheet2!$D$3:$D$29</c:f>
              <c:numCache>
                <c:formatCode>m/d/yyyy</c:formatCode>
                <c:ptCount val="27"/>
                <c:pt idx="0">
                  <c:v>32874</c:v>
                </c:pt>
                <c:pt idx="1">
                  <c:v>33239</c:v>
                </c:pt>
                <c:pt idx="2">
                  <c:v>33604</c:v>
                </c:pt>
                <c:pt idx="3">
                  <c:v>33970</c:v>
                </c:pt>
                <c:pt idx="4">
                  <c:v>34335</c:v>
                </c:pt>
                <c:pt idx="5">
                  <c:v>34700</c:v>
                </c:pt>
                <c:pt idx="6">
                  <c:v>35065</c:v>
                </c:pt>
                <c:pt idx="7">
                  <c:v>35431</c:v>
                </c:pt>
                <c:pt idx="8">
                  <c:v>35796</c:v>
                </c:pt>
                <c:pt idx="9">
                  <c:v>36161</c:v>
                </c:pt>
                <c:pt idx="10">
                  <c:v>36526</c:v>
                </c:pt>
                <c:pt idx="11">
                  <c:v>36892</c:v>
                </c:pt>
                <c:pt idx="12">
                  <c:v>37257</c:v>
                </c:pt>
                <c:pt idx="13">
                  <c:v>37622</c:v>
                </c:pt>
                <c:pt idx="14">
                  <c:v>37987</c:v>
                </c:pt>
                <c:pt idx="15">
                  <c:v>38353</c:v>
                </c:pt>
                <c:pt idx="16">
                  <c:v>38718</c:v>
                </c:pt>
                <c:pt idx="17">
                  <c:v>39083</c:v>
                </c:pt>
                <c:pt idx="18">
                  <c:v>39448</c:v>
                </c:pt>
                <c:pt idx="19">
                  <c:v>39814</c:v>
                </c:pt>
                <c:pt idx="20">
                  <c:v>40179</c:v>
                </c:pt>
                <c:pt idx="21">
                  <c:v>40544</c:v>
                </c:pt>
                <c:pt idx="22">
                  <c:v>40909</c:v>
                </c:pt>
                <c:pt idx="23">
                  <c:v>41275</c:v>
                </c:pt>
                <c:pt idx="24">
                  <c:v>41640</c:v>
                </c:pt>
                <c:pt idx="25">
                  <c:v>42005</c:v>
                </c:pt>
                <c:pt idx="26">
                  <c:v>42370</c:v>
                </c:pt>
              </c:numCache>
            </c:numRef>
          </c:cat>
          <c:val>
            <c:numRef>
              <c:f>Sheet2!$E$3:$E$29</c:f>
              <c:numCache>
                <c:formatCode>0.0</c:formatCode>
                <c:ptCount val="27"/>
                <c:pt idx="0">
                  <c:v>38</c:v>
                </c:pt>
                <c:pt idx="1">
                  <c:v>33</c:v>
                </c:pt>
                <c:pt idx="2">
                  <c:v>32.1</c:v>
                </c:pt>
                <c:pt idx="3">
                  <c:v>32.299999999999997</c:v>
                </c:pt>
                <c:pt idx="4">
                  <c:v>32.799999999999997</c:v>
                </c:pt>
                <c:pt idx="5">
                  <c:v>32.6</c:v>
                </c:pt>
                <c:pt idx="6">
                  <c:v>32.1</c:v>
                </c:pt>
                <c:pt idx="7">
                  <c:v>32.6</c:v>
                </c:pt>
                <c:pt idx="8">
                  <c:v>33</c:v>
                </c:pt>
                <c:pt idx="9">
                  <c:v>33.200000000000003</c:v>
                </c:pt>
                <c:pt idx="10">
                  <c:v>33.799999999999997</c:v>
                </c:pt>
                <c:pt idx="11">
                  <c:v>35.1</c:v>
                </c:pt>
                <c:pt idx="12">
                  <c:v>36.6</c:v>
                </c:pt>
                <c:pt idx="13">
                  <c:v>38.299999999999997</c:v>
                </c:pt>
                <c:pt idx="14">
                  <c:v>39.799999999999997</c:v>
                </c:pt>
                <c:pt idx="15">
                  <c:v>41.4</c:v>
                </c:pt>
                <c:pt idx="16">
                  <c:v>42.2</c:v>
                </c:pt>
                <c:pt idx="17">
                  <c:v>41.3</c:v>
                </c:pt>
                <c:pt idx="18">
                  <c:v>41.4</c:v>
                </c:pt>
                <c:pt idx="19">
                  <c:v>40.6</c:v>
                </c:pt>
                <c:pt idx="20">
                  <c:v>40.5</c:v>
                </c:pt>
                <c:pt idx="21">
                  <c:v>40.6</c:v>
                </c:pt>
                <c:pt idx="22">
                  <c:v>40.4</c:v>
                </c:pt>
                <c:pt idx="23">
                  <c:v>41.9</c:v>
                </c:pt>
                <c:pt idx="24">
                  <c:v>44.2</c:v>
                </c:pt>
                <c:pt idx="25">
                  <c:v>46.3</c:v>
                </c:pt>
                <c:pt idx="26">
                  <c:v>47.8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F560-45AC-B935-F889A72CAB1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135660288"/>
        <c:axId val="135661824"/>
      </c:lineChart>
      <c:dateAx>
        <c:axId val="135660288"/>
        <c:scaling>
          <c:orientation val="minMax"/>
        </c:scaling>
        <c:delete val="0"/>
        <c:axPos val="b"/>
        <c:numFmt formatCode="yyyy" sourceLinked="0"/>
        <c:majorTickMark val="out"/>
        <c:minorTickMark val="none"/>
        <c:tickLblPos val="nextTo"/>
        <c:spPr>
          <a:noFill/>
          <a:ln w="9525" cap="flat" cmpd="sng" algn="ctr">
            <a:solidFill>
              <a:schemeClr val="bg1">
                <a:lumMod val="50000"/>
              </a:schemeClr>
            </a:solidFill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1600" b="0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135661824"/>
        <c:crosses val="autoZero"/>
        <c:auto val="1"/>
        <c:lblOffset val="100"/>
        <c:baseTimeUnit val="years"/>
        <c:majorUnit val="2"/>
        <c:majorTimeUnit val="years"/>
      </c:dateAx>
      <c:valAx>
        <c:axId val="135661824"/>
        <c:scaling>
          <c:orientation val="minMax"/>
          <c:min val="3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" sourceLinked="0"/>
        <c:majorTickMark val="out"/>
        <c:minorTickMark val="none"/>
        <c:tickLblPos val="nextTo"/>
        <c:spPr>
          <a:noFill/>
          <a:ln>
            <a:solidFill>
              <a:schemeClr val="bg1">
                <a:lumMod val="50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135660288"/>
        <c:crosses val="autoZero"/>
        <c:crossBetween val="between"/>
        <c:majorUnit val="3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 sz="1600">
          <a:solidFill>
            <a:sysClr val="windowText" lastClr="000000"/>
          </a:solidFill>
        </a:defRPr>
      </a:pPr>
      <a:endParaRPr lang="hu-HU"/>
    </a:p>
  </c:txPr>
  <c:externalData r:id="rId1">
    <c:autoUpdate val="0"/>
  </c:externalData>
  <c:userShapes r:id="rId2"/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36616960"/>
        <c:axId val="139399936"/>
      </c:barChart>
      <c:catAx>
        <c:axId val="136616960"/>
        <c:scaling>
          <c:orientation val="minMax"/>
        </c:scaling>
        <c:delete val="0"/>
        <c:axPos val="b"/>
        <c:majorTickMark val="out"/>
        <c:minorTickMark val="none"/>
        <c:tickLblPos val="nextTo"/>
        <c:crossAx val="139399936"/>
        <c:crosses val="autoZero"/>
        <c:auto val="1"/>
        <c:lblAlgn val="ctr"/>
        <c:lblOffset val="100"/>
        <c:noMultiLvlLbl val="0"/>
      </c:catAx>
      <c:valAx>
        <c:axId val="139399936"/>
        <c:scaling>
          <c:orientation val="minMax"/>
        </c:scaling>
        <c:delete val="0"/>
        <c:axPos val="l"/>
        <c:majorGridlines/>
        <c:majorTickMark val="out"/>
        <c:minorTickMark val="none"/>
        <c:tickLblPos val="nextTo"/>
        <c:crossAx val="136616960"/>
        <c:crosses val="autoZero"/>
        <c:crossBetween val="between"/>
      </c:valAx>
    </c:plotArea>
    <c:legend>
      <c:legendPos val="r"/>
      <c:overlay val="0"/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>
          <a:solidFill>
            <a:srgbClr val="002060"/>
          </a:solidFill>
          <a:latin typeface="Trebuchet MS" panose="020B0603020202020204" pitchFamily="34" charset="0"/>
        </a:defRPr>
      </a:pPr>
      <a:endParaRPr lang="hu-HU"/>
    </a:p>
  </c:txPr>
  <c:externalData r:id="rId1">
    <c:autoUpdate val="0"/>
  </c:externalData>
  <c:userShapes r:id="rId2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F0421D5-5382-4DEF-8B00-882483162C23}" type="doc">
      <dgm:prSet loTypeId="urn:microsoft.com/office/officeart/2005/8/layout/cycle4" loCatId="matrix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hu-HU"/>
        </a:p>
      </dgm:t>
    </dgm:pt>
    <dgm:pt modelId="{EC79AFE0-6A96-4A67-808C-BCCF38D41B93}">
      <dgm:prSet phldrT="[Szöveg]" custT="1"/>
      <dgm:spPr>
        <a:solidFill>
          <a:srgbClr val="00B0F0"/>
        </a:solidFill>
      </dgm:spPr>
      <dgm:t>
        <a:bodyPr/>
        <a:lstStyle/>
        <a:p>
          <a:r>
            <a:rPr lang="hu-HU" sz="2300" noProof="0" dirty="0"/>
            <a:t>Gazdasági</a:t>
          </a:r>
          <a:endParaRPr lang="en-AU" sz="2300" noProof="0" dirty="0"/>
        </a:p>
      </dgm:t>
    </dgm:pt>
    <dgm:pt modelId="{5A19109C-E33B-43CB-B5BF-B3AC44808035}" type="parTrans" cxnId="{548DA8A9-5CAF-40B1-8DA8-1E4C72A65F6C}">
      <dgm:prSet/>
      <dgm:spPr/>
      <dgm:t>
        <a:bodyPr/>
        <a:lstStyle/>
        <a:p>
          <a:endParaRPr lang="hu-HU"/>
        </a:p>
      </dgm:t>
    </dgm:pt>
    <dgm:pt modelId="{1069CDE3-B011-41C0-B5CC-FD0F23527167}" type="sibTrans" cxnId="{548DA8A9-5CAF-40B1-8DA8-1E4C72A65F6C}">
      <dgm:prSet/>
      <dgm:spPr/>
      <dgm:t>
        <a:bodyPr/>
        <a:lstStyle/>
        <a:p>
          <a:endParaRPr lang="hu-HU"/>
        </a:p>
      </dgm:t>
    </dgm:pt>
    <dgm:pt modelId="{202AA1B4-AD2C-46D4-9EF4-510B6761257A}">
      <dgm:prSet phldrT="[Szöveg]"/>
      <dgm:spPr>
        <a:solidFill>
          <a:schemeClr val="accent4"/>
        </a:solidFill>
      </dgm:spPr>
      <dgm:t>
        <a:bodyPr/>
        <a:lstStyle/>
        <a:p>
          <a:r>
            <a:rPr lang="hu-HU" dirty="0"/>
            <a:t>Pénzügyi</a:t>
          </a:r>
        </a:p>
      </dgm:t>
    </dgm:pt>
    <dgm:pt modelId="{EB950B58-9322-4235-8E38-197F022ED7AA}" type="parTrans" cxnId="{156804F2-1F5E-410E-8B01-5E79DD15D071}">
      <dgm:prSet/>
      <dgm:spPr/>
      <dgm:t>
        <a:bodyPr/>
        <a:lstStyle/>
        <a:p>
          <a:endParaRPr lang="hu-HU"/>
        </a:p>
      </dgm:t>
    </dgm:pt>
    <dgm:pt modelId="{C20E934D-1DD0-4F18-BDC9-13DD928FDCBD}" type="sibTrans" cxnId="{156804F2-1F5E-410E-8B01-5E79DD15D071}">
      <dgm:prSet/>
      <dgm:spPr/>
      <dgm:t>
        <a:bodyPr/>
        <a:lstStyle/>
        <a:p>
          <a:endParaRPr lang="hu-HU"/>
        </a:p>
      </dgm:t>
    </dgm:pt>
    <dgm:pt modelId="{386C7716-3DA5-47D4-BF8B-09440AFA2300}">
      <dgm:prSet phldrT="[Szöveg]"/>
      <dgm:spPr>
        <a:solidFill>
          <a:schemeClr val="accent6"/>
        </a:solidFill>
      </dgm:spPr>
      <dgm:t>
        <a:bodyPr/>
        <a:lstStyle/>
        <a:p>
          <a:r>
            <a:rPr lang="hu-HU" noProof="0" dirty="0"/>
            <a:t>Ökológiai</a:t>
          </a:r>
          <a:endParaRPr lang="en-AU" noProof="0" dirty="0"/>
        </a:p>
      </dgm:t>
    </dgm:pt>
    <dgm:pt modelId="{A4349643-AFBA-45E2-AF15-616BAF813376}" type="parTrans" cxnId="{3089B602-0FEC-4E97-A4A3-52BB614C93C1}">
      <dgm:prSet/>
      <dgm:spPr/>
      <dgm:t>
        <a:bodyPr/>
        <a:lstStyle/>
        <a:p>
          <a:endParaRPr lang="hu-HU"/>
        </a:p>
      </dgm:t>
    </dgm:pt>
    <dgm:pt modelId="{6E2A759F-52F5-42D4-B766-5997CCD5B9ED}" type="sibTrans" cxnId="{3089B602-0FEC-4E97-A4A3-52BB614C93C1}">
      <dgm:prSet/>
      <dgm:spPr/>
      <dgm:t>
        <a:bodyPr/>
        <a:lstStyle/>
        <a:p>
          <a:endParaRPr lang="hu-HU"/>
        </a:p>
      </dgm:t>
    </dgm:pt>
    <dgm:pt modelId="{FEFB2DC2-F211-454E-B8B9-A677673794D5}">
      <dgm:prSet phldrT="[Szöveg]"/>
      <dgm:spPr>
        <a:solidFill>
          <a:schemeClr val="accent3"/>
        </a:solidFill>
      </dgm:spPr>
      <dgm:t>
        <a:bodyPr/>
        <a:lstStyle/>
        <a:p>
          <a:r>
            <a:rPr lang="hu-HU" noProof="0" dirty="0"/>
            <a:t>Társadalmi</a:t>
          </a:r>
          <a:endParaRPr lang="en-AU" noProof="0" dirty="0"/>
        </a:p>
      </dgm:t>
    </dgm:pt>
    <dgm:pt modelId="{EC8D3DFF-AE3E-497F-9D84-CB332E0442F7}" type="parTrans" cxnId="{BD4FADBD-D42C-4B6B-B49D-CDBDE4156701}">
      <dgm:prSet/>
      <dgm:spPr/>
      <dgm:t>
        <a:bodyPr/>
        <a:lstStyle/>
        <a:p>
          <a:endParaRPr lang="hu-HU"/>
        </a:p>
      </dgm:t>
    </dgm:pt>
    <dgm:pt modelId="{999C2EC7-EB2B-4C0A-BEE7-319418316F95}" type="sibTrans" cxnId="{BD4FADBD-D42C-4B6B-B49D-CDBDE4156701}">
      <dgm:prSet/>
      <dgm:spPr/>
      <dgm:t>
        <a:bodyPr/>
        <a:lstStyle/>
        <a:p>
          <a:endParaRPr lang="hu-HU"/>
        </a:p>
      </dgm:t>
    </dgm:pt>
    <dgm:pt modelId="{0B31F69A-E2E4-4B3F-A9A4-1F8083965B88}" type="pres">
      <dgm:prSet presAssocID="{0F0421D5-5382-4DEF-8B00-882483162C23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</dgm:pt>
    <dgm:pt modelId="{CCAC1115-05E0-4EBC-B3E8-5F17FAE35754}" type="pres">
      <dgm:prSet presAssocID="{0F0421D5-5382-4DEF-8B00-882483162C23}" presName="children" presStyleCnt="0"/>
      <dgm:spPr/>
    </dgm:pt>
    <dgm:pt modelId="{DAEEB97E-C9FA-46E7-B4EA-D7E07E74D684}" type="pres">
      <dgm:prSet presAssocID="{0F0421D5-5382-4DEF-8B00-882483162C23}" presName="childPlaceholder" presStyleCnt="0"/>
      <dgm:spPr/>
    </dgm:pt>
    <dgm:pt modelId="{867977C2-5F5C-4D32-AF0E-54A7A3E499D3}" type="pres">
      <dgm:prSet presAssocID="{0F0421D5-5382-4DEF-8B00-882483162C23}" presName="circle" presStyleCnt="0"/>
      <dgm:spPr/>
    </dgm:pt>
    <dgm:pt modelId="{08998574-F1C5-406C-A77C-EBD3D7DE0704}" type="pres">
      <dgm:prSet presAssocID="{0F0421D5-5382-4DEF-8B00-882483162C23}" presName="quadrant1" presStyleLbl="node1" presStyleIdx="0" presStyleCnt="4" custScaleX="99918">
        <dgm:presLayoutVars>
          <dgm:chMax val="1"/>
          <dgm:bulletEnabled val="1"/>
        </dgm:presLayoutVars>
      </dgm:prSet>
      <dgm:spPr/>
    </dgm:pt>
    <dgm:pt modelId="{C2F1D8AC-B9F1-4818-9C31-A640DA61EFCA}" type="pres">
      <dgm:prSet presAssocID="{0F0421D5-5382-4DEF-8B00-882483162C23}" presName="quadrant2" presStyleLbl="node1" presStyleIdx="1" presStyleCnt="4">
        <dgm:presLayoutVars>
          <dgm:chMax val="1"/>
          <dgm:bulletEnabled val="1"/>
        </dgm:presLayoutVars>
      </dgm:prSet>
      <dgm:spPr/>
    </dgm:pt>
    <dgm:pt modelId="{AB9A54F9-0E73-4D7E-BECB-80DE600CBA51}" type="pres">
      <dgm:prSet presAssocID="{0F0421D5-5382-4DEF-8B00-882483162C23}" presName="quadrant3" presStyleLbl="node1" presStyleIdx="2" presStyleCnt="4">
        <dgm:presLayoutVars>
          <dgm:chMax val="1"/>
          <dgm:bulletEnabled val="1"/>
        </dgm:presLayoutVars>
      </dgm:prSet>
      <dgm:spPr/>
    </dgm:pt>
    <dgm:pt modelId="{584F0881-DB3B-4663-B119-5D3D78427367}" type="pres">
      <dgm:prSet presAssocID="{0F0421D5-5382-4DEF-8B00-882483162C23}" presName="quadrant4" presStyleLbl="node1" presStyleIdx="3" presStyleCnt="4">
        <dgm:presLayoutVars>
          <dgm:chMax val="1"/>
          <dgm:bulletEnabled val="1"/>
        </dgm:presLayoutVars>
      </dgm:prSet>
      <dgm:spPr/>
    </dgm:pt>
    <dgm:pt modelId="{F4958042-36C6-4EDC-828F-3AA5EFD5D8D2}" type="pres">
      <dgm:prSet presAssocID="{0F0421D5-5382-4DEF-8B00-882483162C23}" presName="quadrantPlaceholder" presStyleCnt="0"/>
      <dgm:spPr/>
    </dgm:pt>
    <dgm:pt modelId="{041693ED-5A2B-4247-8F61-D10B5A08A921}" type="pres">
      <dgm:prSet presAssocID="{0F0421D5-5382-4DEF-8B00-882483162C23}" presName="center1" presStyleLbl="fgShp" presStyleIdx="0" presStyleCnt="2" custLinFactX="257977" custLinFactY="100000" custLinFactNeighborX="300000" custLinFactNeighborY="110358"/>
      <dgm:spPr>
        <a:noFill/>
      </dgm:spPr>
    </dgm:pt>
    <dgm:pt modelId="{743BFE72-03EF-425E-B60E-E6A6D901BC6D}" type="pres">
      <dgm:prSet presAssocID="{0F0421D5-5382-4DEF-8B00-882483162C23}" presName="center2" presStyleLbl="fgShp" presStyleIdx="1" presStyleCnt="2" custLinFactX="243805" custLinFactNeighborX="300000" custLinFactNeighborY="-2736"/>
      <dgm:spPr>
        <a:noFill/>
      </dgm:spPr>
    </dgm:pt>
  </dgm:ptLst>
  <dgm:cxnLst>
    <dgm:cxn modelId="{3089B602-0FEC-4E97-A4A3-52BB614C93C1}" srcId="{0F0421D5-5382-4DEF-8B00-882483162C23}" destId="{386C7716-3DA5-47D4-BF8B-09440AFA2300}" srcOrd="2" destOrd="0" parTransId="{A4349643-AFBA-45E2-AF15-616BAF813376}" sibTransId="{6E2A759F-52F5-42D4-B766-5997CCD5B9ED}"/>
    <dgm:cxn modelId="{42130F1E-2BAD-4379-853F-3BE57162A7DC}" type="presOf" srcId="{386C7716-3DA5-47D4-BF8B-09440AFA2300}" destId="{AB9A54F9-0E73-4D7E-BECB-80DE600CBA51}" srcOrd="0" destOrd="0" presId="urn:microsoft.com/office/officeart/2005/8/layout/cycle4"/>
    <dgm:cxn modelId="{A4E6331F-2B00-4AAA-AD73-C005960BD005}" type="presOf" srcId="{EC79AFE0-6A96-4A67-808C-BCCF38D41B93}" destId="{08998574-F1C5-406C-A77C-EBD3D7DE0704}" srcOrd="0" destOrd="0" presId="urn:microsoft.com/office/officeart/2005/8/layout/cycle4"/>
    <dgm:cxn modelId="{548DA8A9-5CAF-40B1-8DA8-1E4C72A65F6C}" srcId="{0F0421D5-5382-4DEF-8B00-882483162C23}" destId="{EC79AFE0-6A96-4A67-808C-BCCF38D41B93}" srcOrd="0" destOrd="0" parTransId="{5A19109C-E33B-43CB-B5BF-B3AC44808035}" sibTransId="{1069CDE3-B011-41C0-B5CC-FD0F23527167}"/>
    <dgm:cxn modelId="{B1D090B4-2F0D-4164-973A-4E72B04C6C5A}" type="presOf" srcId="{FEFB2DC2-F211-454E-B8B9-A677673794D5}" destId="{584F0881-DB3B-4663-B119-5D3D78427367}" srcOrd="0" destOrd="0" presId="urn:microsoft.com/office/officeart/2005/8/layout/cycle4"/>
    <dgm:cxn modelId="{BD4FADBD-D42C-4B6B-B49D-CDBDE4156701}" srcId="{0F0421D5-5382-4DEF-8B00-882483162C23}" destId="{FEFB2DC2-F211-454E-B8B9-A677673794D5}" srcOrd="3" destOrd="0" parTransId="{EC8D3DFF-AE3E-497F-9D84-CB332E0442F7}" sibTransId="{999C2EC7-EB2B-4C0A-BEE7-319418316F95}"/>
    <dgm:cxn modelId="{6B5352DF-BE4A-4664-A041-D838EAD37019}" type="presOf" srcId="{202AA1B4-AD2C-46D4-9EF4-510B6761257A}" destId="{C2F1D8AC-B9F1-4818-9C31-A640DA61EFCA}" srcOrd="0" destOrd="0" presId="urn:microsoft.com/office/officeart/2005/8/layout/cycle4"/>
    <dgm:cxn modelId="{B26516E7-98F1-4431-B212-4674F3550648}" type="presOf" srcId="{0F0421D5-5382-4DEF-8B00-882483162C23}" destId="{0B31F69A-E2E4-4B3F-A9A4-1F8083965B88}" srcOrd="0" destOrd="0" presId="urn:microsoft.com/office/officeart/2005/8/layout/cycle4"/>
    <dgm:cxn modelId="{156804F2-1F5E-410E-8B01-5E79DD15D071}" srcId="{0F0421D5-5382-4DEF-8B00-882483162C23}" destId="{202AA1B4-AD2C-46D4-9EF4-510B6761257A}" srcOrd="1" destOrd="0" parTransId="{EB950B58-9322-4235-8E38-197F022ED7AA}" sibTransId="{C20E934D-1DD0-4F18-BDC9-13DD928FDCBD}"/>
    <dgm:cxn modelId="{BE8AFFC4-50EB-4703-99BE-36C34008F497}" type="presParOf" srcId="{0B31F69A-E2E4-4B3F-A9A4-1F8083965B88}" destId="{CCAC1115-05E0-4EBC-B3E8-5F17FAE35754}" srcOrd="0" destOrd="0" presId="urn:microsoft.com/office/officeart/2005/8/layout/cycle4"/>
    <dgm:cxn modelId="{F04AAB6A-1043-4B79-9615-5965B27D0316}" type="presParOf" srcId="{CCAC1115-05E0-4EBC-B3E8-5F17FAE35754}" destId="{DAEEB97E-C9FA-46E7-B4EA-D7E07E74D684}" srcOrd="0" destOrd="0" presId="urn:microsoft.com/office/officeart/2005/8/layout/cycle4"/>
    <dgm:cxn modelId="{33C4DFA0-3EFB-4975-8137-22EABF8A1255}" type="presParOf" srcId="{0B31F69A-E2E4-4B3F-A9A4-1F8083965B88}" destId="{867977C2-5F5C-4D32-AF0E-54A7A3E499D3}" srcOrd="1" destOrd="0" presId="urn:microsoft.com/office/officeart/2005/8/layout/cycle4"/>
    <dgm:cxn modelId="{1DC9E803-BF17-4783-842D-EDA8B24F0C4B}" type="presParOf" srcId="{867977C2-5F5C-4D32-AF0E-54A7A3E499D3}" destId="{08998574-F1C5-406C-A77C-EBD3D7DE0704}" srcOrd="0" destOrd="0" presId="urn:microsoft.com/office/officeart/2005/8/layout/cycle4"/>
    <dgm:cxn modelId="{5BE2B9A4-6F53-4430-9263-5FFB70B4686B}" type="presParOf" srcId="{867977C2-5F5C-4D32-AF0E-54A7A3E499D3}" destId="{C2F1D8AC-B9F1-4818-9C31-A640DA61EFCA}" srcOrd="1" destOrd="0" presId="urn:microsoft.com/office/officeart/2005/8/layout/cycle4"/>
    <dgm:cxn modelId="{7882FB63-67D8-4985-B235-03F5D844868D}" type="presParOf" srcId="{867977C2-5F5C-4D32-AF0E-54A7A3E499D3}" destId="{AB9A54F9-0E73-4D7E-BECB-80DE600CBA51}" srcOrd="2" destOrd="0" presId="urn:microsoft.com/office/officeart/2005/8/layout/cycle4"/>
    <dgm:cxn modelId="{E42E5A51-2823-468E-84A6-1C0958A62E62}" type="presParOf" srcId="{867977C2-5F5C-4D32-AF0E-54A7A3E499D3}" destId="{584F0881-DB3B-4663-B119-5D3D78427367}" srcOrd="3" destOrd="0" presId="urn:microsoft.com/office/officeart/2005/8/layout/cycle4"/>
    <dgm:cxn modelId="{701E7621-EFDB-4653-93FE-F283AAAF3986}" type="presParOf" srcId="{867977C2-5F5C-4D32-AF0E-54A7A3E499D3}" destId="{F4958042-36C6-4EDC-828F-3AA5EFD5D8D2}" srcOrd="4" destOrd="0" presId="urn:microsoft.com/office/officeart/2005/8/layout/cycle4"/>
    <dgm:cxn modelId="{5A8D91A3-FD89-47D3-8CA4-BBF048AEF37C}" type="presParOf" srcId="{0B31F69A-E2E4-4B3F-A9A4-1F8083965B88}" destId="{041693ED-5A2B-4247-8F61-D10B5A08A921}" srcOrd="2" destOrd="0" presId="urn:microsoft.com/office/officeart/2005/8/layout/cycle4"/>
    <dgm:cxn modelId="{732AA3D0-CBA2-444F-BC15-B15490CBDB42}" type="presParOf" srcId="{0B31F69A-E2E4-4B3F-A9A4-1F8083965B88}" destId="{743BFE72-03EF-425E-B60E-E6A6D901BC6D}" srcOrd="3" destOrd="0" presId="urn:microsoft.com/office/officeart/2005/8/layout/cycle4"/>
  </dgm:cxnLst>
  <dgm:bg>
    <a:solidFill>
      <a:schemeClr val="lt1">
        <a:hueOff val="0"/>
        <a:satOff val="0"/>
        <a:lumOff val="0"/>
      </a:schemeClr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4458377-0B1E-4D54-998C-DB8EA953D2AE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hu-HU"/>
        </a:p>
      </dgm:t>
    </dgm:pt>
    <dgm:pt modelId="{59A2FA06-408E-4CF4-B9AF-5B35F39F9C3E}">
      <dgm:prSet phldrT="[Szöveg]"/>
      <dgm:spPr>
        <a:gradFill flip="none" rotWithShape="0">
          <a:gsLst>
            <a:gs pos="0">
              <a:schemeClr val="accent1">
                <a:shade val="30000"/>
                <a:satMod val="115000"/>
              </a:schemeClr>
            </a:gs>
            <a:gs pos="50000">
              <a:schemeClr val="accent1">
                <a:shade val="67500"/>
                <a:satMod val="115000"/>
              </a:schemeClr>
            </a:gs>
            <a:gs pos="100000">
              <a:schemeClr val="accent1">
                <a:shade val="100000"/>
                <a:satMod val="115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hu-HU" dirty="0"/>
            <a:t>1. </a:t>
          </a:r>
          <a:r>
            <a:rPr lang="hu-HU" noProof="0" dirty="0"/>
            <a:t>Demográfiai csapda</a:t>
          </a:r>
          <a:endParaRPr lang="en-AU" noProof="0" dirty="0"/>
        </a:p>
      </dgm:t>
    </dgm:pt>
    <dgm:pt modelId="{99116248-A6CB-4D3C-BA29-083F81D0F82D}" type="parTrans" cxnId="{59498D36-1C54-4BB7-B908-6FE1D92D511E}">
      <dgm:prSet/>
      <dgm:spPr/>
      <dgm:t>
        <a:bodyPr/>
        <a:lstStyle/>
        <a:p>
          <a:endParaRPr lang="hu-HU"/>
        </a:p>
      </dgm:t>
    </dgm:pt>
    <dgm:pt modelId="{15A48455-2DB1-4101-9C62-1A686E33024E}" type="sibTrans" cxnId="{59498D36-1C54-4BB7-B908-6FE1D92D511E}">
      <dgm:prSet/>
      <dgm:spPr/>
      <dgm:t>
        <a:bodyPr/>
        <a:lstStyle/>
        <a:p>
          <a:endParaRPr lang="hu-HU"/>
        </a:p>
      </dgm:t>
    </dgm:pt>
    <dgm:pt modelId="{BAFC1388-76FD-4FF9-8FD0-6443FB46D70F}">
      <dgm:prSet phldrT="[Szöveg]"/>
      <dgm:spPr>
        <a:gradFill flip="none" rotWithShape="0">
          <a:gsLst>
            <a:gs pos="0">
              <a:schemeClr val="accent1">
                <a:shade val="30000"/>
                <a:satMod val="115000"/>
              </a:schemeClr>
            </a:gs>
            <a:gs pos="50000">
              <a:schemeClr val="accent1">
                <a:shade val="67500"/>
                <a:satMod val="115000"/>
              </a:schemeClr>
            </a:gs>
            <a:gs pos="100000">
              <a:schemeClr val="accent1">
                <a:shade val="100000"/>
                <a:satMod val="115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hu-HU" dirty="0"/>
            <a:t>2. A képzett munkaerő globális hiánya</a:t>
          </a:r>
          <a:endParaRPr lang="en-AU" noProof="0" dirty="0"/>
        </a:p>
      </dgm:t>
    </dgm:pt>
    <dgm:pt modelId="{B0487DE8-2CF5-43B7-9438-56F9ED2C51F1}" type="parTrans" cxnId="{954C2A0E-EAB1-42EF-AAAD-4FB3C2028602}">
      <dgm:prSet/>
      <dgm:spPr/>
      <dgm:t>
        <a:bodyPr/>
        <a:lstStyle/>
        <a:p>
          <a:endParaRPr lang="hu-HU"/>
        </a:p>
      </dgm:t>
    </dgm:pt>
    <dgm:pt modelId="{8C7F4AE5-AA76-4DBC-9554-26AFBE285A28}" type="sibTrans" cxnId="{954C2A0E-EAB1-42EF-AAAD-4FB3C2028602}">
      <dgm:prSet/>
      <dgm:spPr/>
      <dgm:t>
        <a:bodyPr/>
        <a:lstStyle/>
        <a:p>
          <a:endParaRPr lang="hu-HU"/>
        </a:p>
      </dgm:t>
    </dgm:pt>
    <dgm:pt modelId="{39BE458A-3C2C-4C3B-BA55-DEB77037C4DF}">
      <dgm:prSet phldrT="[Szöveg]"/>
      <dgm:spPr>
        <a:gradFill flip="none" rotWithShape="0">
          <a:gsLst>
            <a:gs pos="0">
              <a:schemeClr val="accent1">
                <a:shade val="30000"/>
                <a:satMod val="115000"/>
              </a:schemeClr>
            </a:gs>
            <a:gs pos="50000">
              <a:schemeClr val="accent1">
                <a:shade val="67500"/>
                <a:satMod val="115000"/>
              </a:schemeClr>
            </a:gs>
            <a:gs pos="100000">
              <a:schemeClr val="accent1">
                <a:shade val="100000"/>
                <a:satMod val="115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hu-HU" dirty="0"/>
            <a:t>3. </a:t>
          </a:r>
          <a:r>
            <a:rPr lang="hu-HU" noProof="0" dirty="0"/>
            <a:t>A hazai alacsony hozzáadott érték csapdája</a:t>
          </a:r>
          <a:endParaRPr lang="en-AU" noProof="0" dirty="0"/>
        </a:p>
      </dgm:t>
    </dgm:pt>
    <dgm:pt modelId="{330C39E0-D607-4301-B47A-5A9682877416}" type="parTrans" cxnId="{D5C1B2B1-5B84-45ED-9AB7-D158D9C75E78}">
      <dgm:prSet/>
      <dgm:spPr/>
      <dgm:t>
        <a:bodyPr/>
        <a:lstStyle/>
        <a:p>
          <a:endParaRPr lang="hu-HU"/>
        </a:p>
      </dgm:t>
    </dgm:pt>
    <dgm:pt modelId="{F911C319-5D93-4B15-8136-8822887B0089}" type="sibTrans" cxnId="{D5C1B2B1-5B84-45ED-9AB7-D158D9C75E78}">
      <dgm:prSet/>
      <dgm:spPr/>
      <dgm:t>
        <a:bodyPr/>
        <a:lstStyle/>
        <a:p>
          <a:endParaRPr lang="hu-HU"/>
        </a:p>
      </dgm:t>
    </dgm:pt>
    <dgm:pt modelId="{8EFD9E98-45F2-471B-8C29-C72DB37DED01}">
      <dgm:prSet phldrT="[Szöveg]"/>
      <dgm:spPr>
        <a:gradFill flip="none" rotWithShape="0">
          <a:gsLst>
            <a:gs pos="0">
              <a:schemeClr val="accent1">
                <a:shade val="30000"/>
                <a:satMod val="115000"/>
              </a:schemeClr>
            </a:gs>
            <a:gs pos="50000">
              <a:schemeClr val="accent1">
                <a:shade val="67500"/>
                <a:satMod val="115000"/>
              </a:schemeClr>
            </a:gs>
            <a:gs pos="100000">
              <a:schemeClr val="accent1">
                <a:shade val="100000"/>
                <a:satMod val="115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hu-HU" dirty="0"/>
            <a:t>5. </a:t>
          </a:r>
          <a:r>
            <a:rPr lang="hu-HU" noProof="0" dirty="0"/>
            <a:t>Finanszírozási csapda</a:t>
          </a:r>
          <a:endParaRPr lang="en-AU" noProof="0" dirty="0"/>
        </a:p>
      </dgm:t>
    </dgm:pt>
    <dgm:pt modelId="{D72C09C6-1A36-4F88-BCD1-6D7BBBDA9953}" type="parTrans" cxnId="{270B62B2-4155-456C-B216-8A971C725375}">
      <dgm:prSet/>
      <dgm:spPr/>
      <dgm:t>
        <a:bodyPr/>
        <a:lstStyle/>
        <a:p>
          <a:endParaRPr lang="hu-HU"/>
        </a:p>
      </dgm:t>
    </dgm:pt>
    <dgm:pt modelId="{C26A8436-33B7-4271-870B-DECDDB7591A9}" type="sibTrans" cxnId="{270B62B2-4155-456C-B216-8A971C725375}">
      <dgm:prSet/>
      <dgm:spPr/>
      <dgm:t>
        <a:bodyPr/>
        <a:lstStyle/>
        <a:p>
          <a:endParaRPr lang="hu-HU"/>
        </a:p>
      </dgm:t>
    </dgm:pt>
    <dgm:pt modelId="{5870FB86-5CA7-4B6E-AC7F-7D960333FC52}">
      <dgm:prSet phldrT="[Szöveg]"/>
      <dgm:spPr>
        <a:gradFill flip="none" rotWithShape="0">
          <a:gsLst>
            <a:gs pos="0">
              <a:schemeClr val="accent1">
                <a:shade val="30000"/>
                <a:satMod val="115000"/>
              </a:schemeClr>
            </a:gs>
            <a:gs pos="50000">
              <a:schemeClr val="accent1">
                <a:shade val="67500"/>
                <a:satMod val="115000"/>
              </a:schemeClr>
            </a:gs>
            <a:gs pos="100000">
              <a:schemeClr val="accent1">
                <a:shade val="100000"/>
                <a:satMod val="115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hu-HU" dirty="0"/>
            <a:t>4. </a:t>
          </a:r>
          <a:r>
            <a:rPr lang="hu-HU" noProof="0" dirty="0"/>
            <a:t>Dualitási csapda</a:t>
          </a:r>
          <a:endParaRPr lang="en-AU" noProof="0" dirty="0"/>
        </a:p>
      </dgm:t>
    </dgm:pt>
    <dgm:pt modelId="{97281B66-95FE-4EB9-B718-F6D87400C4A4}" type="parTrans" cxnId="{28BEC2F0-2226-471E-BBEA-612DDE9720A3}">
      <dgm:prSet/>
      <dgm:spPr/>
      <dgm:t>
        <a:bodyPr/>
        <a:lstStyle/>
        <a:p>
          <a:endParaRPr lang="hu-HU"/>
        </a:p>
      </dgm:t>
    </dgm:pt>
    <dgm:pt modelId="{AD42B760-3B48-418D-8E5D-460D10CD9F4C}" type="sibTrans" cxnId="{28BEC2F0-2226-471E-BBEA-612DDE9720A3}">
      <dgm:prSet/>
      <dgm:spPr/>
      <dgm:t>
        <a:bodyPr/>
        <a:lstStyle/>
        <a:p>
          <a:endParaRPr lang="hu-HU"/>
        </a:p>
      </dgm:t>
    </dgm:pt>
    <dgm:pt modelId="{EFF1402A-1240-4241-A3EC-501BEED5CD56}">
      <dgm:prSet phldrT="[Szöveg]"/>
      <dgm:spPr>
        <a:gradFill flip="none" rotWithShape="0">
          <a:gsLst>
            <a:gs pos="0">
              <a:schemeClr val="accent1">
                <a:shade val="30000"/>
                <a:satMod val="115000"/>
              </a:schemeClr>
            </a:gs>
            <a:gs pos="50000">
              <a:schemeClr val="accent1">
                <a:shade val="67500"/>
                <a:satMod val="115000"/>
              </a:schemeClr>
            </a:gs>
            <a:gs pos="100000">
              <a:schemeClr val="accent1">
                <a:shade val="100000"/>
                <a:satMod val="115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hu-HU" dirty="0"/>
            <a:t>6. </a:t>
          </a:r>
          <a:r>
            <a:rPr lang="hu-HU" noProof="0" dirty="0"/>
            <a:t>Társadalmi csapdák</a:t>
          </a:r>
          <a:endParaRPr lang="en-AU" noProof="0" dirty="0"/>
        </a:p>
      </dgm:t>
    </dgm:pt>
    <dgm:pt modelId="{2D299B81-D1D0-4DA0-8617-84284392D4BA}" type="parTrans" cxnId="{7B971824-E1C8-4783-A2EF-4E4C692FC0A8}">
      <dgm:prSet/>
      <dgm:spPr/>
      <dgm:t>
        <a:bodyPr/>
        <a:lstStyle/>
        <a:p>
          <a:endParaRPr lang="hu-HU"/>
        </a:p>
      </dgm:t>
    </dgm:pt>
    <dgm:pt modelId="{1D594378-2241-409C-8D26-E7FDA281C427}" type="sibTrans" cxnId="{7B971824-E1C8-4783-A2EF-4E4C692FC0A8}">
      <dgm:prSet/>
      <dgm:spPr/>
      <dgm:t>
        <a:bodyPr/>
        <a:lstStyle/>
        <a:p>
          <a:endParaRPr lang="hu-HU"/>
        </a:p>
      </dgm:t>
    </dgm:pt>
    <dgm:pt modelId="{9DADA1AE-A2CF-4F7A-BA60-83A97E23174F}" type="pres">
      <dgm:prSet presAssocID="{F4458377-0B1E-4D54-998C-DB8EA953D2AE}" presName="linear" presStyleCnt="0">
        <dgm:presLayoutVars>
          <dgm:dir/>
          <dgm:animLvl val="lvl"/>
          <dgm:resizeHandles val="exact"/>
        </dgm:presLayoutVars>
      </dgm:prSet>
      <dgm:spPr/>
    </dgm:pt>
    <dgm:pt modelId="{B6A5F5E3-C3DE-403B-8FFA-FFA88B183703}" type="pres">
      <dgm:prSet presAssocID="{59A2FA06-408E-4CF4-B9AF-5B35F39F9C3E}" presName="parentLin" presStyleCnt="0"/>
      <dgm:spPr/>
    </dgm:pt>
    <dgm:pt modelId="{6B992662-8124-4059-8E0A-473017A86FEA}" type="pres">
      <dgm:prSet presAssocID="{59A2FA06-408E-4CF4-B9AF-5B35F39F9C3E}" presName="parentLeftMargin" presStyleLbl="node1" presStyleIdx="0" presStyleCnt="6"/>
      <dgm:spPr/>
    </dgm:pt>
    <dgm:pt modelId="{D5B53CAC-2688-47AF-8BA0-EA26753C69F8}" type="pres">
      <dgm:prSet presAssocID="{59A2FA06-408E-4CF4-B9AF-5B35F39F9C3E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F2E6319D-C8B5-4762-A8F5-59876030A452}" type="pres">
      <dgm:prSet presAssocID="{59A2FA06-408E-4CF4-B9AF-5B35F39F9C3E}" presName="negativeSpace" presStyleCnt="0"/>
      <dgm:spPr/>
    </dgm:pt>
    <dgm:pt modelId="{6BB46105-A1E7-4605-BF23-95814C36EB4E}" type="pres">
      <dgm:prSet presAssocID="{59A2FA06-408E-4CF4-B9AF-5B35F39F9C3E}" presName="childText" presStyleLbl="conFgAcc1" presStyleIdx="0" presStyleCnt="6">
        <dgm:presLayoutVars>
          <dgm:bulletEnabled val="1"/>
        </dgm:presLayoutVars>
      </dgm:prSet>
      <dgm:spPr/>
    </dgm:pt>
    <dgm:pt modelId="{92CA1D92-1A8D-444A-B5FA-90259ECFF7DF}" type="pres">
      <dgm:prSet presAssocID="{15A48455-2DB1-4101-9C62-1A686E33024E}" presName="spaceBetweenRectangles" presStyleCnt="0"/>
      <dgm:spPr/>
    </dgm:pt>
    <dgm:pt modelId="{61A37EC8-12B8-4FE9-B7FB-F943A70A7F78}" type="pres">
      <dgm:prSet presAssocID="{BAFC1388-76FD-4FF9-8FD0-6443FB46D70F}" presName="parentLin" presStyleCnt="0"/>
      <dgm:spPr/>
    </dgm:pt>
    <dgm:pt modelId="{6D7B71A4-2C3C-4439-A726-6DA488F7A7B1}" type="pres">
      <dgm:prSet presAssocID="{BAFC1388-76FD-4FF9-8FD0-6443FB46D70F}" presName="parentLeftMargin" presStyleLbl="node1" presStyleIdx="0" presStyleCnt="6"/>
      <dgm:spPr/>
    </dgm:pt>
    <dgm:pt modelId="{647090CF-A900-4BB2-95DF-FB1C29416006}" type="pres">
      <dgm:prSet presAssocID="{BAFC1388-76FD-4FF9-8FD0-6443FB46D70F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B2E848AD-AFE4-464D-A593-A4B2B4DFB0C5}" type="pres">
      <dgm:prSet presAssocID="{BAFC1388-76FD-4FF9-8FD0-6443FB46D70F}" presName="negativeSpace" presStyleCnt="0"/>
      <dgm:spPr/>
    </dgm:pt>
    <dgm:pt modelId="{AF852C1F-F6BB-4FAD-B6B1-F768FF672294}" type="pres">
      <dgm:prSet presAssocID="{BAFC1388-76FD-4FF9-8FD0-6443FB46D70F}" presName="childText" presStyleLbl="conFgAcc1" presStyleIdx="1" presStyleCnt="6">
        <dgm:presLayoutVars>
          <dgm:bulletEnabled val="1"/>
        </dgm:presLayoutVars>
      </dgm:prSet>
      <dgm:spPr/>
    </dgm:pt>
    <dgm:pt modelId="{3B053C15-2A76-4D86-ADC6-1F3A0DB2593A}" type="pres">
      <dgm:prSet presAssocID="{8C7F4AE5-AA76-4DBC-9554-26AFBE285A28}" presName="spaceBetweenRectangles" presStyleCnt="0"/>
      <dgm:spPr/>
    </dgm:pt>
    <dgm:pt modelId="{B15DA507-F56A-407E-8277-B8FCD7C53BD2}" type="pres">
      <dgm:prSet presAssocID="{39BE458A-3C2C-4C3B-BA55-DEB77037C4DF}" presName="parentLin" presStyleCnt="0"/>
      <dgm:spPr/>
    </dgm:pt>
    <dgm:pt modelId="{4307897A-E9BE-479A-A9DA-4BFD0F410F15}" type="pres">
      <dgm:prSet presAssocID="{39BE458A-3C2C-4C3B-BA55-DEB77037C4DF}" presName="parentLeftMargin" presStyleLbl="node1" presStyleIdx="1" presStyleCnt="6"/>
      <dgm:spPr/>
    </dgm:pt>
    <dgm:pt modelId="{4731744D-10B1-4BFE-9979-AEC53ACB147C}" type="pres">
      <dgm:prSet presAssocID="{39BE458A-3C2C-4C3B-BA55-DEB77037C4DF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E516BAC7-EF39-436A-9D2F-F6B37E8A7112}" type="pres">
      <dgm:prSet presAssocID="{39BE458A-3C2C-4C3B-BA55-DEB77037C4DF}" presName="negativeSpace" presStyleCnt="0"/>
      <dgm:spPr/>
    </dgm:pt>
    <dgm:pt modelId="{75BC58BA-9169-417F-8BF8-803B8B0CDC56}" type="pres">
      <dgm:prSet presAssocID="{39BE458A-3C2C-4C3B-BA55-DEB77037C4DF}" presName="childText" presStyleLbl="conFgAcc1" presStyleIdx="2" presStyleCnt="6">
        <dgm:presLayoutVars>
          <dgm:bulletEnabled val="1"/>
        </dgm:presLayoutVars>
      </dgm:prSet>
      <dgm:spPr/>
    </dgm:pt>
    <dgm:pt modelId="{CAD4C7B5-45C3-4AE4-9D47-BAD6E58DD78D}" type="pres">
      <dgm:prSet presAssocID="{F911C319-5D93-4B15-8136-8822887B0089}" presName="spaceBetweenRectangles" presStyleCnt="0"/>
      <dgm:spPr/>
    </dgm:pt>
    <dgm:pt modelId="{28F4F426-5F5A-455A-B3D4-1A5BA59DBBED}" type="pres">
      <dgm:prSet presAssocID="{5870FB86-5CA7-4B6E-AC7F-7D960333FC52}" presName="parentLin" presStyleCnt="0"/>
      <dgm:spPr/>
    </dgm:pt>
    <dgm:pt modelId="{4C849186-F483-4E3E-9DB8-35678C9B8E6E}" type="pres">
      <dgm:prSet presAssocID="{5870FB86-5CA7-4B6E-AC7F-7D960333FC52}" presName="parentLeftMargin" presStyleLbl="node1" presStyleIdx="2" presStyleCnt="6"/>
      <dgm:spPr/>
    </dgm:pt>
    <dgm:pt modelId="{BA6FE3D3-2904-4B96-9F12-DF0953193F43}" type="pres">
      <dgm:prSet presAssocID="{5870FB86-5CA7-4B6E-AC7F-7D960333FC52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600AA691-25E0-47EA-AA05-18F077811E47}" type="pres">
      <dgm:prSet presAssocID="{5870FB86-5CA7-4B6E-AC7F-7D960333FC52}" presName="negativeSpace" presStyleCnt="0"/>
      <dgm:spPr/>
    </dgm:pt>
    <dgm:pt modelId="{B8E7701D-268E-4723-B2D8-DC631A9F6C96}" type="pres">
      <dgm:prSet presAssocID="{5870FB86-5CA7-4B6E-AC7F-7D960333FC52}" presName="childText" presStyleLbl="conFgAcc1" presStyleIdx="3" presStyleCnt="6">
        <dgm:presLayoutVars>
          <dgm:bulletEnabled val="1"/>
        </dgm:presLayoutVars>
      </dgm:prSet>
      <dgm:spPr/>
    </dgm:pt>
    <dgm:pt modelId="{CA46E20A-E59A-451D-B811-3020B3A8D3DE}" type="pres">
      <dgm:prSet presAssocID="{AD42B760-3B48-418D-8E5D-460D10CD9F4C}" presName="spaceBetweenRectangles" presStyleCnt="0"/>
      <dgm:spPr/>
    </dgm:pt>
    <dgm:pt modelId="{8821A815-340E-469D-818C-0345B25178B8}" type="pres">
      <dgm:prSet presAssocID="{8EFD9E98-45F2-471B-8C29-C72DB37DED01}" presName="parentLin" presStyleCnt="0"/>
      <dgm:spPr/>
    </dgm:pt>
    <dgm:pt modelId="{FD4FDA9A-CC11-4138-A9FB-BB290FFD2682}" type="pres">
      <dgm:prSet presAssocID="{8EFD9E98-45F2-471B-8C29-C72DB37DED01}" presName="parentLeftMargin" presStyleLbl="node1" presStyleIdx="3" presStyleCnt="6"/>
      <dgm:spPr/>
    </dgm:pt>
    <dgm:pt modelId="{D480F67B-80E0-496C-9F23-D0A9F5F29096}" type="pres">
      <dgm:prSet presAssocID="{8EFD9E98-45F2-471B-8C29-C72DB37DED01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0F5D44B4-490C-4886-951D-2876D7A60385}" type="pres">
      <dgm:prSet presAssocID="{8EFD9E98-45F2-471B-8C29-C72DB37DED01}" presName="negativeSpace" presStyleCnt="0"/>
      <dgm:spPr/>
    </dgm:pt>
    <dgm:pt modelId="{89AEDB12-510D-4198-A652-6C624B355C58}" type="pres">
      <dgm:prSet presAssocID="{8EFD9E98-45F2-471B-8C29-C72DB37DED01}" presName="childText" presStyleLbl="conFgAcc1" presStyleIdx="4" presStyleCnt="6">
        <dgm:presLayoutVars>
          <dgm:bulletEnabled val="1"/>
        </dgm:presLayoutVars>
      </dgm:prSet>
      <dgm:spPr/>
    </dgm:pt>
    <dgm:pt modelId="{5B685CDF-017E-4E3F-A5E2-0A9B0A8F175A}" type="pres">
      <dgm:prSet presAssocID="{C26A8436-33B7-4271-870B-DECDDB7591A9}" presName="spaceBetweenRectangles" presStyleCnt="0"/>
      <dgm:spPr/>
    </dgm:pt>
    <dgm:pt modelId="{80FB48FC-0804-48DC-A1AD-08E219623943}" type="pres">
      <dgm:prSet presAssocID="{EFF1402A-1240-4241-A3EC-501BEED5CD56}" presName="parentLin" presStyleCnt="0"/>
      <dgm:spPr/>
    </dgm:pt>
    <dgm:pt modelId="{B592A809-50D8-444C-83D1-09A8BCFB9889}" type="pres">
      <dgm:prSet presAssocID="{EFF1402A-1240-4241-A3EC-501BEED5CD56}" presName="parentLeftMargin" presStyleLbl="node1" presStyleIdx="4" presStyleCnt="6"/>
      <dgm:spPr/>
    </dgm:pt>
    <dgm:pt modelId="{C4DE3594-7DCF-4D20-B077-7D4C83C10E48}" type="pres">
      <dgm:prSet presAssocID="{EFF1402A-1240-4241-A3EC-501BEED5CD56}" presName="parentText" presStyleLbl="node1" presStyleIdx="5" presStyleCnt="6">
        <dgm:presLayoutVars>
          <dgm:chMax val="0"/>
          <dgm:bulletEnabled val="1"/>
        </dgm:presLayoutVars>
      </dgm:prSet>
      <dgm:spPr/>
    </dgm:pt>
    <dgm:pt modelId="{9E890F83-C11A-4C35-9BB6-FEFBFC15E724}" type="pres">
      <dgm:prSet presAssocID="{EFF1402A-1240-4241-A3EC-501BEED5CD56}" presName="negativeSpace" presStyleCnt="0"/>
      <dgm:spPr/>
    </dgm:pt>
    <dgm:pt modelId="{ED4648F8-3353-4F52-945C-E497AB757E22}" type="pres">
      <dgm:prSet presAssocID="{EFF1402A-1240-4241-A3EC-501BEED5CD56}" presName="childText" presStyleLbl="conFgAcc1" presStyleIdx="5" presStyleCnt="6">
        <dgm:presLayoutVars>
          <dgm:bulletEnabled val="1"/>
        </dgm:presLayoutVars>
      </dgm:prSet>
      <dgm:spPr/>
    </dgm:pt>
  </dgm:ptLst>
  <dgm:cxnLst>
    <dgm:cxn modelId="{954C2A0E-EAB1-42EF-AAAD-4FB3C2028602}" srcId="{F4458377-0B1E-4D54-998C-DB8EA953D2AE}" destId="{BAFC1388-76FD-4FF9-8FD0-6443FB46D70F}" srcOrd="1" destOrd="0" parTransId="{B0487DE8-2CF5-43B7-9438-56F9ED2C51F1}" sibTransId="{8C7F4AE5-AA76-4DBC-9554-26AFBE285A28}"/>
    <dgm:cxn modelId="{E00F7316-9469-4004-9F31-25F24176C5BF}" type="presOf" srcId="{BAFC1388-76FD-4FF9-8FD0-6443FB46D70F}" destId="{647090CF-A900-4BB2-95DF-FB1C29416006}" srcOrd="1" destOrd="0" presId="urn:microsoft.com/office/officeart/2005/8/layout/list1"/>
    <dgm:cxn modelId="{62CA3A18-4BC2-4538-BE64-3F7CDD28C731}" type="presOf" srcId="{39BE458A-3C2C-4C3B-BA55-DEB77037C4DF}" destId="{4307897A-E9BE-479A-A9DA-4BFD0F410F15}" srcOrd="0" destOrd="0" presId="urn:microsoft.com/office/officeart/2005/8/layout/list1"/>
    <dgm:cxn modelId="{296A361A-33F9-4034-B74D-D38160EB8525}" type="presOf" srcId="{EFF1402A-1240-4241-A3EC-501BEED5CD56}" destId="{B592A809-50D8-444C-83D1-09A8BCFB9889}" srcOrd="0" destOrd="0" presId="urn:microsoft.com/office/officeart/2005/8/layout/list1"/>
    <dgm:cxn modelId="{7B971824-E1C8-4783-A2EF-4E4C692FC0A8}" srcId="{F4458377-0B1E-4D54-998C-DB8EA953D2AE}" destId="{EFF1402A-1240-4241-A3EC-501BEED5CD56}" srcOrd="5" destOrd="0" parTransId="{2D299B81-D1D0-4DA0-8617-84284392D4BA}" sibTransId="{1D594378-2241-409C-8D26-E7FDA281C427}"/>
    <dgm:cxn modelId="{59498D36-1C54-4BB7-B908-6FE1D92D511E}" srcId="{F4458377-0B1E-4D54-998C-DB8EA953D2AE}" destId="{59A2FA06-408E-4CF4-B9AF-5B35F39F9C3E}" srcOrd="0" destOrd="0" parTransId="{99116248-A6CB-4D3C-BA29-083F81D0F82D}" sibTransId="{15A48455-2DB1-4101-9C62-1A686E33024E}"/>
    <dgm:cxn modelId="{01DF073B-E742-43E9-A65D-59DADE1C7B61}" type="presOf" srcId="{F4458377-0B1E-4D54-998C-DB8EA953D2AE}" destId="{9DADA1AE-A2CF-4F7A-BA60-83A97E23174F}" srcOrd="0" destOrd="0" presId="urn:microsoft.com/office/officeart/2005/8/layout/list1"/>
    <dgm:cxn modelId="{00550240-8E6B-4C61-B282-DDC164AD3493}" type="presOf" srcId="{5870FB86-5CA7-4B6E-AC7F-7D960333FC52}" destId="{4C849186-F483-4E3E-9DB8-35678C9B8E6E}" srcOrd="0" destOrd="0" presId="urn:microsoft.com/office/officeart/2005/8/layout/list1"/>
    <dgm:cxn modelId="{79505B70-87F1-4B2A-BA70-ED2643C4EC5F}" type="presOf" srcId="{39BE458A-3C2C-4C3B-BA55-DEB77037C4DF}" destId="{4731744D-10B1-4BFE-9979-AEC53ACB147C}" srcOrd="1" destOrd="0" presId="urn:microsoft.com/office/officeart/2005/8/layout/list1"/>
    <dgm:cxn modelId="{731B168A-FC4E-4F38-BE75-7F81A606BFDA}" type="presOf" srcId="{8EFD9E98-45F2-471B-8C29-C72DB37DED01}" destId="{D480F67B-80E0-496C-9F23-D0A9F5F29096}" srcOrd="1" destOrd="0" presId="urn:microsoft.com/office/officeart/2005/8/layout/list1"/>
    <dgm:cxn modelId="{87D94B8C-58B9-4BCD-B2B5-6F0B323DE366}" type="presOf" srcId="{5870FB86-5CA7-4B6E-AC7F-7D960333FC52}" destId="{BA6FE3D3-2904-4B96-9F12-DF0953193F43}" srcOrd="1" destOrd="0" presId="urn:microsoft.com/office/officeart/2005/8/layout/list1"/>
    <dgm:cxn modelId="{D5C1B2B1-5B84-45ED-9AB7-D158D9C75E78}" srcId="{F4458377-0B1E-4D54-998C-DB8EA953D2AE}" destId="{39BE458A-3C2C-4C3B-BA55-DEB77037C4DF}" srcOrd="2" destOrd="0" parTransId="{330C39E0-D607-4301-B47A-5A9682877416}" sibTransId="{F911C319-5D93-4B15-8136-8822887B0089}"/>
    <dgm:cxn modelId="{270B62B2-4155-456C-B216-8A971C725375}" srcId="{F4458377-0B1E-4D54-998C-DB8EA953D2AE}" destId="{8EFD9E98-45F2-471B-8C29-C72DB37DED01}" srcOrd="4" destOrd="0" parTransId="{D72C09C6-1A36-4F88-BCD1-6D7BBBDA9953}" sibTransId="{C26A8436-33B7-4271-870B-DECDDB7591A9}"/>
    <dgm:cxn modelId="{0876D2B4-19F4-4D58-B91F-72A8F0964E6A}" type="presOf" srcId="{BAFC1388-76FD-4FF9-8FD0-6443FB46D70F}" destId="{6D7B71A4-2C3C-4439-A726-6DA488F7A7B1}" srcOrd="0" destOrd="0" presId="urn:microsoft.com/office/officeart/2005/8/layout/list1"/>
    <dgm:cxn modelId="{F66EFAD0-F30D-4000-BB73-D67B439C00D2}" type="presOf" srcId="{59A2FA06-408E-4CF4-B9AF-5B35F39F9C3E}" destId="{6B992662-8124-4059-8E0A-473017A86FEA}" srcOrd="0" destOrd="0" presId="urn:microsoft.com/office/officeart/2005/8/layout/list1"/>
    <dgm:cxn modelId="{A6C546DD-CF32-427C-AD65-A94E5251F81D}" type="presOf" srcId="{EFF1402A-1240-4241-A3EC-501BEED5CD56}" destId="{C4DE3594-7DCF-4D20-B077-7D4C83C10E48}" srcOrd="1" destOrd="0" presId="urn:microsoft.com/office/officeart/2005/8/layout/list1"/>
    <dgm:cxn modelId="{20779EEF-6839-4ABF-A23F-BEDEB8859E8C}" type="presOf" srcId="{59A2FA06-408E-4CF4-B9AF-5B35F39F9C3E}" destId="{D5B53CAC-2688-47AF-8BA0-EA26753C69F8}" srcOrd="1" destOrd="0" presId="urn:microsoft.com/office/officeart/2005/8/layout/list1"/>
    <dgm:cxn modelId="{200AA1F0-CB75-4A61-AC27-0797C72F6000}" type="presOf" srcId="{8EFD9E98-45F2-471B-8C29-C72DB37DED01}" destId="{FD4FDA9A-CC11-4138-A9FB-BB290FFD2682}" srcOrd="0" destOrd="0" presId="urn:microsoft.com/office/officeart/2005/8/layout/list1"/>
    <dgm:cxn modelId="{28BEC2F0-2226-471E-BBEA-612DDE9720A3}" srcId="{F4458377-0B1E-4D54-998C-DB8EA953D2AE}" destId="{5870FB86-5CA7-4B6E-AC7F-7D960333FC52}" srcOrd="3" destOrd="0" parTransId="{97281B66-95FE-4EB9-B718-F6D87400C4A4}" sibTransId="{AD42B760-3B48-418D-8E5D-460D10CD9F4C}"/>
    <dgm:cxn modelId="{BBB83584-399C-4CD7-B729-A4260878E8AD}" type="presParOf" srcId="{9DADA1AE-A2CF-4F7A-BA60-83A97E23174F}" destId="{B6A5F5E3-C3DE-403B-8FFA-FFA88B183703}" srcOrd="0" destOrd="0" presId="urn:microsoft.com/office/officeart/2005/8/layout/list1"/>
    <dgm:cxn modelId="{3AD038A7-4292-4EDA-9D08-866AFE2151CB}" type="presParOf" srcId="{B6A5F5E3-C3DE-403B-8FFA-FFA88B183703}" destId="{6B992662-8124-4059-8E0A-473017A86FEA}" srcOrd="0" destOrd="0" presId="urn:microsoft.com/office/officeart/2005/8/layout/list1"/>
    <dgm:cxn modelId="{6468FDCB-BA85-4D8D-A1EB-AA0B5E65AFAC}" type="presParOf" srcId="{B6A5F5E3-C3DE-403B-8FFA-FFA88B183703}" destId="{D5B53CAC-2688-47AF-8BA0-EA26753C69F8}" srcOrd="1" destOrd="0" presId="urn:microsoft.com/office/officeart/2005/8/layout/list1"/>
    <dgm:cxn modelId="{EA028DD0-99D5-4E45-BDC6-465BFD0A4AAD}" type="presParOf" srcId="{9DADA1AE-A2CF-4F7A-BA60-83A97E23174F}" destId="{F2E6319D-C8B5-4762-A8F5-59876030A452}" srcOrd="1" destOrd="0" presId="urn:microsoft.com/office/officeart/2005/8/layout/list1"/>
    <dgm:cxn modelId="{A9F6CAC9-6CF2-43AF-87A9-3A6E90B6A069}" type="presParOf" srcId="{9DADA1AE-A2CF-4F7A-BA60-83A97E23174F}" destId="{6BB46105-A1E7-4605-BF23-95814C36EB4E}" srcOrd="2" destOrd="0" presId="urn:microsoft.com/office/officeart/2005/8/layout/list1"/>
    <dgm:cxn modelId="{4119801F-C453-4DED-A58C-3C86EF32A30E}" type="presParOf" srcId="{9DADA1AE-A2CF-4F7A-BA60-83A97E23174F}" destId="{92CA1D92-1A8D-444A-B5FA-90259ECFF7DF}" srcOrd="3" destOrd="0" presId="urn:microsoft.com/office/officeart/2005/8/layout/list1"/>
    <dgm:cxn modelId="{E3E3BC2F-9E6E-47D3-859F-B784BB0E53E5}" type="presParOf" srcId="{9DADA1AE-A2CF-4F7A-BA60-83A97E23174F}" destId="{61A37EC8-12B8-4FE9-B7FB-F943A70A7F78}" srcOrd="4" destOrd="0" presId="urn:microsoft.com/office/officeart/2005/8/layout/list1"/>
    <dgm:cxn modelId="{F284019E-18C0-4742-A16B-66FEFE562D21}" type="presParOf" srcId="{61A37EC8-12B8-4FE9-B7FB-F943A70A7F78}" destId="{6D7B71A4-2C3C-4439-A726-6DA488F7A7B1}" srcOrd="0" destOrd="0" presId="urn:microsoft.com/office/officeart/2005/8/layout/list1"/>
    <dgm:cxn modelId="{DFD936FB-768D-4989-8400-34839906C8D7}" type="presParOf" srcId="{61A37EC8-12B8-4FE9-B7FB-F943A70A7F78}" destId="{647090CF-A900-4BB2-95DF-FB1C29416006}" srcOrd="1" destOrd="0" presId="urn:microsoft.com/office/officeart/2005/8/layout/list1"/>
    <dgm:cxn modelId="{7ACCE9CA-AFC0-4E42-B9C1-AB5B26470518}" type="presParOf" srcId="{9DADA1AE-A2CF-4F7A-BA60-83A97E23174F}" destId="{B2E848AD-AFE4-464D-A593-A4B2B4DFB0C5}" srcOrd="5" destOrd="0" presId="urn:microsoft.com/office/officeart/2005/8/layout/list1"/>
    <dgm:cxn modelId="{B2635314-A67C-4AF9-93DB-80807F17A93B}" type="presParOf" srcId="{9DADA1AE-A2CF-4F7A-BA60-83A97E23174F}" destId="{AF852C1F-F6BB-4FAD-B6B1-F768FF672294}" srcOrd="6" destOrd="0" presId="urn:microsoft.com/office/officeart/2005/8/layout/list1"/>
    <dgm:cxn modelId="{A9272A3A-1FE3-4D71-A53F-16035D22B1D2}" type="presParOf" srcId="{9DADA1AE-A2CF-4F7A-BA60-83A97E23174F}" destId="{3B053C15-2A76-4D86-ADC6-1F3A0DB2593A}" srcOrd="7" destOrd="0" presId="urn:microsoft.com/office/officeart/2005/8/layout/list1"/>
    <dgm:cxn modelId="{B55705AD-705B-4240-83AE-5EABCD965EC9}" type="presParOf" srcId="{9DADA1AE-A2CF-4F7A-BA60-83A97E23174F}" destId="{B15DA507-F56A-407E-8277-B8FCD7C53BD2}" srcOrd="8" destOrd="0" presId="urn:microsoft.com/office/officeart/2005/8/layout/list1"/>
    <dgm:cxn modelId="{D129A964-0FA3-4AB0-B65A-55C44C67CC90}" type="presParOf" srcId="{B15DA507-F56A-407E-8277-B8FCD7C53BD2}" destId="{4307897A-E9BE-479A-A9DA-4BFD0F410F15}" srcOrd="0" destOrd="0" presId="urn:microsoft.com/office/officeart/2005/8/layout/list1"/>
    <dgm:cxn modelId="{B3D38D28-8F56-4116-A9F2-7A93C3B9B881}" type="presParOf" srcId="{B15DA507-F56A-407E-8277-B8FCD7C53BD2}" destId="{4731744D-10B1-4BFE-9979-AEC53ACB147C}" srcOrd="1" destOrd="0" presId="urn:microsoft.com/office/officeart/2005/8/layout/list1"/>
    <dgm:cxn modelId="{C6ED6340-2EAC-4906-9F03-86F47CBEAD3F}" type="presParOf" srcId="{9DADA1AE-A2CF-4F7A-BA60-83A97E23174F}" destId="{E516BAC7-EF39-436A-9D2F-F6B37E8A7112}" srcOrd="9" destOrd="0" presId="urn:microsoft.com/office/officeart/2005/8/layout/list1"/>
    <dgm:cxn modelId="{05AB0A56-5829-4273-9C43-3411F00FE073}" type="presParOf" srcId="{9DADA1AE-A2CF-4F7A-BA60-83A97E23174F}" destId="{75BC58BA-9169-417F-8BF8-803B8B0CDC56}" srcOrd="10" destOrd="0" presId="urn:microsoft.com/office/officeart/2005/8/layout/list1"/>
    <dgm:cxn modelId="{B1AD3D8D-BAB9-4025-8183-AFE920917FEF}" type="presParOf" srcId="{9DADA1AE-A2CF-4F7A-BA60-83A97E23174F}" destId="{CAD4C7B5-45C3-4AE4-9D47-BAD6E58DD78D}" srcOrd="11" destOrd="0" presId="urn:microsoft.com/office/officeart/2005/8/layout/list1"/>
    <dgm:cxn modelId="{B25ACD47-DB9C-4883-9BAC-AD39F648E4B2}" type="presParOf" srcId="{9DADA1AE-A2CF-4F7A-BA60-83A97E23174F}" destId="{28F4F426-5F5A-455A-B3D4-1A5BA59DBBED}" srcOrd="12" destOrd="0" presId="urn:microsoft.com/office/officeart/2005/8/layout/list1"/>
    <dgm:cxn modelId="{63A9313A-7854-4B9C-B579-15A54D4CB6B9}" type="presParOf" srcId="{28F4F426-5F5A-455A-B3D4-1A5BA59DBBED}" destId="{4C849186-F483-4E3E-9DB8-35678C9B8E6E}" srcOrd="0" destOrd="0" presId="urn:microsoft.com/office/officeart/2005/8/layout/list1"/>
    <dgm:cxn modelId="{45D71A84-1C4F-485F-8ABB-83E490B36E01}" type="presParOf" srcId="{28F4F426-5F5A-455A-B3D4-1A5BA59DBBED}" destId="{BA6FE3D3-2904-4B96-9F12-DF0953193F43}" srcOrd="1" destOrd="0" presId="urn:microsoft.com/office/officeart/2005/8/layout/list1"/>
    <dgm:cxn modelId="{8DD291F3-A597-434D-BA13-5D869877C758}" type="presParOf" srcId="{9DADA1AE-A2CF-4F7A-BA60-83A97E23174F}" destId="{600AA691-25E0-47EA-AA05-18F077811E47}" srcOrd="13" destOrd="0" presId="urn:microsoft.com/office/officeart/2005/8/layout/list1"/>
    <dgm:cxn modelId="{B2BFB29A-9A20-4E26-A773-A0B260B0CAD2}" type="presParOf" srcId="{9DADA1AE-A2CF-4F7A-BA60-83A97E23174F}" destId="{B8E7701D-268E-4723-B2D8-DC631A9F6C96}" srcOrd="14" destOrd="0" presId="urn:microsoft.com/office/officeart/2005/8/layout/list1"/>
    <dgm:cxn modelId="{3E0C57A5-AFED-453A-9B6B-AE95C0C5E65C}" type="presParOf" srcId="{9DADA1AE-A2CF-4F7A-BA60-83A97E23174F}" destId="{CA46E20A-E59A-451D-B811-3020B3A8D3DE}" srcOrd="15" destOrd="0" presId="urn:microsoft.com/office/officeart/2005/8/layout/list1"/>
    <dgm:cxn modelId="{B96B17B4-0928-4603-9982-836F5628571A}" type="presParOf" srcId="{9DADA1AE-A2CF-4F7A-BA60-83A97E23174F}" destId="{8821A815-340E-469D-818C-0345B25178B8}" srcOrd="16" destOrd="0" presId="urn:microsoft.com/office/officeart/2005/8/layout/list1"/>
    <dgm:cxn modelId="{5D718A6E-5E33-4480-A6EC-052E0A819FCF}" type="presParOf" srcId="{8821A815-340E-469D-818C-0345B25178B8}" destId="{FD4FDA9A-CC11-4138-A9FB-BB290FFD2682}" srcOrd="0" destOrd="0" presId="urn:microsoft.com/office/officeart/2005/8/layout/list1"/>
    <dgm:cxn modelId="{DB0C0B13-9E1C-495A-8180-9456F6EF34FD}" type="presParOf" srcId="{8821A815-340E-469D-818C-0345B25178B8}" destId="{D480F67B-80E0-496C-9F23-D0A9F5F29096}" srcOrd="1" destOrd="0" presId="urn:microsoft.com/office/officeart/2005/8/layout/list1"/>
    <dgm:cxn modelId="{15B703CC-A05B-4E7E-BF0F-EFFB4D795A3E}" type="presParOf" srcId="{9DADA1AE-A2CF-4F7A-BA60-83A97E23174F}" destId="{0F5D44B4-490C-4886-951D-2876D7A60385}" srcOrd="17" destOrd="0" presId="urn:microsoft.com/office/officeart/2005/8/layout/list1"/>
    <dgm:cxn modelId="{C6736789-6924-4427-8B54-210DEF070AF4}" type="presParOf" srcId="{9DADA1AE-A2CF-4F7A-BA60-83A97E23174F}" destId="{89AEDB12-510D-4198-A652-6C624B355C58}" srcOrd="18" destOrd="0" presId="urn:microsoft.com/office/officeart/2005/8/layout/list1"/>
    <dgm:cxn modelId="{054F0C5C-6136-4ECD-AEAE-196BB1FA8A60}" type="presParOf" srcId="{9DADA1AE-A2CF-4F7A-BA60-83A97E23174F}" destId="{5B685CDF-017E-4E3F-A5E2-0A9B0A8F175A}" srcOrd="19" destOrd="0" presId="urn:microsoft.com/office/officeart/2005/8/layout/list1"/>
    <dgm:cxn modelId="{710AA6C6-42DC-405F-8E08-82D9F7CD880C}" type="presParOf" srcId="{9DADA1AE-A2CF-4F7A-BA60-83A97E23174F}" destId="{80FB48FC-0804-48DC-A1AD-08E219623943}" srcOrd="20" destOrd="0" presId="urn:microsoft.com/office/officeart/2005/8/layout/list1"/>
    <dgm:cxn modelId="{DDFDEDCD-3220-42BF-AC63-A9F5912D5F56}" type="presParOf" srcId="{80FB48FC-0804-48DC-A1AD-08E219623943}" destId="{B592A809-50D8-444C-83D1-09A8BCFB9889}" srcOrd="0" destOrd="0" presId="urn:microsoft.com/office/officeart/2005/8/layout/list1"/>
    <dgm:cxn modelId="{43672E6B-E800-4EC7-B283-CDA554F18581}" type="presParOf" srcId="{80FB48FC-0804-48DC-A1AD-08E219623943}" destId="{C4DE3594-7DCF-4D20-B077-7D4C83C10E48}" srcOrd="1" destOrd="0" presId="urn:microsoft.com/office/officeart/2005/8/layout/list1"/>
    <dgm:cxn modelId="{51CAB949-EC6A-4B60-8AEB-AF44AFE431B1}" type="presParOf" srcId="{9DADA1AE-A2CF-4F7A-BA60-83A97E23174F}" destId="{9E890F83-C11A-4C35-9BB6-FEFBFC15E724}" srcOrd="21" destOrd="0" presId="urn:microsoft.com/office/officeart/2005/8/layout/list1"/>
    <dgm:cxn modelId="{E1D513D3-ECE2-48C3-9A7B-EB0236E25AF9}" type="presParOf" srcId="{9DADA1AE-A2CF-4F7A-BA60-83A97E23174F}" destId="{ED4648F8-3353-4F52-945C-E497AB757E22}" srcOrd="2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8998574-F1C5-406C-A77C-EBD3D7DE0704}">
      <dsp:nvSpPr>
        <dsp:cNvPr id="0" name=""/>
        <dsp:cNvSpPr/>
      </dsp:nvSpPr>
      <dsp:spPr>
        <a:xfrm>
          <a:off x="1046816" y="365787"/>
          <a:ext cx="2186047" cy="2187841"/>
        </a:xfrm>
        <a:prstGeom prst="pieWedge">
          <a:avLst/>
        </a:prstGeom>
        <a:solidFill>
          <a:srgbClr val="00B0F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576" tIns="163576" rIns="163576" bIns="163576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2300" kern="1200" noProof="0" dirty="0"/>
            <a:t>Gazdasági</a:t>
          </a:r>
          <a:endParaRPr lang="en-AU" sz="2300" kern="1200" noProof="0" dirty="0"/>
        </a:p>
      </dsp:txBody>
      <dsp:txXfrm>
        <a:off x="1687094" y="1006591"/>
        <a:ext cx="1545769" cy="1547037"/>
      </dsp:txXfrm>
    </dsp:sp>
    <dsp:sp modelId="{C2F1D8AC-B9F1-4818-9C31-A640DA61EFCA}">
      <dsp:nvSpPr>
        <dsp:cNvPr id="0" name=""/>
        <dsp:cNvSpPr/>
      </dsp:nvSpPr>
      <dsp:spPr>
        <a:xfrm rot="5400000">
          <a:off x="3334816" y="365787"/>
          <a:ext cx="2187841" cy="2187841"/>
        </a:xfrm>
        <a:prstGeom prst="pieWedge">
          <a:avLst/>
        </a:prstGeom>
        <a:solidFill>
          <a:schemeClr val="accent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2200" kern="1200" dirty="0"/>
            <a:t>Pénzügyi</a:t>
          </a:r>
        </a:p>
      </dsp:txBody>
      <dsp:txXfrm rot="-5400000">
        <a:off x="3334816" y="1006591"/>
        <a:ext cx="1547037" cy="1547037"/>
      </dsp:txXfrm>
    </dsp:sp>
    <dsp:sp modelId="{AB9A54F9-0E73-4D7E-BECB-80DE600CBA51}">
      <dsp:nvSpPr>
        <dsp:cNvPr id="0" name=""/>
        <dsp:cNvSpPr/>
      </dsp:nvSpPr>
      <dsp:spPr>
        <a:xfrm rot="10800000">
          <a:off x="3334816" y="2654683"/>
          <a:ext cx="2187841" cy="2187841"/>
        </a:xfrm>
        <a:prstGeom prst="pieWedge">
          <a:avLst/>
        </a:prstGeom>
        <a:solidFill>
          <a:schemeClr val="accent6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2200" kern="1200" noProof="0" dirty="0"/>
            <a:t>Ökológiai</a:t>
          </a:r>
          <a:endParaRPr lang="en-AU" sz="2200" kern="1200" noProof="0" dirty="0"/>
        </a:p>
      </dsp:txBody>
      <dsp:txXfrm rot="10800000">
        <a:off x="3334816" y="2654683"/>
        <a:ext cx="1547037" cy="1547037"/>
      </dsp:txXfrm>
    </dsp:sp>
    <dsp:sp modelId="{584F0881-DB3B-4663-B119-5D3D78427367}">
      <dsp:nvSpPr>
        <dsp:cNvPr id="0" name=""/>
        <dsp:cNvSpPr/>
      </dsp:nvSpPr>
      <dsp:spPr>
        <a:xfrm rot="16200000">
          <a:off x="1045919" y="2654683"/>
          <a:ext cx="2187841" cy="2187841"/>
        </a:xfrm>
        <a:prstGeom prst="pieWedge">
          <a:avLst/>
        </a:prstGeom>
        <a:solidFill>
          <a:schemeClr val="accent3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2200" kern="1200" noProof="0" dirty="0"/>
            <a:t>Társadalmi</a:t>
          </a:r>
          <a:endParaRPr lang="en-AU" sz="2200" kern="1200" noProof="0" dirty="0"/>
        </a:p>
      </dsp:txBody>
      <dsp:txXfrm rot="5400000">
        <a:off x="1686723" y="2654683"/>
        <a:ext cx="1547037" cy="1547037"/>
      </dsp:txXfrm>
    </dsp:sp>
    <dsp:sp modelId="{041693ED-5A2B-4247-8F61-D10B5A08A921}">
      <dsp:nvSpPr>
        <dsp:cNvPr id="0" name=""/>
        <dsp:cNvSpPr/>
      </dsp:nvSpPr>
      <dsp:spPr>
        <a:xfrm>
          <a:off x="6190883" y="3531161"/>
          <a:ext cx="755386" cy="656857"/>
        </a:xfrm>
        <a:prstGeom prst="circularArrow">
          <a:avLst/>
        </a:prstGeom>
        <a:noFill/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43BFE72-03EF-425E-B60E-E6A6D901BC6D}">
      <dsp:nvSpPr>
        <dsp:cNvPr id="0" name=""/>
        <dsp:cNvSpPr/>
      </dsp:nvSpPr>
      <dsp:spPr>
        <a:xfrm rot="10800000">
          <a:off x="6190883" y="2384074"/>
          <a:ext cx="755386" cy="656857"/>
        </a:xfrm>
        <a:prstGeom prst="circularArrow">
          <a:avLst/>
        </a:prstGeom>
        <a:noFill/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BB46105-A1E7-4605-BF23-95814C36EB4E}">
      <dsp:nvSpPr>
        <dsp:cNvPr id="0" name=""/>
        <dsp:cNvSpPr/>
      </dsp:nvSpPr>
      <dsp:spPr>
        <a:xfrm>
          <a:off x="0" y="303658"/>
          <a:ext cx="8127999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5B53CAC-2688-47AF-8BA0-EA26753C69F8}">
      <dsp:nvSpPr>
        <dsp:cNvPr id="0" name=""/>
        <dsp:cNvSpPr/>
      </dsp:nvSpPr>
      <dsp:spPr>
        <a:xfrm>
          <a:off x="406400" y="23218"/>
          <a:ext cx="5689600" cy="560880"/>
        </a:xfrm>
        <a:prstGeom prst="roundRect">
          <a:avLst/>
        </a:prstGeom>
        <a:gradFill flip="none" rotWithShape="0">
          <a:gsLst>
            <a:gs pos="0">
              <a:schemeClr val="accent1">
                <a:shade val="30000"/>
                <a:satMod val="115000"/>
              </a:schemeClr>
            </a:gs>
            <a:gs pos="50000">
              <a:schemeClr val="accent1">
                <a:shade val="67500"/>
                <a:satMod val="115000"/>
              </a:schemeClr>
            </a:gs>
            <a:gs pos="100000">
              <a:schemeClr val="accent1">
                <a:shade val="100000"/>
                <a:satMod val="115000"/>
              </a:schemeClr>
            </a:gs>
          </a:gsLst>
          <a:lin ang="135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053" tIns="0" rIns="215053" bIns="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1900" kern="1200" dirty="0"/>
            <a:t>1. </a:t>
          </a:r>
          <a:r>
            <a:rPr lang="hu-HU" sz="1900" kern="1200" noProof="0" dirty="0"/>
            <a:t>Demográfiai csapda</a:t>
          </a:r>
          <a:endParaRPr lang="en-AU" sz="1900" kern="1200" noProof="0" dirty="0"/>
        </a:p>
      </dsp:txBody>
      <dsp:txXfrm>
        <a:off x="433780" y="50598"/>
        <a:ext cx="5634840" cy="506120"/>
      </dsp:txXfrm>
    </dsp:sp>
    <dsp:sp modelId="{AF852C1F-F6BB-4FAD-B6B1-F768FF672294}">
      <dsp:nvSpPr>
        <dsp:cNvPr id="0" name=""/>
        <dsp:cNvSpPr/>
      </dsp:nvSpPr>
      <dsp:spPr>
        <a:xfrm>
          <a:off x="0" y="1165498"/>
          <a:ext cx="8127999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47090CF-A900-4BB2-95DF-FB1C29416006}">
      <dsp:nvSpPr>
        <dsp:cNvPr id="0" name=""/>
        <dsp:cNvSpPr/>
      </dsp:nvSpPr>
      <dsp:spPr>
        <a:xfrm>
          <a:off x="406400" y="885058"/>
          <a:ext cx="5689600" cy="560880"/>
        </a:xfrm>
        <a:prstGeom prst="roundRect">
          <a:avLst/>
        </a:prstGeom>
        <a:gradFill flip="none" rotWithShape="0">
          <a:gsLst>
            <a:gs pos="0">
              <a:schemeClr val="accent1">
                <a:shade val="30000"/>
                <a:satMod val="115000"/>
              </a:schemeClr>
            </a:gs>
            <a:gs pos="50000">
              <a:schemeClr val="accent1">
                <a:shade val="67500"/>
                <a:satMod val="115000"/>
              </a:schemeClr>
            </a:gs>
            <a:gs pos="100000">
              <a:schemeClr val="accent1">
                <a:shade val="100000"/>
                <a:satMod val="115000"/>
              </a:schemeClr>
            </a:gs>
          </a:gsLst>
          <a:lin ang="135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053" tIns="0" rIns="215053" bIns="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1900" kern="1200" dirty="0"/>
            <a:t>2. A képzett munkaerő globális hiánya</a:t>
          </a:r>
          <a:endParaRPr lang="en-AU" sz="1900" kern="1200" noProof="0" dirty="0"/>
        </a:p>
      </dsp:txBody>
      <dsp:txXfrm>
        <a:off x="433780" y="912438"/>
        <a:ext cx="5634840" cy="506120"/>
      </dsp:txXfrm>
    </dsp:sp>
    <dsp:sp modelId="{75BC58BA-9169-417F-8BF8-803B8B0CDC56}">
      <dsp:nvSpPr>
        <dsp:cNvPr id="0" name=""/>
        <dsp:cNvSpPr/>
      </dsp:nvSpPr>
      <dsp:spPr>
        <a:xfrm>
          <a:off x="0" y="2027338"/>
          <a:ext cx="8127999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731744D-10B1-4BFE-9979-AEC53ACB147C}">
      <dsp:nvSpPr>
        <dsp:cNvPr id="0" name=""/>
        <dsp:cNvSpPr/>
      </dsp:nvSpPr>
      <dsp:spPr>
        <a:xfrm>
          <a:off x="406400" y="1746898"/>
          <a:ext cx="5689600" cy="560880"/>
        </a:xfrm>
        <a:prstGeom prst="roundRect">
          <a:avLst/>
        </a:prstGeom>
        <a:gradFill flip="none" rotWithShape="0">
          <a:gsLst>
            <a:gs pos="0">
              <a:schemeClr val="accent1">
                <a:shade val="30000"/>
                <a:satMod val="115000"/>
              </a:schemeClr>
            </a:gs>
            <a:gs pos="50000">
              <a:schemeClr val="accent1">
                <a:shade val="67500"/>
                <a:satMod val="115000"/>
              </a:schemeClr>
            </a:gs>
            <a:gs pos="100000">
              <a:schemeClr val="accent1">
                <a:shade val="100000"/>
                <a:satMod val="115000"/>
              </a:schemeClr>
            </a:gs>
          </a:gsLst>
          <a:lin ang="135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053" tIns="0" rIns="215053" bIns="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1900" kern="1200" dirty="0"/>
            <a:t>3. </a:t>
          </a:r>
          <a:r>
            <a:rPr lang="hu-HU" sz="1900" kern="1200" noProof="0" dirty="0"/>
            <a:t>A hazai alacsony hozzáadott érték csapdája</a:t>
          </a:r>
          <a:endParaRPr lang="en-AU" sz="1900" kern="1200" noProof="0" dirty="0"/>
        </a:p>
      </dsp:txBody>
      <dsp:txXfrm>
        <a:off x="433780" y="1774278"/>
        <a:ext cx="5634840" cy="506120"/>
      </dsp:txXfrm>
    </dsp:sp>
    <dsp:sp modelId="{B8E7701D-268E-4723-B2D8-DC631A9F6C96}">
      <dsp:nvSpPr>
        <dsp:cNvPr id="0" name=""/>
        <dsp:cNvSpPr/>
      </dsp:nvSpPr>
      <dsp:spPr>
        <a:xfrm>
          <a:off x="0" y="2889178"/>
          <a:ext cx="8127999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A6FE3D3-2904-4B96-9F12-DF0953193F43}">
      <dsp:nvSpPr>
        <dsp:cNvPr id="0" name=""/>
        <dsp:cNvSpPr/>
      </dsp:nvSpPr>
      <dsp:spPr>
        <a:xfrm>
          <a:off x="406400" y="2608738"/>
          <a:ext cx="5689600" cy="560880"/>
        </a:xfrm>
        <a:prstGeom prst="roundRect">
          <a:avLst/>
        </a:prstGeom>
        <a:gradFill flip="none" rotWithShape="0">
          <a:gsLst>
            <a:gs pos="0">
              <a:schemeClr val="accent1">
                <a:shade val="30000"/>
                <a:satMod val="115000"/>
              </a:schemeClr>
            </a:gs>
            <a:gs pos="50000">
              <a:schemeClr val="accent1">
                <a:shade val="67500"/>
                <a:satMod val="115000"/>
              </a:schemeClr>
            </a:gs>
            <a:gs pos="100000">
              <a:schemeClr val="accent1">
                <a:shade val="100000"/>
                <a:satMod val="115000"/>
              </a:schemeClr>
            </a:gs>
          </a:gsLst>
          <a:lin ang="135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053" tIns="0" rIns="215053" bIns="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1900" kern="1200" dirty="0"/>
            <a:t>4. </a:t>
          </a:r>
          <a:r>
            <a:rPr lang="hu-HU" sz="1900" kern="1200" noProof="0" dirty="0"/>
            <a:t>Dualitási csapda</a:t>
          </a:r>
          <a:endParaRPr lang="en-AU" sz="1900" kern="1200" noProof="0" dirty="0"/>
        </a:p>
      </dsp:txBody>
      <dsp:txXfrm>
        <a:off x="433780" y="2636118"/>
        <a:ext cx="5634840" cy="506120"/>
      </dsp:txXfrm>
    </dsp:sp>
    <dsp:sp modelId="{89AEDB12-510D-4198-A652-6C624B355C58}">
      <dsp:nvSpPr>
        <dsp:cNvPr id="0" name=""/>
        <dsp:cNvSpPr/>
      </dsp:nvSpPr>
      <dsp:spPr>
        <a:xfrm>
          <a:off x="0" y="3751018"/>
          <a:ext cx="8127999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480F67B-80E0-496C-9F23-D0A9F5F29096}">
      <dsp:nvSpPr>
        <dsp:cNvPr id="0" name=""/>
        <dsp:cNvSpPr/>
      </dsp:nvSpPr>
      <dsp:spPr>
        <a:xfrm>
          <a:off x="406400" y="3470578"/>
          <a:ext cx="5689600" cy="560880"/>
        </a:xfrm>
        <a:prstGeom prst="roundRect">
          <a:avLst/>
        </a:prstGeom>
        <a:gradFill flip="none" rotWithShape="0">
          <a:gsLst>
            <a:gs pos="0">
              <a:schemeClr val="accent1">
                <a:shade val="30000"/>
                <a:satMod val="115000"/>
              </a:schemeClr>
            </a:gs>
            <a:gs pos="50000">
              <a:schemeClr val="accent1">
                <a:shade val="67500"/>
                <a:satMod val="115000"/>
              </a:schemeClr>
            </a:gs>
            <a:gs pos="100000">
              <a:schemeClr val="accent1">
                <a:shade val="100000"/>
                <a:satMod val="115000"/>
              </a:schemeClr>
            </a:gs>
          </a:gsLst>
          <a:lin ang="135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053" tIns="0" rIns="215053" bIns="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1900" kern="1200" dirty="0"/>
            <a:t>5. </a:t>
          </a:r>
          <a:r>
            <a:rPr lang="hu-HU" sz="1900" kern="1200" noProof="0" dirty="0"/>
            <a:t>Finanszírozási csapda</a:t>
          </a:r>
          <a:endParaRPr lang="en-AU" sz="1900" kern="1200" noProof="0" dirty="0"/>
        </a:p>
      </dsp:txBody>
      <dsp:txXfrm>
        <a:off x="433780" y="3497958"/>
        <a:ext cx="5634840" cy="506120"/>
      </dsp:txXfrm>
    </dsp:sp>
    <dsp:sp modelId="{ED4648F8-3353-4F52-945C-E497AB757E22}">
      <dsp:nvSpPr>
        <dsp:cNvPr id="0" name=""/>
        <dsp:cNvSpPr/>
      </dsp:nvSpPr>
      <dsp:spPr>
        <a:xfrm>
          <a:off x="0" y="4612857"/>
          <a:ext cx="8127999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4DE3594-7DCF-4D20-B077-7D4C83C10E48}">
      <dsp:nvSpPr>
        <dsp:cNvPr id="0" name=""/>
        <dsp:cNvSpPr/>
      </dsp:nvSpPr>
      <dsp:spPr>
        <a:xfrm>
          <a:off x="406400" y="4332417"/>
          <a:ext cx="5689600" cy="560880"/>
        </a:xfrm>
        <a:prstGeom prst="roundRect">
          <a:avLst/>
        </a:prstGeom>
        <a:gradFill flip="none" rotWithShape="0">
          <a:gsLst>
            <a:gs pos="0">
              <a:schemeClr val="accent1">
                <a:shade val="30000"/>
                <a:satMod val="115000"/>
              </a:schemeClr>
            </a:gs>
            <a:gs pos="50000">
              <a:schemeClr val="accent1">
                <a:shade val="67500"/>
                <a:satMod val="115000"/>
              </a:schemeClr>
            </a:gs>
            <a:gs pos="100000">
              <a:schemeClr val="accent1">
                <a:shade val="100000"/>
                <a:satMod val="115000"/>
              </a:schemeClr>
            </a:gs>
          </a:gsLst>
          <a:lin ang="135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053" tIns="0" rIns="215053" bIns="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1900" kern="1200" dirty="0"/>
            <a:t>6. </a:t>
          </a:r>
          <a:r>
            <a:rPr lang="hu-HU" sz="1900" kern="1200" noProof="0" dirty="0"/>
            <a:t>Társadalmi csapdák</a:t>
          </a:r>
          <a:endParaRPr lang="en-AU" sz="1900" kern="1200" noProof="0" dirty="0"/>
        </a:p>
      </dsp:txBody>
      <dsp:txXfrm>
        <a:off x="433780" y="4359797"/>
        <a:ext cx="5634840" cy="50612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4">
  <dgm:title val=""/>
  <dgm:desc val=""/>
  <dgm:catLst>
    <dgm:cat type="relationship" pri="26000"/>
    <dgm:cat type="cycle" pri="13000"/>
    <dgm:cat type="matrix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drawing3.xml.rels><?xml version="1.0" encoding="UTF-8" standalone="yes"?>
<Relationships xmlns="http://schemas.openxmlformats.org/package/2006/relationships"><Relationship Id="rId1" Type="http://schemas.openxmlformats.org/officeDocument/2006/relationships/chart" Target="../charts/chart4.xml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0.08071</cdr:x>
      <cdr:y>0.02221</cdr:y>
    </cdr:from>
    <cdr:to>
      <cdr:x>0.34171</cdr:x>
      <cdr:y>0.13017</cdr:y>
    </cdr:to>
    <cdr:sp macro="" textlink="">
      <cdr:nvSpPr>
        <cdr:cNvPr id="2" name="TextBox 1">
          <a:extLst xmlns:a="http://schemas.openxmlformats.org/drawingml/2006/main">
            <a:ext uri="{FF2B5EF4-FFF2-40B4-BE49-F238E27FC236}">
              <a16:creationId xmlns:a16="http://schemas.microsoft.com/office/drawing/2014/main" id="{6C8D4A57-5EBC-4A79-B642-AE9252DAE2AF}"/>
            </a:ext>
          </a:extLst>
        </cdr:cNvPr>
        <cdr:cNvSpPr txBox="1"/>
      </cdr:nvSpPr>
      <cdr:spPr>
        <a:xfrm xmlns:a="http://schemas.openxmlformats.org/drawingml/2006/main">
          <a:off x="787370" y="107615"/>
          <a:ext cx="2546333" cy="523216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r>
            <a:rPr lang="hu-HU" sz="1400" b="0" dirty="0">
              <a:solidFill>
                <a:schemeClr val="tx1"/>
              </a:solidFill>
              <a:latin typeface="+mj-lt"/>
            </a:rPr>
            <a:t>Aktivitás</a:t>
          </a:r>
          <a:r>
            <a:rPr lang="hu-HU" sz="1400" b="0" dirty="0">
              <a:solidFill>
                <a:schemeClr val="bg1">
                  <a:lumMod val="75000"/>
                </a:schemeClr>
              </a:solidFill>
              <a:latin typeface="+mj-lt"/>
            </a:rPr>
            <a:t> </a:t>
          </a:r>
          <a:r>
            <a:rPr lang="hu-HU" sz="1400" b="0" dirty="0">
              <a:solidFill>
                <a:schemeClr val="tx1"/>
              </a:solidFill>
              <a:latin typeface="+mj-lt"/>
            </a:rPr>
            <a:t>és foglalkoztatottság </a:t>
          </a:r>
        </a:p>
        <a:p xmlns:a="http://schemas.openxmlformats.org/drawingml/2006/main">
          <a:pPr algn="l"/>
          <a:r>
            <a:rPr lang="hu-HU" sz="1400" b="0" dirty="0">
              <a:solidFill>
                <a:schemeClr val="tx1"/>
              </a:solidFill>
              <a:latin typeface="+mj-lt"/>
            </a:rPr>
            <a:t>(ezer fő)</a:t>
          </a:r>
          <a:endParaRPr lang="en-AU" sz="1400" b="0" dirty="0">
            <a:solidFill>
              <a:schemeClr val="tx1"/>
            </a:solidFill>
            <a:latin typeface="+mj-lt"/>
          </a:endParaRPr>
        </a:p>
      </cdr:txBody>
    </cdr:sp>
  </cdr:relSizeAnchor>
  <cdr:relSizeAnchor xmlns:cdr="http://schemas.openxmlformats.org/drawingml/2006/chartDrawing">
    <cdr:from>
      <cdr:x>0.4308</cdr:x>
      <cdr:y>0.02401</cdr:y>
    </cdr:from>
    <cdr:to>
      <cdr:x>0.61816</cdr:x>
      <cdr:y>0.13197</cdr:y>
    </cdr:to>
    <cdr:sp macro="" textlink="">
      <cdr:nvSpPr>
        <cdr:cNvPr id="3" name="TextBox 1">
          <a:extLst xmlns:a="http://schemas.openxmlformats.org/drawingml/2006/main">
            <a:ext uri="{FF2B5EF4-FFF2-40B4-BE49-F238E27FC236}">
              <a16:creationId xmlns:a16="http://schemas.microsoft.com/office/drawing/2014/main" id="{1E91CC91-AEBA-4927-863A-C09E06755AB2}"/>
            </a:ext>
          </a:extLst>
        </cdr:cNvPr>
        <cdr:cNvSpPr txBox="1"/>
      </cdr:nvSpPr>
      <cdr:spPr>
        <a:xfrm xmlns:a="http://schemas.openxmlformats.org/drawingml/2006/main">
          <a:off x="4202900" y="116354"/>
          <a:ext cx="1827896" cy="523215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r"/>
          <a:r>
            <a:rPr lang="hu-HU" sz="1400" b="0" dirty="0">
              <a:solidFill>
                <a:schemeClr val="tx1"/>
              </a:solidFill>
              <a:latin typeface="+mj-lt"/>
            </a:rPr>
            <a:t>Munkanélküliség </a:t>
          </a:r>
        </a:p>
        <a:p xmlns:a="http://schemas.openxmlformats.org/drawingml/2006/main">
          <a:pPr algn="r"/>
          <a:r>
            <a:rPr lang="hu-HU" sz="1400" b="0" dirty="0">
              <a:solidFill>
                <a:schemeClr val="tx1"/>
              </a:solidFill>
              <a:latin typeface="+mj-lt"/>
            </a:rPr>
            <a:t>(ezer fő)</a:t>
          </a:r>
          <a:endParaRPr lang="en-AU" sz="1400" b="0" dirty="0">
            <a:solidFill>
              <a:schemeClr val="tx1"/>
            </a:solidFill>
            <a:latin typeface="+mj-lt"/>
          </a:endParaRPr>
        </a:p>
      </cdr:txBody>
    </cdr:sp>
  </cdr:relSizeAnchor>
  <cdr:relSizeAnchor xmlns:cdr="http://schemas.openxmlformats.org/drawingml/2006/chartDrawing">
    <cdr:from>
      <cdr:x>0.60224</cdr:x>
      <cdr:y>0.77304</cdr:y>
    </cdr:from>
    <cdr:to>
      <cdr:x>0.7403</cdr:x>
      <cdr:y>0.8325</cdr:y>
    </cdr:to>
    <cdr:sp macro="" textlink="">
      <cdr:nvSpPr>
        <cdr:cNvPr id="4" name="Szövegdoboz 25">
          <a:extLst xmlns:a="http://schemas.openxmlformats.org/drawingml/2006/main">
            <a:ext uri="{FF2B5EF4-FFF2-40B4-BE49-F238E27FC236}">
              <a16:creationId xmlns:a16="http://schemas.microsoft.com/office/drawing/2014/main" id="{8E509457-58CB-44BF-AB09-587EDE191227}"/>
            </a:ext>
          </a:extLst>
        </cdr:cNvPr>
        <cdr:cNvSpPr txBox="1"/>
      </cdr:nvSpPr>
      <cdr:spPr>
        <a:xfrm xmlns:a="http://schemas.openxmlformats.org/drawingml/2006/main">
          <a:off x="5875494" y="3746432"/>
          <a:ext cx="1346923" cy="288166"/>
        </a:xfrm>
        <a:prstGeom xmlns:a="http://schemas.openxmlformats.org/drawingml/2006/main" prst="rect">
          <a:avLst/>
        </a:prstGeom>
        <a:solidFill xmlns:a="http://schemas.openxmlformats.org/drawingml/2006/main">
          <a:srgbClr val="C00000"/>
        </a:solidFill>
        <a:ln xmlns:a="http://schemas.openxmlformats.org/drawingml/2006/main">
          <a:noFill/>
        </a:ln>
      </cdr:spPr>
      <cdr:txBody>
        <a:bodyPr xmlns:a="http://schemas.openxmlformats.org/drawingml/2006/main" wrap="square" lIns="36000" tIns="36000" rIns="36000" bIns="36000" rtlCol="0">
          <a:spAutoFit/>
        </a:bodyPr>
        <a:lstStyle xmlns:a="http://schemas.openxmlformats.org/drawingml/2006/main">
          <a:defPPr>
            <a:defRPr lang="en-US"/>
          </a:defPPr>
          <a:lvl1pPr marL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hu-HU" sz="1400" b="1" dirty="0">
              <a:solidFill>
                <a:schemeClr val="bg1"/>
              </a:solidFill>
            </a:rPr>
            <a:t>Munkanélküliség</a:t>
          </a: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0.74577</cdr:x>
      <cdr:y>0.11325</cdr:y>
    </cdr:from>
    <cdr:to>
      <cdr:x>0.74577</cdr:x>
      <cdr:y>0.97462</cdr:y>
    </cdr:to>
    <cdr:cxnSp macro="">
      <cdr:nvCxnSpPr>
        <cdr:cNvPr id="2" name="Egyenes összekötő 1">
          <a:extLst xmlns:a="http://schemas.openxmlformats.org/drawingml/2006/main">
            <a:ext uri="{FF2B5EF4-FFF2-40B4-BE49-F238E27FC236}">
              <a16:creationId xmlns:a16="http://schemas.microsoft.com/office/drawing/2014/main" id="{91A4C183-1B1D-4B7D-B63F-740DAD65C80F}"/>
            </a:ext>
          </a:extLst>
        </cdr:cNvPr>
        <cdr:cNvCxnSpPr/>
      </cdr:nvCxnSpPr>
      <cdr:spPr>
        <a:xfrm xmlns:a="http://schemas.openxmlformats.org/drawingml/2006/main">
          <a:off x="4852063" y="558221"/>
          <a:ext cx="0" cy="4245876"/>
        </a:xfrm>
        <a:prstGeom xmlns:a="http://schemas.openxmlformats.org/drawingml/2006/main" prst="line">
          <a:avLst/>
        </a:prstGeom>
        <a:ln xmlns:a="http://schemas.openxmlformats.org/drawingml/2006/main" w="25400">
          <a:solidFill>
            <a:schemeClr val="bg1">
              <a:lumMod val="85000"/>
            </a:schemeClr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0.50214</cdr:x>
      <cdr:y>0.06616</cdr:y>
    </cdr:from>
    <cdr:to>
      <cdr:x>1</cdr:x>
      <cdr:y>0.94375</cdr:y>
    </cdr:to>
    <cdr:graphicFrame macro="">
      <cdr:nvGraphicFramePr>
        <cdr:cNvPr id="2" name="Diagram 2">
          <a:extLst xmlns:a="http://schemas.openxmlformats.org/drawingml/2006/main">
            <a:ext uri="{FF2B5EF4-FFF2-40B4-BE49-F238E27FC236}">
              <a16:creationId xmlns:a16="http://schemas.microsoft.com/office/drawing/2014/main" id="{A83534BE-F1EB-43BF-85CB-7D5A50103455}"/>
            </a:ext>
          </a:extLst>
        </cdr:cNvPr>
        <cdr:cNvGraphicFramePr/>
      </cdr:nvGraphicFramePr>
      <cdr:xfrm>
        <a:off xmlns:a="http://schemas.openxmlformats.org/drawingml/2006/main" x="0" y="0"/>
        <a:ext xmlns:a="http://schemas.openxmlformats.org/drawingml/2006/main" cx="0" cy="0"/>
      </cdr:xfrm>
      <a:graphic xmlns:a="http://schemas.openxmlformats.org/drawingml/2006/main">
        <a:graphicData uri="http://schemas.openxmlformats.org/drawingml/2006/chart">
          <c:chart xmlns:c="http://schemas.openxmlformats.org/drawingml/2006/chart" xmlns:r="http://schemas.openxmlformats.org/officeDocument/2006/relationships" r:id="rId1"/>
        </a:graphicData>
      </a:graphic>
    </cdr:graphicFrame>
  </cdr:relSizeAnchor>
  <cdr:relSizeAnchor xmlns:cdr="http://schemas.openxmlformats.org/drawingml/2006/chartDrawing">
    <cdr:from>
      <cdr:x>0.07982</cdr:x>
      <cdr:y>0</cdr:y>
    </cdr:from>
    <cdr:to>
      <cdr:x>0.48081</cdr:x>
      <cdr:y>0.11948</cdr:y>
    </cdr:to>
    <cdr:sp macro="" textlink="">
      <cdr:nvSpPr>
        <cdr:cNvPr id="7" name="Szövegdoboz 1">
          <a:extLst xmlns:a="http://schemas.openxmlformats.org/drawingml/2006/main">
            <a:ext uri="{FF2B5EF4-FFF2-40B4-BE49-F238E27FC236}">
              <a16:creationId xmlns:a16="http://schemas.microsoft.com/office/drawing/2014/main" id="{D8A0484C-6AA6-4C8E-A507-08BFFCA9A96D}"/>
            </a:ext>
          </a:extLst>
        </cdr:cNvPr>
        <cdr:cNvSpPr txBox="1"/>
      </cdr:nvSpPr>
      <cdr:spPr>
        <a:xfrm xmlns:a="http://schemas.openxmlformats.org/drawingml/2006/main">
          <a:off x="443254" y="0"/>
          <a:ext cx="2226767" cy="565146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tIns="36000" bIns="36000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hu-HU" sz="1600" dirty="0">
              <a:latin typeface="+mj-lt"/>
            </a:rPr>
            <a:t>Az átlagbér 100 százaléka</a:t>
          </a:r>
          <a:endParaRPr lang="en-AU" sz="1600" dirty="0">
            <a:latin typeface="+mj-lt"/>
          </a:endParaRPr>
        </a:p>
      </cdr:txBody>
    </cdr:sp>
  </cdr:relSizeAnchor>
  <cdr:relSizeAnchor xmlns:cdr="http://schemas.openxmlformats.org/drawingml/2006/chartDrawing">
    <cdr:from>
      <cdr:x>0.52733</cdr:x>
      <cdr:y>0</cdr:y>
    </cdr:from>
    <cdr:to>
      <cdr:x>0.96738</cdr:x>
      <cdr:y>0.06743</cdr:y>
    </cdr:to>
    <cdr:sp macro="" textlink="">
      <cdr:nvSpPr>
        <cdr:cNvPr id="8" name="Szövegdoboz 1">
          <a:extLst xmlns:a="http://schemas.openxmlformats.org/drawingml/2006/main">
            <a:ext uri="{FF2B5EF4-FFF2-40B4-BE49-F238E27FC236}">
              <a16:creationId xmlns:a16="http://schemas.microsoft.com/office/drawing/2014/main" id="{7B7DC0A6-E9A3-4EF2-8B45-29513767004B}"/>
            </a:ext>
          </a:extLst>
        </cdr:cNvPr>
        <cdr:cNvSpPr txBox="1"/>
      </cdr:nvSpPr>
      <cdr:spPr>
        <a:xfrm xmlns:a="http://schemas.openxmlformats.org/drawingml/2006/main">
          <a:off x="2928355" y="0"/>
          <a:ext cx="2443673" cy="318924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tIns="36000" bIns="36000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hu-HU" sz="1600" dirty="0">
              <a:latin typeface="+mj-lt"/>
            </a:rPr>
            <a:t>Az átlagbér 167 százaléka</a:t>
          </a:r>
          <a:endParaRPr lang="en-AU" sz="1600" dirty="0">
            <a:latin typeface="+mj-lt"/>
          </a:endParaRP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0.04217</cdr:x>
      <cdr:y>0</cdr:y>
    </cdr:from>
    <cdr:to>
      <cdr:x>0.38921</cdr:x>
      <cdr:y>0.05138</cdr:y>
    </cdr:to>
    <cdr:sp macro="" textlink="">
      <cdr:nvSpPr>
        <cdr:cNvPr id="2" name="Szövegdoboz 1">
          <a:extLst xmlns:a="http://schemas.openxmlformats.org/drawingml/2006/main">
            <a:ext uri="{FF2B5EF4-FFF2-40B4-BE49-F238E27FC236}">
              <a16:creationId xmlns:a16="http://schemas.microsoft.com/office/drawing/2014/main" id="{58F99233-17B3-4769-A768-E659F981877C}"/>
            </a:ext>
          </a:extLst>
        </cdr:cNvPr>
        <cdr:cNvSpPr txBox="1"/>
      </cdr:nvSpPr>
      <cdr:spPr>
        <a:xfrm xmlns:a="http://schemas.openxmlformats.org/drawingml/2006/main">
          <a:off x="256305" y="0"/>
          <a:ext cx="2109306" cy="24827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hu-HU" sz="1400" dirty="0">
              <a:latin typeface="Calibri" panose="020F0502020204030204" pitchFamily="34" charset="0"/>
            </a:rPr>
            <a:t>a GDP</a:t>
          </a:r>
          <a:r>
            <a:rPr lang="hu-HU" sz="1400" baseline="0" dirty="0">
              <a:latin typeface="Calibri" panose="020F0502020204030204" pitchFamily="34" charset="0"/>
            </a:rPr>
            <a:t> százalékában</a:t>
          </a:r>
          <a:endParaRPr lang="hu-HU" sz="1400" dirty="0">
            <a:latin typeface="Calibri" panose="020F0502020204030204" pitchFamily="34" charset="0"/>
          </a:endParaRPr>
        </a:p>
      </cdr:txBody>
    </cdr:sp>
  </cdr:relSizeAnchor>
  <cdr:relSizeAnchor xmlns:cdr="http://schemas.openxmlformats.org/drawingml/2006/chartDrawing">
    <cdr:from>
      <cdr:x>0.62058</cdr:x>
      <cdr:y>0</cdr:y>
    </cdr:from>
    <cdr:to>
      <cdr:x>0.95124</cdr:x>
      <cdr:y>0.05138</cdr:y>
    </cdr:to>
    <cdr:sp macro="" textlink="">
      <cdr:nvSpPr>
        <cdr:cNvPr id="3" name="Szövegdoboz 1">
          <a:extLst xmlns:a="http://schemas.openxmlformats.org/drawingml/2006/main">
            <a:ext uri="{FF2B5EF4-FFF2-40B4-BE49-F238E27FC236}">
              <a16:creationId xmlns:a16="http://schemas.microsoft.com/office/drawing/2014/main" id="{85D44FB0-87C0-47BD-88AD-4896314B7492}"/>
            </a:ext>
          </a:extLst>
        </cdr:cNvPr>
        <cdr:cNvSpPr txBox="1"/>
      </cdr:nvSpPr>
      <cdr:spPr>
        <a:xfrm xmlns:a="http://schemas.openxmlformats.org/drawingml/2006/main">
          <a:off x="3919179" y="0"/>
          <a:ext cx="2088236" cy="29659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r"/>
          <a:r>
            <a:rPr lang="hu-HU" sz="1400" baseline="0" dirty="0">
              <a:latin typeface="Calibri" panose="020F0502020204030204" pitchFamily="34" charset="0"/>
            </a:rPr>
            <a:t>a GDP százalékában</a:t>
          </a:r>
        </a:p>
      </cdr:txBody>
    </cdr:sp>
  </cdr:relSizeAnchor>
  <cdr:relSizeAnchor xmlns:cdr="http://schemas.openxmlformats.org/drawingml/2006/chartDrawing">
    <cdr:from>
      <cdr:x>0.80622</cdr:x>
      <cdr:y>0.07335</cdr:y>
    </cdr:from>
    <cdr:to>
      <cdr:x>0.80622</cdr:x>
      <cdr:y>0.81043</cdr:y>
    </cdr:to>
    <cdr:cxnSp macro="">
      <cdr:nvCxnSpPr>
        <cdr:cNvPr id="5" name="Egyenes összekötő 4">
          <a:extLst xmlns:a="http://schemas.openxmlformats.org/drawingml/2006/main">
            <a:ext uri="{FF2B5EF4-FFF2-40B4-BE49-F238E27FC236}">
              <a16:creationId xmlns:a16="http://schemas.microsoft.com/office/drawing/2014/main" id="{B7BF1F12-9B24-473E-9208-FD91B181D938}"/>
            </a:ext>
          </a:extLst>
        </cdr:cNvPr>
        <cdr:cNvCxnSpPr/>
      </cdr:nvCxnSpPr>
      <cdr:spPr>
        <a:xfrm xmlns:a="http://schemas.openxmlformats.org/drawingml/2006/main">
          <a:off x="5647912" y="345242"/>
          <a:ext cx="0" cy="3469270"/>
        </a:xfrm>
        <a:prstGeom xmlns:a="http://schemas.openxmlformats.org/drawingml/2006/main" prst="line">
          <a:avLst/>
        </a:prstGeom>
        <a:ln xmlns:a="http://schemas.openxmlformats.org/drawingml/2006/main" w="9525">
          <a:solidFill>
            <a:schemeClr val="bg1">
              <a:lumMod val="50000"/>
            </a:schemeClr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0.2005</cdr:x>
      <cdr:y>0.08931</cdr:y>
    </cdr:from>
    <cdr:to>
      <cdr:x>0.5</cdr:x>
      <cdr:y>0.13729</cdr:y>
    </cdr:to>
    <cdr:sp macro="" textlink="">
      <cdr:nvSpPr>
        <cdr:cNvPr id="4" name="Szövegdoboz 3">
          <a:extLst xmlns:a="http://schemas.openxmlformats.org/drawingml/2006/main">
            <a:ext uri="{FF2B5EF4-FFF2-40B4-BE49-F238E27FC236}">
              <a16:creationId xmlns:a16="http://schemas.microsoft.com/office/drawing/2014/main" id="{48BA6BE4-D3D4-4352-BD80-8E22F6AAA98B}"/>
            </a:ext>
          </a:extLst>
        </cdr:cNvPr>
        <cdr:cNvSpPr txBox="1"/>
      </cdr:nvSpPr>
      <cdr:spPr>
        <a:xfrm xmlns:a="http://schemas.openxmlformats.org/drawingml/2006/main">
          <a:off x="1218642" y="431555"/>
          <a:ext cx="1820316" cy="231878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vertOverflow="clip" wrap="square" rtlCol="0">
          <a:spAutoFit/>
        </a:bodyPr>
        <a:lstStyle xmlns:a="http://schemas.openxmlformats.org/drawingml/2006/main"/>
        <a:p xmlns:a="http://schemas.openxmlformats.org/drawingml/2006/main">
          <a:pPr algn="ctr"/>
          <a:r>
            <a:rPr lang="hu-HU" sz="1200" baseline="0" dirty="0">
              <a:latin typeface="Calibri" panose="020F0502020204030204" pitchFamily="34" charset="0"/>
            </a:rPr>
            <a:t>ESA95 egyenleg 2011-ben</a:t>
          </a:r>
        </a:p>
      </cdr:txBody>
    </cdr:sp>
  </cdr:relSizeAnchor>
  <cdr:relSizeAnchor xmlns:cdr="http://schemas.openxmlformats.org/drawingml/2006/chartDrawing">
    <cdr:from>
      <cdr:x>0.49845</cdr:x>
      <cdr:y>0.13064</cdr:y>
    </cdr:from>
    <cdr:to>
      <cdr:x>0.54921</cdr:x>
      <cdr:y>0.14565</cdr:y>
    </cdr:to>
    <cdr:cxnSp macro="">
      <cdr:nvCxnSpPr>
        <cdr:cNvPr id="7" name="Egyenes összekötő nyíllal 6">
          <a:extLst xmlns:a="http://schemas.openxmlformats.org/drawingml/2006/main">
            <a:ext uri="{FF2B5EF4-FFF2-40B4-BE49-F238E27FC236}">
              <a16:creationId xmlns:a16="http://schemas.microsoft.com/office/drawing/2014/main" id="{D0EBA44D-EAD2-4DFE-AF6C-29F8B66B1B85}"/>
            </a:ext>
          </a:extLst>
        </cdr:cNvPr>
        <cdr:cNvCxnSpPr/>
      </cdr:nvCxnSpPr>
      <cdr:spPr>
        <a:xfrm xmlns:a="http://schemas.openxmlformats.org/drawingml/2006/main">
          <a:off x="3029531" y="631277"/>
          <a:ext cx="308514" cy="72531"/>
        </a:xfrm>
        <a:prstGeom xmlns:a="http://schemas.openxmlformats.org/drawingml/2006/main" prst="straightConnector1">
          <a:avLst/>
        </a:prstGeom>
        <a:ln xmlns:a="http://schemas.openxmlformats.org/drawingml/2006/main">
          <a:solidFill>
            <a:schemeClr val="tx2"/>
          </a:solidFill>
          <a:tailEnd type="triangle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0.05714</cdr:x>
      <cdr:y>0.00644</cdr:y>
    </cdr:from>
    <cdr:to>
      <cdr:x>0.3365</cdr:x>
      <cdr:y>0.06572</cdr:y>
    </cdr:to>
    <cdr:sp macro="" textlink="">
      <cdr:nvSpPr>
        <cdr:cNvPr id="2" name="TextBox 1">
          <a:extLst xmlns:a="http://schemas.openxmlformats.org/drawingml/2006/main">
            <a:ext uri="{FF2B5EF4-FFF2-40B4-BE49-F238E27FC236}">
              <a16:creationId xmlns:a16="http://schemas.microsoft.com/office/drawing/2014/main" id="{74597090-92CB-4F6A-A1C2-EAA18D51B0F0}"/>
            </a:ext>
          </a:extLst>
        </cdr:cNvPr>
        <cdr:cNvSpPr txBox="1"/>
      </cdr:nvSpPr>
      <cdr:spPr>
        <a:xfrm xmlns:a="http://schemas.openxmlformats.org/drawingml/2006/main">
          <a:off x="411408" y="32458"/>
          <a:ext cx="2011384" cy="29877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hu-HU" sz="1600" dirty="0">
            <a:latin typeface="Trebuchet MS" panose="020B0603020202020204" pitchFamily="34" charset="0"/>
          </a:endParaRPr>
        </a:p>
      </cdr:txBody>
    </cdr: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0.07492</cdr:x>
      <cdr:y>0.00772</cdr:y>
    </cdr:from>
    <cdr:to>
      <cdr:x>0.44112</cdr:x>
      <cdr:y>0.10381</cdr:y>
    </cdr:to>
    <cdr:sp macro="" textlink="">
      <cdr:nvSpPr>
        <cdr:cNvPr id="2" name="Szövegdoboz 1">
          <a:extLst xmlns:a="http://schemas.openxmlformats.org/drawingml/2006/main">
            <a:ext uri="{FF2B5EF4-FFF2-40B4-BE49-F238E27FC236}">
              <a16:creationId xmlns:a16="http://schemas.microsoft.com/office/drawing/2014/main" id="{A6C6640B-4CD4-47CA-8C41-E64CAD7E3F7C}"/>
            </a:ext>
          </a:extLst>
        </cdr:cNvPr>
        <cdr:cNvSpPr txBox="1"/>
      </cdr:nvSpPr>
      <cdr:spPr>
        <a:xfrm xmlns:a="http://schemas.openxmlformats.org/drawingml/2006/main">
          <a:off x="291604" y="21032"/>
          <a:ext cx="1425416" cy="261610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vertOverflow="clip" wrap="square" rtlCol="0">
          <a:spAutoFit/>
        </a:bodyPr>
        <a:lstStyle xmlns:a="http://schemas.openxmlformats.org/drawingml/2006/main"/>
        <a:p xmlns:a="http://schemas.openxmlformats.org/drawingml/2006/main">
          <a:r>
            <a:rPr lang="en-AU" sz="1100" dirty="0"/>
            <a:t>a GDP százalékában</a:t>
          </a:r>
        </a:p>
      </cdr:txBody>
    </cdr:sp>
  </cdr:relSizeAnchor>
  <cdr:relSizeAnchor xmlns:cdr="http://schemas.openxmlformats.org/drawingml/2006/chartDrawing">
    <cdr:from>
      <cdr:x>0.61483</cdr:x>
      <cdr:y>0</cdr:y>
    </cdr:from>
    <cdr:to>
      <cdr:x>0.96339</cdr:x>
      <cdr:y>0.09608</cdr:y>
    </cdr:to>
    <cdr:sp macro="" textlink="">
      <cdr:nvSpPr>
        <cdr:cNvPr id="3" name="Szövegdoboz 1">
          <a:extLst xmlns:a="http://schemas.openxmlformats.org/drawingml/2006/main">
            <a:ext uri="{FF2B5EF4-FFF2-40B4-BE49-F238E27FC236}">
              <a16:creationId xmlns:a16="http://schemas.microsoft.com/office/drawing/2014/main" id="{E97B20CD-BF02-4DF4-A457-B06EE8EC666E}"/>
            </a:ext>
          </a:extLst>
        </cdr:cNvPr>
        <cdr:cNvSpPr txBox="1"/>
      </cdr:nvSpPr>
      <cdr:spPr>
        <a:xfrm xmlns:a="http://schemas.openxmlformats.org/drawingml/2006/main">
          <a:off x="2393175" y="0"/>
          <a:ext cx="1356755" cy="261610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AU" sz="1100" dirty="0"/>
            <a:t>a GDP százalékában</a:t>
          </a:r>
        </a:p>
      </cdr:txBody>
    </cdr:sp>
  </cdr:relSizeAnchor>
</c:userShapes>
</file>

<file path=ppt/drawings/drawing7.xml><?xml version="1.0" encoding="utf-8"?>
<c:userShapes xmlns:c="http://schemas.openxmlformats.org/drawingml/2006/chart">
  <cdr:relSizeAnchor xmlns:cdr="http://schemas.openxmlformats.org/drawingml/2006/chartDrawing">
    <cdr:from>
      <cdr:x>0.61103</cdr:x>
      <cdr:y>0.18729</cdr:y>
    </cdr:from>
    <cdr:to>
      <cdr:x>0.7971</cdr:x>
      <cdr:y>0.2882</cdr:y>
    </cdr:to>
    <cdr:sp macro="" textlink="">
      <cdr:nvSpPr>
        <cdr:cNvPr id="24" name="Szövegdoboz 3"/>
        <cdr:cNvSpPr txBox="1"/>
      </cdr:nvSpPr>
      <cdr:spPr>
        <a:xfrm xmlns:a="http://schemas.openxmlformats.org/drawingml/2006/main">
          <a:off x="4397629" y="904862"/>
          <a:ext cx="1339170" cy="487560"/>
        </a:xfrm>
        <a:prstGeom xmlns:a="http://schemas.openxmlformats.org/drawingml/2006/main" prst="rect">
          <a:avLst/>
        </a:prstGeom>
        <a:solidFill xmlns:a="http://schemas.openxmlformats.org/drawingml/2006/main">
          <a:srgbClr val="00B0F0"/>
        </a:solidFill>
        <a:ln xmlns:a="http://schemas.openxmlformats.org/drawingml/2006/main" w="12700">
          <a:noFill/>
        </a:ln>
      </cdr:spPr>
      <cdr:style>
        <a:lnRef xmlns:a="http://schemas.openxmlformats.org/drawingml/2006/main" idx="2">
          <a:schemeClr val="dk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hu-HU" sz="1100" dirty="0">
              <a:solidFill>
                <a:schemeClr val="bg1"/>
              </a:solidFill>
            </a:rPr>
            <a:t>A kamatcsökkentési</a:t>
          </a:r>
          <a:r>
            <a:rPr lang="hu-HU" sz="1100" baseline="0" dirty="0">
              <a:solidFill>
                <a:schemeClr val="bg1"/>
              </a:solidFill>
            </a:rPr>
            <a:t> ciklus újabb fázisai</a:t>
          </a:r>
          <a:endParaRPr lang="hu-HU" sz="1100" dirty="0">
            <a:solidFill>
              <a:schemeClr val="bg1"/>
            </a:solidFill>
          </a:endParaRPr>
        </a:p>
      </cdr:txBody>
    </cdr:sp>
  </cdr:relSizeAnchor>
  <cdr:relSizeAnchor xmlns:cdr="http://schemas.openxmlformats.org/drawingml/2006/chartDrawing">
    <cdr:from>
      <cdr:x>0.32092</cdr:x>
      <cdr:y>0.06912</cdr:y>
    </cdr:from>
    <cdr:to>
      <cdr:x>0.51301</cdr:x>
      <cdr:y>0.16324</cdr:y>
    </cdr:to>
    <cdr:sp macro="" textlink="">
      <cdr:nvSpPr>
        <cdr:cNvPr id="19" name="Szövegdoboz 3"/>
        <cdr:cNvSpPr txBox="1"/>
      </cdr:nvSpPr>
      <cdr:spPr>
        <a:xfrm xmlns:a="http://schemas.openxmlformats.org/drawingml/2006/main">
          <a:off x="2309681" y="333925"/>
          <a:ext cx="1382508" cy="454767"/>
        </a:xfrm>
        <a:prstGeom xmlns:a="http://schemas.openxmlformats.org/drawingml/2006/main" prst="rect">
          <a:avLst/>
        </a:prstGeom>
        <a:solidFill xmlns:a="http://schemas.openxmlformats.org/drawingml/2006/main">
          <a:srgbClr val="00B0F0"/>
        </a:solidFill>
        <a:ln xmlns:a="http://schemas.openxmlformats.org/drawingml/2006/main" w="12700">
          <a:noFill/>
        </a:ln>
      </cdr:spPr>
      <cdr:style>
        <a:lnRef xmlns:a="http://schemas.openxmlformats.org/drawingml/2006/main" idx="2">
          <a:schemeClr val="dk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hu-HU" sz="1100" dirty="0">
              <a:solidFill>
                <a:schemeClr val="bg1"/>
              </a:solidFill>
              <a:effectLst/>
              <a:latin typeface="+mn-lt"/>
              <a:ea typeface="+mn-ea"/>
              <a:cs typeface="+mn-cs"/>
            </a:rPr>
            <a:t>A kamatcsökkentési</a:t>
          </a:r>
          <a:r>
            <a:rPr lang="hu-HU" sz="1100" baseline="0" dirty="0">
              <a:solidFill>
                <a:schemeClr val="bg1"/>
              </a:solidFill>
              <a:effectLst/>
              <a:latin typeface="+mn-lt"/>
              <a:ea typeface="+mn-ea"/>
              <a:cs typeface="+mn-cs"/>
            </a:rPr>
            <a:t> ciklus kezdete</a:t>
          </a:r>
          <a:endParaRPr lang="hu-HU" sz="1400" dirty="0">
            <a:solidFill>
              <a:schemeClr val="bg1"/>
            </a:solidFill>
            <a:effectLst/>
          </a:endParaRPr>
        </a:p>
      </cdr:txBody>
    </cdr:sp>
  </cdr:relSizeAnchor>
  <cdr:relSizeAnchor xmlns:cdr="http://schemas.openxmlformats.org/drawingml/2006/chartDrawing">
    <cdr:from>
      <cdr:x>0.41858</cdr:x>
      <cdr:y>0.18729</cdr:y>
    </cdr:from>
    <cdr:to>
      <cdr:x>0.60477</cdr:x>
      <cdr:y>0.30628</cdr:y>
    </cdr:to>
    <cdr:sp macro="" textlink="">
      <cdr:nvSpPr>
        <cdr:cNvPr id="22" name="Szövegdoboz 1"/>
        <cdr:cNvSpPr txBox="1"/>
      </cdr:nvSpPr>
      <cdr:spPr>
        <a:xfrm xmlns:a="http://schemas.openxmlformats.org/drawingml/2006/main">
          <a:off x="3012525" y="904862"/>
          <a:ext cx="1340064" cy="574893"/>
        </a:xfrm>
        <a:prstGeom xmlns:a="http://schemas.openxmlformats.org/drawingml/2006/main" prst="rect">
          <a:avLst/>
        </a:prstGeom>
        <a:solidFill xmlns:a="http://schemas.openxmlformats.org/drawingml/2006/main">
          <a:srgbClr val="00B0F0"/>
        </a:solidFill>
        <a:ln xmlns:a="http://schemas.openxmlformats.org/drawingml/2006/main" w="12700">
          <a:noFill/>
        </a:ln>
      </cdr:spPr>
      <cdr:style>
        <a:lnRef xmlns:a="http://schemas.openxmlformats.org/drawingml/2006/main" idx="2">
          <a:schemeClr val="dk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>
            <a:lnSpc>
              <a:spcPct val="100000"/>
            </a:lnSpc>
          </a:pPr>
          <a:r>
            <a:rPr lang="hu-HU" sz="1100" dirty="0">
              <a:solidFill>
                <a:schemeClr val="bg1"/>
              </a:solidFill>
              <a:latin typeface="+mn-lt"/>
              <a:ea typeface="+mn-ea"/>
              <a:cs typeface="+mn-cs"/>
            </a:rPr>
            <a:t>Az</a:t>
          </a:r>
          <a:r>
            <a:rPr lang="hu-HU" sz="1100" dirty="0">
              <a:solidFill>
                <a:schemeClr val="bg1"/>
              </a:solidFill>
            </a:rPr>
            <a:t> Önfinanszírozási program bejelentése</a:t>
          </a:r>
          <a:r>
            <a:rPr lang="hu-HU" sz="1100" baseline="0" dirty="0">
              <a:solidFill>
                <a:schemeClr val="bg1"/>
              </a:solidFill>
            </a:rPr>
            <a:t> bejelentése</a:t>
          </a:r>
          <a:endParaRPr lang="hu-HU" sz="1100" dirty="0">
            <a:solidFill>
              <a:schemeClr val="bg1"/>
            </a:solidFill>
          </a:endParaRPr>
        </a:p>
      </cdr:txBody>
    </cdr:sp>
  </cdr:relSizeAnchor>
  <cdr:relSizeAnchor xmlns:cdr="http://schemas.openxmlformats.org/drawingml/2006/chartDrawing">
    <cdr:from>
      <cdr:x>0.06468</cdr:x>
      <cdr:y>0.0137</cdr:y>
    </cdr:from>
    <cdr:to>
      <cdr:x>0.19077</cdr:x>
      <cdr:y>0.0581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600707" y="82892"/>
          <a:ext cx="1170944" cy="26854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hu-HU" sz="1100"/>
            <a:t>százalék</a:t>
          </a:r>
        </a:p>
      </cdr:txBody>
    </cdr:sp>
  </cdr:relSizeAnchor>
  <cdr:relSizeAnchor xmlns:cdr="http://schemas.openxmlformats.org/drawingml/2006/chartDrawing">
    <cdr:from>
      <cdr:x>0.87471</cdr:x>
      <cdr:y>0.01191</cdr:y>
    </cdr:from>
    <cdr:to>
      <cdr:x>0.99415</cdr:x>
      <cdr:y>0.05657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8123351" y="72036"/>
          <a:ext cx="1109224" cy="27012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hu-HU" sz="1100"/>
            <a:t>százalék</a:t>
          </a:r>
        </a:p>
      </cdr:txBody>
    </cdr:sp>
  </cdr:relSizeAnchor>
  <cdr:relSizeAnchor xmlns:cdr="http://schemas.openxmlformats.org/drawingml/2006/chartDrawing">
    <cdr:from>
      <cdr:x>0.35737</cdr:x>
      <cdr:y>0.14786</cdr:y>
    </cdr:from>
    <cdr:to>
      <cdr:x>0.3849</cdr:x>
      <cdr:y>0.18729</cdr:y>
    </cdr:to>
    <cdr:sp macro="" textlink="">
      <cdr:nvSpPr>
        <cdr:cNvPr id="5" name="Isosceles Triangle 4">
          <a:extLst xmlns:a="http://schemas.openxmlformats.org/drawingml/2006/main">
            <a:ext uri="{FF2B5EF4-FFF2-40B4-BE49-F238E27FC236}">
              <a16:creationId xmlns:a16="http://schemas.microsoft.com/office/drawing/2014/main" id="{D753933F-2F2C-48BB-8E3C-DEB4A0A4CDD8}"/>
            </a:ext>
          </a:extLst>
        </cdr:cNvPr>
        <cdr:cNvSpPr/>
      </cdr:nvSpPr>
      <cdr:spPr>
        <a:xfrm xmlns:a="http://schemas.openxmlformats.org/drawingml/2006/main" rot="10800000">
          <a:off x="2572041" y="714359"/>
          <a:ext cx="198135" cy="190503"/>
        </a:xfrm>
        <a:prstGeom xmlns:a="http://schemas.openxmlformats.org/drawingml/2006/main" prst="triangle">
          <a:avLst/>
        </a:prstGeom>
        <a:solidFill xmlns:a="http://schemas.openxmlformats.org/drawingml/2006/main">
          <a:srgbClr val="00B0F0"/>
        </a:solidFill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hu-HU"/>
        </a:p>
      </cdr:txBody>
    </cdr:sp>
  </cdr:relSizeAnchor>
  <cdr:relSizeAnchor xmlns:cdr="http://schemas.openxmlformats.org/drawingml/2006/chartDrawing">
    <cdr:from>
      <cdr:x>0.54436</cdr:x>
      <cdr:y>0.28659</cdr:y>
    </cdr:from>
    <cdr:to>
      <cdr:x>0.57189</cdr:x>
      <cdr:y>0.32602</cdr:y>
    </cdr:to>
    <cdr:sp macro="" textlink="">
      <cdr:nvSpPr>
        <cdr:cNvPr id="17" name="Isosceles Triangle 16">
          <a:extLst xmlns:a="http://schemas.openxmlformats.org/drawingml/2006/main">
            <a:ext uri="{FF2B5EF4-FFF2-40B4-BE49-F238E27FC236}">
              <a16:creationId xmlns:a16="http://schemas.microsoft.com/office/drawing/2014/main" id="{75C75E10-3FC1-491A-86B8-D4358D4CB7E1}"/>
            </a:ext>
          </a:extLst>
        </cdr:cNvPr>
        <cdr:cNvSpPr/>
      </cdr:nvSpPr>
      <cdr:spPr>
        <a:xfrm xmlns:a="http://schemas.openxmlformats.org/drawingml/2006/main" rot="10800000">
          <a:off x="3917769" y="1384633"/>
          <a:ext cx="198135" cy="190504"/>
        </a:xfrm>
        <a:prstGeom xmlns:a="http://schemas.openxmlformats.org/drawingml/2006/main" prst="triangle">
          <a:avLst/>
        </a:prstGeom>
        <a:solidFill xmlns:a="http://schemas.openxmlformats.org/drawingml/2006/main">
          <a:srgbClr val="00B0F0"/>
        </a:solidFill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hu-HU"/>
        </a:p>
      </cdr:txBody>
    </cdr:sp>
  </cdr:relSizeAnchor>
  <cdr:relSizeAnchor xmlns:cdr="http://schemas.openxmlformats.org/drawingml/2006/chartDrawing">
    <cdr:from>
      <cdr:x>0.64853</cdr:x>
      <cdr:y>0.27574</cdr:y>
    </cdr:from>
    <cdr:to>
      <cdr:x>0.67606</cdr:x>
      <cdr:y>0.31517</cdr:y>
    </cdr:to>
    <cdr:sp macro="" textlink="">
      <cdr:nvSpPr>
        <cdr:cNvPr id="21" name="Isosceles Triangle 20">
          <a:extLst xmlns:a="http://schemas.openxmlformats.org/drawingml/2006/main">
            <a:ext uri="{FF2B5EF4-FFF2-40B4-BE49-F238E27FC236}">
              <a16:creationId xmlns:a16="http://schemas.microsoft.com/office/drawing/2014/main" id="{FB0289BB-92B3-4934-A5EA-9F2687D2FFA7}"/>
            </a:ext>
          </a:extLst>
        </cdr:cNvPr>
        <cdr:cNvSpPr/>
      </cdr:nvSpPr>
      <cdr:spPr>
        <a:xfrm xmlns:a="http://schemas.openxmlformats.org/drawingml/2006/main" rot="10800000">
          <a:off x="4667541" y="1332220"/>
          <a:ext cx="198136" cy="190504"/>
        </a:xfrm>
        <a:prstGeom xmlns:a="http://schemas.openxmlformats.org/drawingml/2006/main" prst="triangle">
          <a:avLst/>
        </a:prstGeom>
        <a:solidFill xmlns:a="http://schemas.openxmlformats.org/drawingml/2006/main">
          <a:srgbClr val="00B0F0"/>
        </a:solidFill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hu-HU"/>
        </a:p>
      </cdr:txBody>
    </cdr:sp>
  </cdr:relSizeAnchor>
  <cdr:relSizeAnchor xmlns:cdr="http://schemas.openxmlformats.org/drawingml/2006/chartDrawing">
    <cdr:from>
      <cdr:x>0.76076</cdr:x>
      <cdr:y>0.27574</cdr:y>
    </cdr:from>
    <cdr:to>
      <cdr:x>0.78829</cdr:x>
      <cdr:y>0.31517</cdr:y>
    </cdr:to>
    <cdr:sp macro="" textlink="">
      <cdr:nvSpPr>
        <cdr:cNvPr id="25" name="Isosceles Triangle 24">
          <a:extLst xmlns:a="http://schemas.openxmlformats.org/drawingml/2006/main">
            <a:ext uri="{FF2B5EF4-FFF2-40B4-BE49-F238E27FC236}">
              <a16:creationId xmlns:a16="http://schemas.microsoft.com/office/drawing/2014/main" id="{CAACEE6E-7E75-4426-A7F0-ED5CED7C32A7}"/>
            </a:ext>
          </a:extLst>
        </cdr:cNvPr>
        <cdr:cNvSpPr/>
      </cdr:nvSpPr>
      <cdr:spPr>
        <a:xfrm xmlns:a="http://schemas.openxmlformats.org/drawingml/2006/main" rot="10800000">
          <a:off x="5475260" y="1332226"/>
          <a:ext cx="198137" cy="190500"/>
        </a:xfrm>
        <a:prstGeom xmlns:a="http://schemas.openxmlformats.org/drawingml/2006/main" prst="triangle">
          <a:avLst/>
        </a:prstGeom>
        <a:solidFill xmlns:a="http://schemas.openxmlformats.org/drawingml/2006/main">
          <a:srgbClr val="00B0F0"/>
        </a:solidFill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hu-HU"/>
        </a:p>
      </cdr:txBody>
    </cdr:sp>
  </cdr:relSizeAnchor>
  <cdr:relSizeAnchor xmlns:cdr="http://schemas.openxmlformats.org/drawingml/2006/chartDrawing">
    <cdr:from>
      <cdr:x>0.7978</cdr:x>
      <cdr:y>0.15575</cdr:y>
    </cdr:from>
    <cdr:to>
      <cdr:x>0.81818</cdr:x>
      <cdr:y>0.17775</cdr:y>
    </cdr:to>
    <cdr:sp macro="" textlink="">
      <cdr:nvSpPr>
        <cdr:cNvPr id="28" name="Isosceles Triangle 27">
          <a:extLst xmlns:a="http://schemas.openxmlformats.org/drawingml/2006/main">
            <a:ext uri="{FF2B5EF4-FFF2-40B4-BE49-F238E27FC236}">
              <a16:creationId xmlns:a16="http://schemas.microsoft.com/office/drawing/2014/main" id="{A8352926-0C8C-4CD0-B492-47F96735D4A0}"/>
            </a:ext>
          </a:extLst>
        </cdr:cNvPr>
        <cdr:cNvSpPr/>
      </cdr:nvSpPr>
      <cdr:spPr>
        <a:xfrm xmlns:a="http://schemas.openxmlformats.org/drawingml/2006/main" rot="10800000">
          <a:off x="5741809" y="752489"/>
          <a:ext cx="146695" cy="106315"/>
        </a:xfrm>
        <a:prstGeom xmlns:a="http://schemas.openxmlformats.org/drawingml/2006/main" prst="triangle">
          <a:avLst/>
        </a:prstGeom>
        <a:solidFill xmlns:a="http://schemas.openxmlformats.org/drawingml/2006/main">
          <a:srgbClr val="00B0F0"/>
        </a:solidFill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hu-HU"/>
        </a:p>
      </cdr:txBody>
    </cdr:sp>
  </cdr:relSizeAnchor>
  <cdr:relSizeAnchor xmlns:cdr="http://schemas.openxmlformats.org/drawingml/2006/chartDrawing">
    <cdr:from>
      <cdr:x>0.67939</cdr:x>
      <cdr:y>0.07127</cdr:y>
    </cdr:from>
    <cdr:to>
      <cdr:x>0.9347</cdr:x>
      <cdr:y>0.15599</cdr:y>
    </cdr:to>
    <cdr:sp macro="" textlink="">
      <cdr:nvSpPr>
        <cdr:cNvPr id="18" name="Szövegdoboz 3"/>
        <cdr:cNvSpPr txBox="1"/>
      </cdr:nvSpPr>
      <cdr:spPr>
        <a:xfrm xmlns:a="http://schemas.openxmlformats.org/drawingml/2006/main">
          <a:off x="4889619" y="344340"/>
          <a:ext cx="1837506" cy="409303"/>
        </a:xfrm>
        <a:prstGeom xmlns:a="http://schemas.openxmlformats.org/drawingml/2006/main" prst="rect">
          <a:avLst/>
        </a:prstGeom>
        <a:solidFill xmlns:a="http://schemas.openxmlformats.org/drawingml/2006/main">
          <a:srgbClr val="00B0F0"/>
        </a:solidFill>
        <a:ln xmlns:a="http://schemas.openxmlformats.org/drawingml/2006/main" w="12700">
          <a:noFill/>
        </a:ln>
      </cdr:spPr>
      <cdr:style>
        <a:lnRef xmlns:a="http://schemas.openxmlformats.org/drawingml/2006/main" idx="2">
          <a:schemeClr val="dk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hu-HU" sz="1100" dirty="0">
              <a:solidFill>
                <a:schemeClr val="bg1"/>
              </a:solidFill>
            </a:rPr>
            <a:t>A 3 hónapos jegybanki betét korlátozásának  </a:t>
          </a:r>
          <a:r>
            <a:rPr lang="hu-HU" sz="1100" baseline="0" dirty="0">
              <a:solidFill>
                <a:schemeClr val="bg1"/>
              </a:solidFill>
            </a:rPr>
            <a:t>bejelentése</a:t>
          </a:r>
          <a:endParaRPr lang="hu-HU" sz="1100" dirty="0">
            <a:solidFill>
              <a:schemeClr val="bg1"/>
            </a:solidFill>
          </a:endParaRPr>
        </a:p>
      </cdr:txBody>
    </cdr:sp>
  </cdr:relSizeAnchor>
</c:userShapes>
</file>

<file path=ppt/drawings/drawing8.xml><?xml version="1.0" encoding="utf-8"?>
<c:userShapes xmlns:c="http://schemas.openxmlformats.org/drawingml/2006/chart">
  <cdr:relSizeAnchor xmlns:cdr="http://schemas.openxmlformats.org/drawingml/2006/chartDrawing">
    <cdr:from>
      <cdr:x>0.63365</cdr:x>
      <cdr:y>0.51635</cdr:y>
    </cdr:from>
    <cdr:to>
      <cdr:x>0.67526</cdr:x>
      <cdr:y>0.81306</cdr:y>
    </cdr:to>
    <cdr:sp macro="" textlink="">
      <cdr:nvSpPr>
        <cdr:cNvPr id="2" name="Arrow: Right 1">
          <a:extLst xmlns:a="http://schemas.openxmlformats.org/drawingml/2006/main">
            <a:ext uri="{FF2B5EF4-FFF2-40B4-BE49-F238E27FC236}">
              <a16:creationId xmlns:a16="http://schemas.microsoft.com/office/drawing/2014/main" id="{B2BC2ED0-78B1-4107-B9EB-20FEE99C7F35}"/>
            </a:ext>
          </a:extLst>
        </cdr:cNvPr>
        <cdr:cNvSpPr/>
      </cdr:nvSpPr>
      <cdr:spPr>
        <a:xfrm xmlns:a="http://schemas.openxmlformats.org/drawingml/2006/main" rot="18599365">
          <a:off x="3797558" y="2925035"/>
          <a:ext cx="1369278" cy="284978"/>
        </a:xfrm>
        <a:prstGeom xmlns:a="http://schemas.openxmlformats.org/drawingml/2006/main" prst="rightArrow">
          <a:avLst/>
        </a:prstGeom>
        <a:solidFill xmlns:a="http://schemas.openxmlformats.org/drawingml/2006/main">
          <a:schemeClr val="bg1">
            <a:lumMod val="65000"/>
            <a:alpha val="87000"/>
          </a:schemeClr>
        </a:solidFill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hu-HU"/>
        </a:p>
      </cdr:txBody>
    </cdr:sp>
  </cdr:relSizeAnchor>
  <cdr:relSizeAnchor xmlns:cdr="http://schemas.openxmlformats.org/drawingml/2006/chartDrawing">
    <cdr:from>
      <cdr:x>0.07184</cdr:x>
      <cdr:y>0.39292</cdr:y>
    </cdr:from>
    <cdr:to>
      <cdr:x>0.93014</cdr:x>
      <cdr:y>0.49482</cdr:y>
    </cdr:to>
    <cdr:sp macro="" textlink="">
      <cdr:nvSpPr>
        <cdr:cNvPr id="6" name="Rectangle 5">
          <a:extLst xmlns:a="http://schemas.openxmlformats.org/drawingml/2006/main">
            <a:ext uri="{FF2B5EF4-FFF2-40B4-BE49-F238E27FC236}">
              <a16:creationId xmlns:a16="http://schemas.microsoft.com/office/drawing/2014/main" id="{85676B05-A6A2-406D-9D72-63A14E1807D7}"/>
            </a:ext>
          </a:extLst>
        </cdr:cNvPr>
        <cdr:cNvSpPr/>
      </cdr:nvSpPr>
      <cdr:spPr>
        <a:xfrm xmlns:a="http://schemas.openxmlformats.org/drawingml/2006/main">
          <a:off x="492046" y="1813275"/>
          <a:ext cx="5878285" cy="470263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>
            <a:lumMod val="65000"/>
            <a:alpha val="51000"/>
          </a:schemeClr>
        </a:solidFill>
        <a:ln xmlns:a="http://schemas.openxmlformats.org/drawingml/2006/main" w="41275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tIns="72000" bIns="72000" anchor="ctr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>
            <a:spcBef>
              <a:spcPts val="0"/>
            </a:spcBef>
            <a:spcAft>
              <a:spcPts val="0"/>
            </a:spcAft>
          </a:pPr>
          <a:r>
            <a:rPr lang="hu-HU" sz="1600" dirty="0">
              <a:solidFill>
                <a:schemeClr val="accent6">
                  <a:lumMod val="75000"/>
                </a:schemeClr>
              </a:solidFill>
              <a:latin typeface="Trebuchet MS" panose="020B0603020202020204" pitchFamily="34" charset="0"/>
            </a:rPr>
            <a:t>            </a:t>
          </a:r>
          <a:r>
            <a:rPr lang="hu-HU" sz="1600" b="1" dirty="0">
              <a:solidFill>
                <a:schemeClr val="bg1"/>
              </a:solidFill>
              <a:latin typeface="Trebuchet MS" panose="020B0603020202020204" pitchFamily="34" charset="0"/>
            </a:rPr>
            <a:t>Optimális sáv</a:t>
          </a:r>
        </a:p>
      </cdr:txBody>
    </cdr:sp>
  </cdr:relSizeAnchor>
  <cdr:relSizeAnchor xmlns:cdr="http://schemas.openxmlformats.org/drawingml/2006/chartDrawing">
    <cdr:from>
      <cdr:x>0.43325</cdr:x>
      <cdr:y>0.07608</cdr:y>
    </cdr:from>
    <cdr:to>
      <cdr:x>0.43325</cdr:x>
      <cdr:y>0.80562</cdr:y>
    </cdr:to>
    <cdr:cxnSp macro="">
      <cdr:nvCxnSpPr>
        <cdr:cNvPr id="7" name="Straight Connector 6">
          <a:extLst xmlns:a="http://schemas.openxmlformats.org/drawingml/2006/main">
            <a:ext uri="{FF2B5EF4-FFF2-40B4-BE49-F238E27FC236}">
              <a16:creationId xmlns:a16="http://schemas.microsoft.com/office/drawing/2014/main" id="{402E47A2-4F2A-4809-A01A-ED9E30AE0EBA}"/>
            </a:ext>
          </a:extLst>
        </cdr:cNvPr>
        <cdr:cNvCxnSpPr/>
      </cdr:nvCxnSpPr>
      <cdr:spPr>
        <a:xfrm xmlns:a="http://schemas.openxmlformats.org/drawingml/2006/main" flipV="1">
          <a:off x="2967238" y="351118"/>
          <a:ext cx="0" cy="3366715"/>
        </a:xfrm>
        <a:prstGeom xmlns:a="http://schemas.openxmlformats.org/drawingml/2006/main" prst="line">
          <a:avLst/>
        </a:prstGeom>
        <a:ln xmlns:a="http://schemas.openxmlformats.org/drawingml/2006/main" w="19050">
          <a:solidFill>
            <a:srgbClr val="DA0000"/>
          </a:solidFill>
          <a:prstDash val="dash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0.33932</cdr:x>
      <cdr:y>0.19735</cdr:y>
    </cdr:from>
    <cdr:to>
      <cdr:x>0.42906</cdr:x>
      <cdr:y>0.21807</cdr:y>
    </cdr:to>
    <cdr:cxnSp macro="">
      <cdr:nvCxnSpPr>
        <cdr:cNvPr id="11" name="Straight Arrow Connector 10">
          <a:extLst xmlns:a="http://schemas.openxmlformats.org/drawingml/2006/main">
            <a:ext uri="{FF2B5EF4-FFF2-40B4-BE49-F238E27FC236}">
              <a16:creationId xmlns:a16="http://schemas.microsoft.com/office/drawing/2014/main" id="{18D3B0CB-9B01-4420-B419-EE63D5044068}"/>
            </a:ext>
          </a:extLst>
        </cdr:cNvPr>
        <cdr:cNvCxnSpPr/>
      </cdr:nvCxnSpPr>
      <cdr:spPr>
        <a:xfrm xmlns:a="http://schemas.openxmlformats.org/drawingml/2006/main">
          <a:off x="2323923" y="910759"/>
          <a:ext cx="614618" cy="95606"/>
        </a:xfrm>
        <a:prstGeom xmlns:a="http://schemas.openxmlformats.org/drawingml/2006/main" prst="straightConnector1">
          <a:avLst/>
        </a:prstGeom>
        <a:ln xmlns:a="http://schemas.openxmlformats.org/drawingml/2006/main" w="19050">
          <a:solidFill>
            <a:srgbClr val="DA0000"/>
          </a:solidFill>
          <a:tailEnd type="triangle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0.17248</cdr:x>
      <cdr:y>0.17073</cdr:y>
    </cdr:from>
    <cdr:to>
      <cdr:x>0.36909</cdr:x>
      <cdr:y>0.23441</cdr:y>
    </cdr:to>
    <cdr:sp macro="" textlink="">
      <cdr:nvSpPr>
        <cdr:cNvPr id="12" name="Rectangle 11">
          <a:extLst xmlns:a="http://schemas.openxmlformats.org/drawingml/2006/main">
            <a:ext uri="{FF2B5EF4-FFF2-40B4-BE49-F238E27FC236}">
              <a16:creationId xmlns:a16="http://schemas.microsoft.com/office/drawing/2014/main" id="{170ED1CF-C44E-471B-92DF-ECFF76AB5827}"/>
            </a:ext>
          </a:extLst>
        </cdr:cNvPr>
        <cdr:cNvSpPr/>
      </cdr:nvSpPr>
      <cdr:spPr>
        <a:xfrm xmlns:a="http://schemas.openxmlformats.org/drawingml/2006/main">
          <a:off x="1181279" y="787897"/>
          <a:ext cx="1346541" cy="293859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>
            <a:alpha val="40000"/>
          </a:schemeClr>
        </a:solidFill>
        <a:ln xmlns:a="http://schemas.openxmlformats.org/drawingml/2006/main" w="41275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lIns="0" tIns="0" rIns="0" bIns="0" anchor="ctr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>
            <a:spcBef>
              <a:spcPts val="1800"/>
            </a:spcBef>
            <a:spcAft>
              <a:spcPts val="1800"/>
            </a:spcAft>
          </a:pPr>
          <a:r>
            <a:rPr lang="hu-HU" sz="1600" dirty="0">
              <a:solidFill>
                <a:srgbClr val="DA0000"/>
              </a:solidFill>
              <a:latin typeface="Trebuchet MS" panose="020B0603020202020204" pitchFamily="34" charset="0"/>
            </a:rPr>
            <a:t>NHP</a:t>
          </a:r>
          <a:r>
            <a:rPr lang="hu-HU" sz="1600" baseline="0" dirty="0">
              <a:solidFill>
                <a:srgbClr val="DA0000"/>
              </a:solidFill>
              <a:latin typeface="Trebuchet MS" panose="020B0603020202020204" pitchFamily="34" charset="0"/>
            </a:rPr>
            <a:t> bejelentése</a:t>
          </a:r>
          <a:endParaRPr lang="hu-HU" sz="1600" dirty="0">
            <a:solidFill>
              <a:srgbClr val="DA0000"/>
            </a:solidFill>
            <a:latin typeface="Trebuchet MS" panose="020B0603020202020204" pitchFamily="34" charset="0"/>
          </a:endParaRPr>
        </a:p>
      </cdr:txBody>
    </cdr:sp>
  </cdr:relSizeAnchor>
  <cdr:relSizeAnchor xmlns:cdr="http://schemas.openxmlformats.org/drawingml/2006/chartDrawing">
    <cdr:from>
      <cdr:x>0.70614</cdr:x>
      <cdr:y>0.07608</cdr:y>
    </cdr:from>
    <cdr:to>
      <cdr:x>0.70614</cdr:x>
      <cdr:y>0.80355</cdr:y>
    </cdr:to>
    <cdr:cxnSp macro="">
      <cdr:nvCxnSpPr>
        <cdr:cNvPr id="13" name="Straight Connector 12">
          <a:extLst xmlns:a="http://schemas.openxmlformats.org/drawingml/2006/main">
            <a:ext uri="{FF2B5EF4-FFF2-40B4-BE49-F238E27FC236}">
              <a16:creationId xmlns:a16="http://schemas.microsoft.com/office/drawing/2014/main" id="{B91F10FA-8594-4D1A-A6E1-9D507F91D32F}"/>
            </a:ext>
          </a:extLst>
        </cdr:cNvPr>
        <cdr:cNvCxnSpPr/>
      </cdr:nvCxnSpPr>
      <cdr:spPr>
        <a:xfrm xmlns:a="http://schemas.openxmlformats.org/drawingml/2006/main" flipV="1">
          <a:off x="4836204" y="351118"/>
          <a:ext cx="0" cy="3357161"/>
        </a:xfrm>
        <a:prstGeom xmlns:a="http://schemas.openxmlformats.org/drawingml/2006/main" prst="line">
          <a:avLst/>
        </a:prstGeom>
        <a:ln xmlns:a="http://schemas.openxmlformats.org/drawingml/2006/main" w="19050">
          <a:solidFill>
            <a:schemeClr val="bg1">
              <a:lumMod val="65000"/>
            </a:schemeClr>
          </a:solidFill>
          <a:prstDash val="solid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0.06443</cdr:x>
      <cdr:y>0</cdr:y>
    </cdr:from>
    <cdr:to>
      <cdr:x>0.25271</cdr:x>
      <cdr:y>0.07336</cdr:y>
    </cdr:to>
    <cdr:sp macro="" textlink="">
      <cdr:nvSpPr>
        <cdr:cNvPr id="3" name="Szövegdoboz 2">
          <a:extLst xmlns:a="http://schemas.openxmlformats.org/drawingml/2006/main">
            <a:ext uri="{FF2B5EF4-FFF2-40B4-BE49-F238E27FC236}">
              <a16:creationId xmlns:a16="http://schemas.microsoft.com/office/drawing/2014/main" id="{DA671B33-36EF-4AC9-9DE5-10F61B3FB496}"/>
            </a:ext>
          </a:extLst>
        </cdr:cNvPr>
        <cdr:cNvSpPr txBox="1"/>
      </cdr:nvSpPr>
      <cdr:spPr>
        <a:xfrm xmlns:a="http://schemas.openxmlformats.org/drawingml/2006/main">
          <a:off x="441280" y="0"/>
          <a:ext cx="1289487" cy="338554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vertOverflow="clip" wrap="square" rtlCol="0">
          <a:spAutoFit/>
        </a:bodyPr>
        <a:lstStyle xmlns:a="http://schemas.openxmlformats.org/drawingml/2006/main"/>
        <a:p xmlns:a="http://schemas.openxmlformats.org/drawingml/2006/main">
          <a:r>
            <a:rPr lang="hu-HU" sz="1600" dirty="0"/>
            <a:t>százalék</a:t>
          </a:r>
        </a:p>
      </cdr:txBody>
    </cdr:sp>
  </cdr:relSizeAnchor>
  <cdr:relSizeAnchor xmlns:cdr="http://schemas.openxmlformats.org/drawingml/2006/chartDrawing">
    <cdr:from>
      <cdr:x>0.80206</cdr:x>
      <cdr:y>2.16691E-7</cdr:y>
    </cdr:from>
    <cdr:to>
      <cdr:x>0.95016</cdr:x>
      <cdr:y>0.07336</cdr:y>
    </cdr:to>
    <cdr:sp macro="" textlink="">
      <cdr:nvSpPr>
        <cdr:cNvPr id="9" name="Szövegdoboz 1">
          <a:extLst xmlns:a="http://schemas.openxmlformats.org/drawingml/2006/main">
            <a:ext uri="{FF2B5EF4-FFF2-40B4-BE49-F238E27FC236}">
              <a16:creationId xmlns:a16="http://schemas.microsoft.com/office/drawing/2014/main" id="{9F4D8576-B003-43E3-9488-7C594A0D7744}"/>
            </a:ext>
          </a:extLst>
        </cdr:cNvPr>
        <cdr:cNvSpPr txBox="1"/>
      </cdr:nvSpPr>
      <cdr:spPr>
        <a:xfrm xmlns:a="http://schemas.openxmlformats.org/drawingml/2006/main">
          <a:off x="5493141" y="1"/>
          <a:ext cx="1014304" cy="338554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hu-HU" sz="1600" dirty="0"/>
            <a:t>százalék</a:t>
          </a:r>
        </a:p>
      </cdr:txBody>
    </cdr:sp>
  </cdr:relSizeAnchor>
  <cdr:relSizeAnchor xmlns:cdr="http://schemas.openxmlformats.org/drawingml/2006/chartDrawing">
    <cdr:from>
      <cdr:x>0.71409</cdr:x>
      <cdr:y>0.08805</cdr:y>
    </cdr:from>
    <cdr:to>
      <cdr:x>0.92469</cdr:x>
      <cdr:y>0.18814</cdr:y>
    </cdr:to>
    <cdr:sp macro="" textlink="">
      <cdr:nvSpPr>
        <cdr:cNvPr id="4" name="TextBox 3">
          <a:extLst xmlns:a="http://schemas.openxmlformats.org/drawingml/2006/main">
            <a:ext uri="{FF2B5EF4-FFF2-40B4-BE49-F238E27FC236}">
              <a16:creationId xmlns:a16="http://schemas.microsoft.com/office/drawing/2014/main" id="{89683735-ECB2-4707-B5E5-05ADE6BC0D90}"/>
            </a:ext>
          </a:extLst>
        </cdr:cNvPr>
        <cdr:cNvSpPr txBox="1"/>
      </cdr:nvSpPr>
      <cdr:spPr>
        <a:xfrm xmlns:a="http://schemas.openxmlformats.org/drawingml/2006/main">
          <a:off x="4890682" y="406348"/>
          <a:ext cx="1442301" cy="46191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hu-HU" sz="1600" dirty="0">
              <a:solidFill>
                <a:srgbClr val="C00000"/>
              </a:solidFill>
            </a:rPr>
            <a:t>ELŐREJELZÉS</a:t>
          </a:r>
        </a:p>
      </cdr:txBody>
    </cdr:sp>
  </cdr:relSizeAnchor>
</c:userShapes>
</file>

<file path=ppt/drawings/drawing9.xml><?xml version="1.0" encoding="utf-8"?>
<c:userShapes xmlns:c="http://schemas.openxmlformats.org/drawingml/2006/chart">
  <cdr:relSizeAnchor xmlns:cdr="http://schemas.openxmlformats.org/drawingml/2006/chartDrawing">
    <cdr:from>
      <cdr:x>0.04679</cdr:x>
      <cdr:y>0</cdr:y>
    </cdr:from>
    <cdr:to>
      <cdr:x>0.31814</cdr:x>
      <cdr:y>0.07133</cdr:y>
    </cdr:to>
    <cdr:sp macro="" textlink="">
      <cdr:nvSpPr>
        <cdr:cNvPr id="2" name="Szövegdoboz 1"/>
        <cdr:cNvSpPr txBox="1"/>
      </cdr:nvSpPr>
      <cdr:spPr>
        <a:xfrm xmlns:a="http://schemas.openxmlformats.org/drawingml/2006/main">
          <a:off x="325933" y="0"/>
          <a:ext cx="1890167" cy="338554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vertOverflow="clip" wrap="square" rtlCol="0">
          <a:spAutoFit/>
        </a:bodyPr>
        <a:lstStyle xmlns:a="http://schemas.openxmlformats.org/drawingml/2006/main"/>
        <a:p xmlns:a="http://schemas.openxmlformats.org/drawingml/2006/main">
          <a:r>
            <a:rPr lang="en-AU" sz="1600" dirty="0">
              <a:latin typeface="+mn-lt"/>
            </a:rPr>
            <a:t>a</a:t>
          </a:r>
          <a:r>
            <a:rPr lang="en-AU" sz="1600" baseline="0" dirty="0">
              <a:latin typeface="+mn-lt"/>
            </a:rPr>
            <a:t> GDP százalékában</a:t>
          </a:r>
          <a:endParaRPr lang="en-AU" sz="1600" dirty="0">
            <a:latin typeface="+mn-lt"/>
          </a:endParaRPr>
        </a:p>
      </cdr:txBody>
    </cdr:sp>
  </cdr:relSizeAnchor>
  <cdr:relSizeAnchor xmlns:cdr="http://schemas.openxmlformats.org/drawingml/2006/chartDrawing">
    <cdr:from>
      <cdr:x>0.69069</cdr:x>
      <cdr:y>0</cdr:y>
    </cdr:from>
    <cdr:to>
      <cdr:x>0.96522</cdr:x>
      <cdr:y>0.07133</cdr:y>
    </cdr:to>
    <cdr:sp macro="" textlink="">
      <cdr:nvSpPr>
        <cdr:cNvPr id="3" name="Szövegdoboz 2"/>
        <cdr:cNvSpPr txBox="1"/>
      </cdr:nvSpPr>
      <cdr:spPr>
        <a:xfrm xmlns:a="http://schemas.openxmlformats.org/drawingml/2006/main">
          <a:off x="4811254" y="0"/>
          <a:ext cx="1912349" cy="338554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vertOverflow="clip" wrap="square" rtlCol="0">
          <a:spAutoFit/>
        </a:bodyPr>
        <a:lstStyle xmlns:a="http://schemas.openxmlformats.org/drawingml/2006/main"/>
        <a:p xmlns:a="http://schemas.openxmlformats.org/drawingml/2006/main"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hu-HU" sz="1600" dirty="0">
              <a:effectLst/>
              <a:latin typeface="+mn-lt"/>
            </a:rPr>
            <a:t>a GDP százalékában</a:t>
          </a:r>
          <a:endParaRPr lang="hu-HU" sz="1600" dirty="0">
            <a:latin typeface="+mn-lt"/>
          </a:endParaRPr>
        </a:p>
      </cdr:txBody>
    </cdr:sp>
  </cdr:relSizeAnchor>
  <cdr:relSizeAnchor xmlns:cdr="http://schemas.openxmlformats.org/drawingml/2006/chartDrawing">
    <cdr:from>
      <cdr:x>0.56374</cdr:x>
      <cdr:y>0.14888</cdr:y>
    </cdr:from>
    <cdr:to>
      <cdr:x>0.59402</cdr:x>
      <cdr:y>0.54853</cdr:y>
    </cdr:to>
    <cdr:sp macro="" textlink="">
      <cdr:nvSpPr>
        <cdr:cNvPr id="4" name="Arrow: Up-Down 3">
          <a:extLst xmlns:a="http://schemas.openxmlformats.org/drawingml/2006/main">
            <a:ext uri="{FF2B5EF4-FFF2-40B4-BE49-F238E27FC236}">
              <a16:creationId xmlns:a16="http://schemas.microsoft.com/office/drawing/2014/main" id="{0713F50B-0712-46A3-8BEC-5EA2BA62715A}"/>
            </a:ext>
          </a:extLst>
        </cdr:cNvPr>
        <cdr:cNvSpPr/>
      </cdr:nvSpPr>
      <cdr:spPr>
        <a:xfrm xmlns:a="http://schemas.openxmlformats.org/drawingml/2006/main">
          <a:off x="3926938" y="706600"/>
          <a:ext cx="210926" cy="1896790"/>
        </a:xfrm>
        <a:prstGeom xmlns:a="http://schemas.openxmlformats.org/drawingml/2006/main" prst="upDownArrow">
          <a:avLst/>
        </a:prstGeom>
        <a:solidFill xmlns:a="http://schemas.openxmlformats.org/drawingml/2006/main">
          <a:schemeClr val="bg1"/>
        </a:solidFill>
        <a:ln xmlns:a="http://schemas.openxmlformats.org/drawingml/2006/main" w="38100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hu-HU"/>
        </a:p>
      </cdr:txBody>
    </cdr:sp>
  </cdr:relSizeAnchor>
  <cdr:relSizeAnchor xmlns:cdr="http://schemas.openxmlformats.org/drawingml/2006/chartDrawing">
    <cdr:from>
      <cdr:x>0.82049</cdr:x>
      <cdr:y>0.44548</cdr:y>
    </cdr:from>
    <cdr:to>
      <cdr:x>0.85516</cdr:x>
      <cdr:y>0.61499</cdr:y>
    </cdr:to>
    <cdr:sp macro="" textlink="">
      <cdr:nvSpPr>
        <cdr:cNvPr id="15" name="Nyíl: jobbra mutató 14">
          <a:extLst xmlns:a="http://schemas.openxmlformats.org/drawingml/2006/main">
            <a:ext uri="{FF2B5EF4-FFF2-40B4-BE49-F238E27FC236}">
              <a16:creationId xmlns:a16="http://schemas.microsoft.com/office/drawing/2014/main" id="{C26D5F89-B0C5-4398-BF6D-E039C2FEB04E}"/>
            </a:ext>
          </a:extLst>
        </cdr:cNvPr>
        <cdr:cNvSpPr/>
      </cdr:nvSpPr>
      <cdr:spPr>
        <a:xfrm xmlns:a="http://schemas.openxmlformats.org/drawingml/2006/main" rot="17890351">
          <a:off x="5433922" y="2395810"/>
          <a:ext cx="804512" cy="241507"/>
        </a:xfrm>
        <a:prstGeom xmlns:a="http://schemas.openxmlformats.org/drawingml/2006/main" prst="rightArrow">
          <a:avLst/>
        </a:prstGeom>
        <a:solidFill xmlns:a="http://schemas.openxmlformats.org/drawingml/2006/main">
          <a:sysClr val="window" lastClr="FFFFFF"/>
        </a:solidFill>
        <a:ln xmlns:a="http://schemas.openxmlformats.org/drawingml/2006/main" w="38100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hu-HU"/>
        </a:p>
      </cdr:txBody>
    </cdr:sp>
  </cdr:relSizeAnchor>
  <cdr:relSizeAnchor xmlns:cdr="http://schemas.openxmlformats.org/drawingml/2006/chartDrawing">
    <cdr:from>
      <cdr:x>0.09389</cdr:x>
      <cdr:y>0.20312</cdr:y>
    </cdr:from>
    <cdr:to>
      <cdr:x>0.29104</cdr:x>
      <cdr:y>0.37685</cdr:y>
    </cdr:to>
    <cdr:sp macro="" textlink="">
      <cdr:nvSpPr>
        <cdr:cNvPr id="5" name="Szövegdoboz 4">
          <a:extLst xmlns:a="http://schemas.openxmlformats.org/drawingml/2006/main">
            <a:ext uri="{FF2B5EF4-FFF2-40B4-BE49-F238E27FC236}">
              <a16:creationId xmlns:a16="http://schemas.microsoft.com/office/drawing/2014/main" id="{8F8D9496-9050-4352-BE36-3DA11E389A76}"/>
            </a:ext>
          </a:extLst>
        </cdr:cNvPr>
        <cdr:cNvSpPr txBox="1"/>
      </cdr:nvSpPr>
      <cdr:spPr>
        <a:xfrm xmlns:a="http://schemas.openxmlformats.org/drawingml/2006/main">
          <a:off x="654006" y="964037"/>
          <a:ext cx="1373321" cy="82450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hu-HU" sz="1200" dirty="0">
              <a:latin typeface="+mn-lt"/>
            </a:rPr>
            <a:t>Deviza alapú hitelek</a:t>
          </a:r>
          <a:r>
            <a:rPr lang="hu-HU" sz="1200" baseline="0" dirty="0">
              <a:latin typeface="+mn-lt"/>
            </a:rPr>
            <a:t> dinamikus növekedése</a:t>
          </a:r>
          <a:endParaRPr lang="hu-HU" sz="1200" dirty="0">
            <a:latin typeface="+mn-lt"/>
          </a:endParaRPr>
        </a:p>
      </cdr:txBody>
    </cdr:sp>
  </cdr:relSizeAnchor>
  <cdr:relSizeAnchor xmlns:cdr="http://schemas.openxmlformats.org/drawingml/2006/chartDrawing">
    <cdr:from>
      <cdr:x>0.25382</cdr:x>
      <cdr:y>0.29451</cdr:y>
    </cdr:from>
    <cdr:to>
      <cdr:x>0.31894</cdr:x>
      <cdr:y>0.34382</cdr:y>
    </cdr:to>
    <cdr:cxnSp macro="">
      <cdr:nvCxnSpPr>
        <cdr:cNvPr id="9" name="Egyenes összekötő nyíllal 8">
          <a:extLst xmlns:a="http://schemas.openxmlformats.org/drawingml/2006/main">
            <a:ext uri="{FF2B5EF4-FFF2-40B4-BE49-F238E27FC236}">
              <a16:creationId xmlns:a16="http://schemas.microsoft.com/office/drawing/2014/main" id="{A444B734-DAE0-49B5-84D4-489E2580D7D4}"/>
            </a:ext>
          </a:extLst>
        </cdr:cNvPr>
        <cdr:cNvCxnSpPr/>
      </cdr:nvCxnSpPr>
      <cdr:spPr>
        <a:xfrm xmlns:a="http://schemas.openxmlformats.org/drawingml/2006/main">
          <a:off x="1768104" y="1397772"/>
          <a:ext cx="453618" cy="234030"/>
        </a:xfrm>
        <a:prstGeom xmlns:a="http://schemas.openxmlformats.org/drawingml/2006/main" prst="straightConnector1">
          <a:avLst/>
        </a:prstGeom>
        <a:ln xmlns:a="http://schemas.openxmlformats.org/drawingml/2006/main">
          <a:solidFill>
            <a:schemeClr val="tx1"/>
          </a:solidFill>
          <a:tailEnd type="triangle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0.70937</cdr:x>
      <cdr:y>0.08207</cdr:y>
    </cdr:from>
    <cdr:to>
      <cdr:x>0.87949</cdr:x>
      <cdr:y>0.17544</cdr:y>
    </cdr:to>
    <cdr:sp macro="" textlink="">
      <cdr:nvSpPr>
        <cdr:cNvPr id="16" name="Szövegdoboz 1">
          <a:extLst xmlns:a="http://schemas.openxmlformats.org/drawingml/2006/main">
            <a:ext uri="{FF2B5EF4-FFF2-40B4-BE49-F238E27FC236}">
              <a16:creationId xmlns:a16="http://schemas.microsoft.com/office/drawing/2014/main" id="{471CD16D-745C-412C-8FBA-4D68CA44B7F4}"/>
            </a:ext>
          </a:extLst>
        </cdr:cNvPr>
        <cdr:cNvSpPr txBox="1"/>
      </cdr:nvSpPr>
      <cdr:spPr>
        <a:xfrm xmlns:a="http://schemas.openxmlformats.org/drawingml/2006/main">
          <a:off x="4941397" y="389492"/>
          <a:ext cx="1185034" cy="44315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hu-HU" sz="1200" dirty="0">
              <a:latin typeface="+mn-lt"/>
            </a:rPr>
            <a:t>Kormányzati intézkedések</a:t>
          </a:r>
        </a:p>
      </cdr:txBody>
    </cdr:sp>
  </cdr:relSizeAnchor>
  <cdr:relSizeAnchor xmlns:cdr="http://schemas.openxmlformats.org/drawingml/2006/chartDrawing">
    <cdr:from>
      <cdr:x>0.71763</cdr:x>
      <cdr:y>0.17055</cdr:y>
    </cdr:from>
    <cdr:to>
      <cdr:x>0.76565</cdr:x>
      <cdr:y>0.26063</cdr:y>
    </cdr:to>
    <cdr:cxnSp macro="">
      <cdr:nvCxnSpPr>
        <cdr:cNvPr id="17" name="Egyenes összekötő nyíllal 16">
          <a:extLst xmlns:a="http://schemas.openxmlformats.org/drawingml/2006/main">
            <a:ext uri="{FF2B5EF4-FFF2-40B4-BE49-F238E27FC236}">
              <a16:creationId xmlns:a16="http://schemas.microsoft.com/office/drawing/2014/main" id="{E15F640C-AD6B-49B4-90A3-730F8463FF78}"/>
            </a:ext>
          </a:extLst>
        </cdr:cNvPr>
        <cdr:cNvCxnSpPr/>
      </cdr:nvCxnSpPr>
      <cdr:spPr>
        <a:xfrm xmlns:a="http://schemas.openxmlformats.org/drawingml/2006/main" flipH="1">
          <a:off x="4998896" y="809426"/>
          <a:ext cx="334501" cy="427529"/>
        </a:xfrm>
        <a:prstGeom xmlns:a="http://schemas.openxmlformats.org/drawingml/2006/main" prst="straightConnector1">
          <a:avLst/>
        </a:prstGeom>
        <a:ln xmlns:a="http://schemas.openxmlformats.org/drawingml/2006/main">
          <a:solidFill>
            <a:schemeClr val="tx1"/>
          </a:solidFill>
          <a:tailEnd type="triangle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0.78729</cdr:x>
      <cdr:y>0.29351</cdr:y>
    </cdr:from>
    <cdr:to>
      <cdr:x>0.95042</cdr:x>
      <cdr:y>0.34265</cdr:y>
    </cdr:to>
    <cdr:sp macro="" textlink="">
      <cdr:nvSpPr>
        <cdr:cNvPr id="22" name="Szövegdoboz 1">
          <a:extLst xmlns:a="http://schemas.openxmlformats.org/drawingml/2006/main">
            <a:ext uri="{FF2B5EF4-FFF2-40B4-BE49-F238E27FC236}">
              <a16:creationId xmlns:a16="http://schemas.microsoft.com/office/drawing/2014/main" id="{ED0FBFB5-7D8C-47FB-AE67-04DF3C309D70}"/>
            </a:ext>
          </a:extLst>
        </cdr:cNvPr>
        <cdr:cNvSpPr txBox="1"/>
      </cdr:nvSpPr>
      <cdr:spPr>
        <a:xfrm xmlns:a="http://schemas.openxmlformats.org/drawingml/2006/main">
          <a:off x="5484166" y="1393016"/>
          <a:ext cx="1136342" cy="2332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hu-HU" sz="1200" dirty="0">
              <a:latin typeface="+mn-lt"/>
            </a:rPr>
            <a:t>Deviza</a:t>
          </a:r>
          <a:r>
            <a:rPr lang="hu-HU" sz="1200" baseline="0" dirty="0">
              <a:latin typeface="+mn-lt"/>
            </a:rPr>
            <a:t> átváltás</a:t>
          </a:r>
          <a:endParaRPr lang="hu-HU" sz="1200" dirty="0">
            <a:latin typeface="+mn-lt"/>
          </a:endParaRPr>
        </a:p>
      </cdr:txBody>
    </cdr:sp>
  </cdr:relSizeAnchor>
  <cdr:relSizeAnchor xmlns:cdr="http://schemas.openxmlformats.org/drawingml/2006/chartDrawing">
    <cdr:from>
      <cdr:x>0.84567</cdr:x>
      <cdr:y>0.34402</cdr:y>
    </cdr:from>
    <cdr:to>
      <cdr:x>0.86809</cdr:x>
      <cdr:y>0.40411</cdr:y>
    </cdr:to>
    <cdr:cxnSp macro="">
      <cdr:nvCxnSpPr>
        <cdr:cNvPr id="23" name="Egyenes összekötő nyíllal 22">
          <a:extLst xmlns:a="http://schemas.openxmlformats.org/drawingml/2006/main">
            <a:ext uri="{FF2B5EF4-FFF2-40B4-BE49-F238E27FC236}">
              <a16:creationId xmlns:a16="http://schemas.microsoft.com/office/drawing/2014/main" id="{272F5FF6-6909-4538-95BB-11CAA2471360}"/>
            </a:ext>
          </a:extLst>
        </cdr:cNvPr>
        <cdr:cNvCxnSpPr/>
      </cdr:nvCxnSpPr>
      <cdr:spPr>
        <a:xfrm xmlns:a="http://schemas.openxmlformats.org/drawingml/2006/main" flipH="1">
          <a:off x="7851913" y="2080042"/>
          <a:ext cx="208170" cy="363328"/>
        </a:xfrm>
        <a:prstGeom xmlns:a="http://schemas.openxmlformats.org/drawingml/2006/main" prst="straightConnector1">
          <a:avLst/>
        </a:prstGeom>
        <a:ln xmlns:a="http://schemas.openxmlformats.org/drawingml/2006/main">
          <a:solidFill>
            <a:schemeClr val="tx1"/>
          </a:solidFill>
          <a:tailEnd type="triangle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0.52248</cdr:x>
      <cdr:y>0.20543</cdr:y>
    </cdr:from>
    <cdr:to>
      <cdr:x>0.56666</cdr:x>
      <cdr:y>0.48541</cdr:y>
    </cdr:to>
    <cdr:sp macro="" textlink="">
      <cdr:nvSpPr>
        <cdr:cNvPr id="18" name="Szövegdoboz 2">
          <a:extLst xmlns:a="http://schemas.openxmlformats.org/drawingml/2006/main">
            <a:ext uri="{FF2B5EF4-FFF2-40B4-BE49-F238E27FC236}">
              <a16:creationId xmlns:a16="http://schemas.microsoft.com/office/drawing/2014/main" id="{D9AD40D1-2EB8-4143-82A5-C2D58F407B62}"/>
            </a:ext>
          </a:extLst>
        </cdr:cNvPr>
        <cdr:cNvSpPr txBox="1"/>
      </cdr:nvSpPr>
      <cdr:spPr>
        <a:xfrm xmlns:a="http://schemas.openxmlformats.org/drawingml/2006/main" rot="16200000">
          <a:off x="3128980" y="1485524"/>
          <a:ext cx="1328804" cy="307777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hu-HU"/>
          </a:defPPr>
          <a:lvl1pPr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+mn-cs"/>
            </a:defRPr>
          </a:lvl1pPr>
          <a:lvl2pPr marL="4572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+mn-cs"/>
            </a:defRPr>
          </a:lvl2pPr>
          <a:lvl3pPr marL="9144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+mn-cs"/>
            </a:defRPr>
          </a:lvl3pPr>
          <a:lvl4pPr marL="13716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+mn-cs"/>
            </a:defRPr>
          </a:lvl4pPr>
          <a:lvl5pPr marL="18288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+mn-cs"/>
            </a:defRPr>
          </a:lvl5pPr>
          <a:lvl6pPr marL="2286000" algn="l" defTabSz="914400" rtl="0" eaLnBrk="1" latinLnBrk="0" hangingPunct="1">
            <a:defRPr kern="1200">
              <a:solidFill>
                <a:schemeClr val="tx1"/>
              </a:solidFill>
              <a:latin typeface="Arial" charset="0"/>
              <a:ea typeface="+mn-ea"/>
              <a:cs typeface="+mn-cs"/>
            </a:defRPr>
          </a:lvl6pPr>
          <a:lvl7pPr marL="2743200" algn="l" defTabSz="914400" rtl="0" eaLnBrk="1" latinLnBrk="0" hangingPunct="1">
            <a:defRPr kern="1200">
              <a:solidFill>
                <a:schemeClr val="tx1"/>
              </a:solidFill>
              <a:latin typeface="Arial" charset="0"/>
              <a:ea typeface="+mn-ea"/>
              <a:cs typeface="+mn-cs"/>
            </a:defRPr>
          </a:lvl7pPr>
          <a:lvl8pPr marL="3200400" algn="l" defTabSz="914400" rtl="0" eaLnBrk="1" latinLnBrk="0" hangingPunct="1">
            <a:defRPr kern="1200">
              <a:solidFill>
                <a:schemeClr val="tx1"/>
              </a:solidFill>
              <a:latin typeface="Arial" charset="0"/>
              <a:ea typeface="+mn-ea"/>
              <a:cs typeface="+mn-cs"/>
            </a:defRPr>
          </a:lvl8pPr>
          <a:lvl9pPr marL="3657600" algn="l" defTabSz="914400" rtl="0" eaLnBrk="1" latinLnBrk="0" hangingPunct="1">
            <a:defRPr kern="1200">
              <a:solidFill>
                <a:schemeClr val="tx1"/>
              </a:solidFill>
              <a:latin typeface="Arial" charset="0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hu-HU" sz="1400" b="1" spc="300" dirty="0">
              <a:solidFill>
                <a:schemeClr val="bg1"/>
              </a:solidFill>
              <a:latin typeface="+mn-lt"/>
            </a:rPr>
            <a:t>Kitettség</a:t>
          </a:r>
          <a:endParaRPr lang="en-US" sz="1400" b="1" spc="300" dirty="0">
            <a:solidFill>
              <a:schemeClr val="bg1"/>
            </a:solidFill>
            <a:latin typeface="+mn-lt"/>
          </a:endParaRPr>
        </a:p>
      </cdr:txBody>
    </cdr:sp>
  </cdr:relSizeAnchor>
</c:userShapes>
</file>

<file path=ppt/drawings/drawing10.xml><?xml version="1.0" encoding="utf-8"?>
<c:userShapes xmlns:c="http://schemas.openxmlformats.org/drawingml/2006/chart">
  <cdr:relSizeAnchor xmlns:cdr="http://schemas.openxmlformats.org/drawingml/2006/chartDrawing">
    <cdr:from>
      <cdr:x>0.84329</cdr:x>
      <cdr:y>0.1838</cdr:y>
    </cdr:from>
    <cdr:to>
      <cdr:x>0.88288</cdr:x>
      <cdr:y>0.38848</cdr:y>
    </cdr:to>
    <cdr:sp macro="" textlink="">
      <cdr:nvSpPr>
        <cdr:cNvPr id="2" name="Arrow: Right 1">
          <a:extLst xmlns:a="http://schemas.openxmlformats.org/drawingml/2006/main">
            <a:ext uri="{FF2B5EF4-FFF2-40B4-BE49-F238E27FC236}">
              <a16:creationId xmlns:a16="http://schemas.microsoft.com/office/drawing/2014/main" id="{73B7A6F3-4958-4E11-A968-A298A49AF160}"/>
            </a:ext>
          </a:extLst>
        </cdr:cNvPr>
        <cdr:cNvSpPr/>
      </cdr:nvSpPr>
      <cdr:spPr>
        <a:xfrm xmlns:a="http://schemas.openxmlformats.org/drawingml/2006/main" rot="3220769">
          <a:off x="7396067" y="1547816"/>
          <a:ext cx="1238654" cy="367645"/>
        </a:xfrm>
        <a:prstGeom xmlns:a="http://schemas.openxmlformats.org/drawingml/2006/main" prst="rightArrow">
          <a:avLst/>
        </a:prstGeom>
        <a:solidFill xmlns:a="http://schemas.openxmlformats.org/drawingml/2006/main">
          <a:srgbClr val="009EE0">
            <a:alpha val="60000"/>
          </a:srgbClr>
        </a:solidFill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hu-HU"/>
        </a:p>
      </cdr:txBody>
    </cdr:sp>
  </cdr:relSizeAnchor>
  <cdr:relSizeAnchor xmlns:cdr="http://schemas.openxmlformats.org/drawingml/2006/chartDrawing">
    <cdr:from>
      <cdr:x>0.82254</cdr:x>
      <cdr:y>0.08027</cdr:y>
    </cdr:from>
    <cdr:to>
      <cdr:x>0.88867</cdr:x>
      <cdr:y>0.13812</cdr:y>
    </cdr:to>
    <cdr:sp macro="" textlink="">
      <cdr:nvSpPr>
        <cdr:cNvPr id="3" name="TextBox 2">
          <a:extLst xmlns:a="http://schemas.openxmlformats.org/drawingml/2006/main">
            <a:ext uri="{FF2B5EF4-FFF2-40B4-BE49-F238E27FC236}">
              <a16:creationId xmlns:a16="http://schemas.microsoft.com/office/drawing/2014/main" id="{72E9CDA9-DFF3-4610-A7CC-3637A7556F75}"/>
            </a:ext>
          </a:extLst>
        </cdr:cNvPr>
        <cdr:cNvSpPr txBox="1"/>
      </cdr:nvSpPr>
      <cdr:spPr>
        <a:xfrm xmlns:a="http://schemas.openxmlformats.org/drawingml/2006/main">
          <a:off x="5706686" y="384337"/>
          <a:ext cx="458780" cy="276999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vertOverflow="clip" wrap="none" rtlCol="0">
          <a:spAutoFit/>
        </a:bodyPr>
        <a:lstStyle xmlns:a="http://schemas.openxmlformats.org/drawingml/2006/main"/>
        <a:p xmlns:a="http://schemas.openxmlformats.org/drawingml/2006/main">
          <a:r>
            <a:rPr lang="hu-HU" sz="1200" dirty="0">
              <a:solidFill>
                <a:srgbClr val="7A633F"/>
              </a:solidFill>
            </a:rPr>
            <a:t>68,7</a:t>
          </a:r>
        </a:p>
      </cdr:txBody>
    </cdr:sp>
  </cdr:relSizeAnchor>
  <cdr:relSizeAnchor xmlns:cdr="http://schemas.openxmlformats.org/drawingml/2006/chartDrawing">
    <cdr:from>
      <cdr:x>0.08093</cdr:x>
      <cdr:y>0</cdr:y>
    </cdr:from>
    <cdr:to>
      <cdr:x>0.39386</cdr:x>
      <cdr:y>0.07071</cdr:y>
    </cdr:to>
    <cdr:sp macro="" textlink="">
      <cdr:nvSpPr>
        <cdr:cNvPr id="4" name="Szövegdoboz 3">
          <a:extLst xmlns:a="http://schemas.openxmlformats.org/drawingml/2006/main">
            <a:ext uri="{FF2B5EF4-FFF2-40B4-BE49-F238E27FC236}">
              <a16:creationId xmlns:a16="http://schemas.microsoft.com/office/drawing/2014/main" id="{2B2DC10E-BD60-4FBD-A253-329546B05BB5}"/>
            </a:ext>
          </a:extLst>
        </cdr:cNvPr>
        <cdr:cNvSpPr txBox="1"/>
      </cdr:nvSpPr>
      <cdr:spPr>
        <a:xfrm xmlns:a="http://schemas.openxmlformats.org/drawingml/2006/main">
          <a:off x="561458" y="0"/>
          <a:ext cx="2171089" cy="338554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vertOverflow="clip" wrap="square" rtlCol="0">
          <a:spAutoFit/>
        </a:bodyPr>
        <a:lstStyle xmlns:a="http://schemas.openxmlformats.org/drawingml/2006/main"/>
        <a:p xmlns:a="http://schemas.openxmlformats.org/drawingml/2006/main">
          <a:r>
            <a:rPr lang="hu-HU" sz="1600" dirty="0"/>
            <a:t>a GDP százalékában</a:t>
          </a:r>
        </a:p>
      </cdr:txBody>
    </cdr:sp>
  </cdr:relSizeAnchor>
  <cdr:relSizeAnchor xmlns:cdr="http://schemas.openxmlformats.org/drawingml/2006/chartDrawing">
    <cdr:from>
      <cdr:x>0.63756</cdr:x>
      <cdr:y>0.00155</cdr:y>
    </cdr:from>
    <cdr:to>
      <cdr:x>0.92865</cdr:x>
      <cdr:y>0.07226</cdr:y>
    </cdr:to>
    <cdr:sp macro="" textlink="">
      <cdr:nvSpPr>
        <cdr:cNvPr id="5" name="Szövegdoboz 1">
          <a:extLst xmlns:a="http://schemas.openxmlformats.org/drawingml/2006/main">
            <a:ext uri="{FF2B5EF4-FFF2-40B4-BE49-F238E27FC236}">
              <a16:creationId xmlns:a16="http://schemas.microsoft.com/office/drawing/2014/main" id="{C075107B-2E90-45CB-B5A9-1EBE10A42525}"/>
            </a:ext>
          </a:extLst>
        </cdr:cNvPr>
        <cdr:cNvSpPr txBox="1"/>
      </cdr:nvSpPr>
      <cdr:spPr>
        <a:xfrm xmlns:a="http://schemas.openxmlformats.org/drawingml/2006/main">
          <a:off x="4423298" y="7421"/>
          <a:ext cx="2019549" cy="338564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r"/>
          <a:r>
            <a:rPr lang="hu-HU" sz="1600" dirty="0"/>
            <a:t>a GDP százalékában</a:t>
          </a:r>
        </a:p>
      </cdr:txBody>
    </cdr:sp>
  </cdr:relSizeAnchor>
</c:userShapes>
</file>

<file path=ppt/drawings/drawing11.xml><?xml version="1.0" encoding="utf-8"?>
<c:userShapes xmlns:c="http://schemas.openxmlformats.org/drawingml/2006/chart">
  <cdr:relSizeAnchor xmlns:cdr="http://schemas.openxmlformats.org/drawingml/2006/chartDrawing">
    <cdr:from>
      <cdr:x>0.05933</cdr:x>
      <cdr:y>0.01085</cdr:y>
    </cdr:from>
    <cdr:to>
      <cdr:x>0.24013</cdr:x>
      <cdr:y>0.08319</cdr:y>
    </cdr:to>
    <cdr:sp macro="" textlink="">
      <cdr:nvSpPr>
        <cdr:cNvPr id="2" name="Szövegdoboz 1">
          <a:extLst xmlns:a="http://schemas.openxmlformats.org/drawingml/2006/main">
            <a:ext uri="{FF2B5EF4-FFF2-40B4-BE49-F238E27FC236}">
              <a16:creationId xmlns:a16="http://schemas.microsoft.com/office/drawing/2014/main" id="{3C9067EC-DE8B-481F-9FFA-65A1A7ED22D0}"/>
            </a:ext>
          </a:extLst>
        </cdr:cNvPr>
        <cdr:cNvSpPr txBox="1"/>
      </cdr:nvSpPr>
      <cdr:spPr>
        <a:xfrm xmlns:a="http://schemas.openxmlformats.org/drawingml/2006/main">
          <a:off x="384456" y="50800"/>
          <a:ext cx="1171570" cy="338544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hu-HU" sz="1600" dirty="0">
              <a:latin typeface="+mn-lt"/>
            </a:rPr>
            <a:t>Százalék</a:t>
          </a:r>
        </a:p>
      </cdr:txBody>
    </cdr:sp>
  </cdr:relSizeAnchor>
  <cdr:relSizeAnchor xmlns:cdr="http://schemas.openxmlformats.org/drawingml/2006/chartDrawing">
    <cdr:from>
      <cdr:x>0.85255</cdr:x>
      <cdr:y>0.01085</cdr:y>
    </cdr:from>
    <cdr:to>
      <cdr:x>1</cdr:x>
      <cdr:y>0.0841</cdr:y>
    </cdr:to>
    <cdr:sp macro="" textlink="">
      <cdr:nvSpPr>
        <cdr:cNvPr id="3" name="Szövegdoboz 1">
          <a:extLst xmlns:a="http://schemas.openxmlformats.org/drawingml/2006/main">
            <a:ext uri="{FF2B5EF4-FFF2-40B4-BE49-F238E27FC236}">
              <a16:creationId xmlns:a16="http://schemas.microsoft.com/office/drawing/2014/main" id="{3C9067EC-DE8B-481F-9FFA-65A1A7ED22D0}"/>
            </a:ext>
          </a:extLst>
        </cdr:cNvPr>
        <cdr:cNvSpPr txBox="1"/>
      </cdr:nvSpPr>
      <cdr:spPr>
        <a:xfrm xmlns:a="http://schemas.openxmlformats.org/drawingml/2006/main">
          <a:off x="5524500" y="50800"/>
          <a:ext cx="955500" cy="342786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hu-HU" sz="1600" dirty="0"/>
            <a:t>S</a:t>
          </a:r>
          <a:r>
            <a:rPr lang="hu-HU" sz="1600" dirty="0">
              <a:latin typeface="+mn-lt"/>
            </a:rPr>
            <a:t>zázalék</a:t>
          </a:r>
        </a:p>
      </cdr:txBody>
    </cdr:sp>
  </cdr:relSizeAnchor>
  <cdr:relSizeAnchor xmlns:cdr="http://schemas.openxmlformats.org/drawingml/2006/chartDrawing">
    <cdr:from>
      <cdr:x>0.7113</cdr:x>
      <cdr:y>0.0697</cdr:y>
    </cdr:from>
    <cdr:to>
      <cdr:x>0.7113</cdr:x>
      <cdr:y>0.86519</cdr:y>
    </cdr:to>
    <cdr:cxnSp macro="">
      <cdr:nvCxnSpPr>
        <cdr:cNvPr id="5" name="Straight Connector 4">
          <a:extLst xmlns:a="http://schemas.openxmlformats.org/drawingml/2006/main">
            <a:ext uri="{FF2B5EF4-FFF2-40B4-BE49-F238E27FC236}">
              <a16:creationId xmlns:a16="http://schemas.microsoft.com/office/drawing/2014/main" id="{11514577-CE32-4E33-ACF5-D5C10458CD3C}"/>
            </a:ext>
          </a:extLst>
        </cdr:cNvPr>
        <cdr:cNvCxnSpPr/>
      </cdr:nvCxnSpPr>
      <cdr:spPr>
        <a:xfrm xmlns:a="http://schemas.openxmlformats.org/drawingml/2006/main" flipV="1">
          <a:off x="4609230" y="326190"/>
          <a:ext cx="0" cy="3722915"/>
        </a:xfrm>
        <a:prstGeom xmlns:a="http://schemas.openxmlformats.org/drawingml/2006/main" prst="line">
          <a:avLst/>
        </a:prstGeom>
        <a:ln xmlns:a="http://schemas.openxmlformats.org/drawingml/2006/main" w="15875">
          <a:solidFill>
            <a:schemeClr val="accent3"/>
          </a:solidFill>
          <a:prstDash val="dash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0.6969</cdr:x>
      <cdr:y>0.6399</cdr:y>
    </cdr:from>
    <cdr:to>
      <cdr:x>0.90569</cdr:x>
      <cdr:y>0.76551</cdr:y>
    </cdr:to>
    <cdr:sp macro="" textlink="">
      <cdr:nvSpPr>
        <cdr:cNvPr id="6" name="TextBox 5">
          <a:extLst xmlns:a="http://schemas.openxmlformats.org/drawingml/2006/main">
            <a:ext uri="{FF2B5EF4-FFF2-40B4-BE49-F238E27FC236}">
              <a16:creationId xmlns:a16="http://schemas.microsoft.com/office/drawing/2014/main" id="{DA535F84-B35F-4803-A90F-EEED7173BDD9}"/>
            </a:ext>
          </a:extLst>
        </cdr:cNvPr>
        <cdr:cNvSpPr txBox="1"/>
      </cdr:nvSpPr>
      <cdr:spPr>
        <a:xfrm xmlns:a="http://schemas.openxmlformats.org/drawingml/2006/main">
          <a:off x="4515923" y="2994744"/>
          <a:ext cx="1352938" cy="58783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hu-HU" sz="1600" b="1" dirty="0">
              <a:solidFill>
                <a:srgbClr val="FF0000"/>
              </a:solidFill>
            </a:rPr>
            <a:t>Növekedési fordulat</a:t>
          </a:r>
        </a:p>
      </cdr:txBody>
    </cdr:sp>
  </cdr:relSizeAnchor>
</c:userShapes>
</file>

<file path=ppt/drawings/drawing12.xml><?xml version="1.0" encoding="utf-8"?>
<c:userShapes xmlns:c="http://schemas.openxmlformats.org/drawingml/2006/chart">
  <cdr:relSizeAnchor xmlns:cdr="http://schemas.openxmlformats.org/drawingml/2006/chartDrawing">
    <cdr:from>
      <cdr:x>0.05202</cdr:x>
      <cdr:y>0.00204</cdr:y>
    </cdr:from>
    <cdr:to>
      <cdr:x>0.20387</cdr:x>
      <cdr:y>0.06605</cdr:y>
    </cdr:to>
    <cdr:sp macro="" textlink="">
      <cdr:nvSpPr>
        <cdr:cNvPr id="6" name="TextBox 1">
          <a:extLst xmlns:a="http://schemas.openxmlformats.org/drawingml/2006/main">
            <a:ext uri="{FF2B5EF4-FFF2-40B4-BE49-F238E27FC236}">
              <a16:creationId xmlns:a16="http://schemas.microsoft.com/office/drawing/2014/main" id="{ED79FD4B-4F94-4FCA-AFB8-6253009FD775}"/>
            </a:ext>
          </a:extLst>
        </cdr:cNvPr>
        <cdr:cNvSpPr txBox="1"/>
      </cdr:nvSpPr>
      <cdr:spPr>
        <a:xfrm xmlns:a="http://schemas.openxmlformats.org/drawingml/2006/main">
          <a:off x="337093" y="9525"/>
          <a:ext cx="983988" cy="29956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hu-HU" sz="1600" dirty="0">
              <a:latin typeface="+mn-lt"/>
            </a:rPr>
            <a:t>Százalék</a:t>
          </a:r>
        </a:p>
      </cdr:txBody>
    </cdr:sp>
  </cdr:relSizeAnchor>
  <cdr:relSizeAnchor xmlns:cdr="http://schemas.openxmlformats.org/drawingml/2006/chartDrawing">
    <cdr:from>
      <cdr:x>0.82658</cdr:x>
      <cdr:y>0.00271</cdr:y>
    </cdr:from>
    <cdr:to>
      <cdr:x>0.97843</cdr:x>
      <cdr:y>0.06672</cdr:y>
    </cdr:to>
    <cdr:sp macro="" textlink="">
      <cdr:nvSpPr>
        <cdr:cNvPr id="8" name="TextBox 1">
          <a:extLst xmlns:a="http://schemas.openxmlformats.org/drawingml/2006/main">
            <a:ext uri="{FF2B5EF4-FFF2-40B4-BE49-F238E27FC236}">
              <a16:creationId xmlns:a16="http://schemas.microsoft.com/office/drawing/2014/main" id="{92B5D792-1233-4BBC-AE50-6A7EE02EC56C}"/>
            </a:ext>
          </a:extLst>
        </cdr:cNvPr>
        <cdr:cNvSpPr txBox="1"/>
      </cdr:nvSpPr>
      <cdr:spPr>
        <a:xfrm xmlns:a="http://schemas.openxmlformats.org/drawingml/2006/main">
          <a:off x="5356225" y="12700"/>
          <a:ext cx="983988" cy="29956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hu-HU" sz="1600" dirty="0">
              <a:latin typeface="+mn-lt"/>
            </a:rPr>
            <a:t>Százalék</a:t>
          </a:r>
        </a:p>
      </cdr:txBody>
    </cdr:sp>
  </cdr:relSizeAnchor>
</c:userShapes>
</file>

<file path=ppt/drawings/drawing13.xml><?xml version="1.0" encoding="utf-8"?>
<c:userShapes xmlns:c="http://schemas.openxmlformats.org/drawingml/2006/chart">
  <cdr:relSizeAnchor xmlns:cdr="http://schemas.openxmlformats.org/drawingml/2006/chartDrawing">
    <cdr:from>
      <cdr:x>0.06482</cdr:x>
      <cdr:y>0.02624</cdr:y>
    </cdr:from>
    <cdr:to>
      <cdr:x>0.49345</cdr:x>
      <cdr:y>0.08955</cdr:y>
    </cdr:to>
    <cdr:sp macro="" textlink="">
      <cdr:nvSpPr>
        <cdr:cNvPr id="4" name="TextBox 3">
          <a:extLst xmlns:a="http://schemas.openxmlformats.org/drawingml/2006/main">
            <a:ext uri="{FF2B5EF4-FFF2-40B4-BE49-F238E27FC236}">
              <a16:creationId xmlns:a16="http://schemas.microsoft.com/office/drawing/2014/main" id="{5C3AA0A3-A5CC-43B0-8871-70A09260B9FB}"/>
            </a:ext>
          </a:extLst>
        </cdr:cNvPr>
        <cdr:cNvSpPr txBox="1"/>
      </cdr:nvSpPr>
      <cdr:spPr>
        <a:xfrm xmlns:a="http://schemas.openxmlformats.org/drawingml/2006/main">
          <a:off x="420034" y="127533"/>
          <a:ext cx="2777522" cy="30768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marL="0" marR="0" lvl="0" indent="0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hu-HU" sz="1600" b="0" i="0" baseline="0" dirty="0">
              <a:effectLst/>
              <a:latin typeface="+mn-lt"/>
              <a:ea typeface="+mn-ea"/>
              <a:cs typeface="+mn-cs"/>
            </a:rPr>
            <a:t>                    = 100 százalék</a:t>
          </a:r>
          <a:endParaRPr lang="hu-HU" sz="1600" dirty="0">
            <a:effectLst/>
          </a:endParaRPr>
        </a:p>
        <a:p xmlns:a="http://schemas.openxmlformats.org/drawingml/2006/main">
          <a:endParaRPr lang="hu-HU" sz="1600" dirty="0"/>
        </a:p>
      </cdr:txBody>
    </cdr:sp>
  </cdr:relSizeAnchor>
  <cdr:relSizeAnchor xmlns:cdr="http://schemas.openxmlformats.org/drawingml/2006/chartDrawing">
    <cdr:from>
      <cdr:x>0.83629</cdr:x>
      <cdr:y>0.13255</cdr:y>
    </cdr:from>
    <cdr:to>
      <cdr:x>0.89742</cdr:x>
      <cdr:y>0.3905</cdr:y>
    </cdr:to>
    <cdr:sp macro="" textlink="">
      <cdr:nvSpPr>
        <cdr:cNvPr id="5" name="Arrow: Right 4">
          <a:extLst xmlns:a="http://schemas.openxmlformats.org/drawingml/2006/main">
            <a:ext uri="{FF2B5EF4-FFF2-40B4-BE49-F238E27FC236}">
              <a16:creationId xmlns:a16="http://schemas.microsoft.com/office/drawing/2014/main" id="{654A5025-88EC-4888-B911-F5A40A1171B3}"/>
            </a:ext>
          </a:extLst>
        </cdr:cNvPr>
        <cdr:cNvSpPr/>
      </cdr:nvSpPr>
      <cdr:spPr>
        <a:xfrm xmlns:a="http://schemas.openxmlformats.org/drawingml/2006/main" rot="18250531">
          <a:off x="4990423" y="1072962"/>
          <a:ext cx="1253637" cy="396122"/>
        </a:xfrm>
        <a:prstGeom xmlns:a="http://schemas.openxmlformats.org/drawingml/2006/main" prst="rightArrow">
          <a:avLst/>
        </a:prstGeom>
        <a:ln xmlns:a="http://schemas.openxmlformats.org/drawingml/2006/main">
          <a:solidFill>
            <a:schemeClr val="bg1"/>
          </a:solidFill>
        </a:ln>
        <a:effectLst xmlns:a="http://schemas.openxmlformats.org/drawingml/2006/main"/>
      </cdr:spPr>
      <cdr:style>
        <a:lnRef xmlns:a="http://schemas.openxmlformats.org/drawingml/2006/main" idx="0">
          <a:schemeClr val="accent1"/>
        </a:lnRef>
        <a:fillRef xmlns:a="http://schemas.openxmlformats.org/drawingml/2006/main" idx="3">
          <a:schemeClr val="accent1"/>
        </a:fillRef>
        <a:effectRef xmlns:a="http://schemas.openxmlformats.org/drawingml/2006/main" idx="3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defPPr>
            <a:defRPr lang="en-US"/>
          </a:defPPr>
          <a:lvl1pPr marL="0" algn="l" defTabSz="4572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algn="l" defTabSz="4572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algn="l" defTabSz="4572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algn="l" defTabSz="4572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algn="l" defTabSz="4572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algn="l" defTabSz="4572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algn="l" defTabSz="4572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algn="l" defTabSz="4572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algn="l" defTabSz="4572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hu-HU"/>
        </a:p>
      </cdr:txBody>
    </cdr:sp>
  </cdr:relSizeAnchor>
</c:userShapes>
</file>

<file path=ppt/drawings/drawing14.xml><?xml version="1.0" encoding="utf-8"?>
<c:userShapes xmlns:c="http://schemas.openxmlformats.org/drawingml/2006/chart">
  <cdr:relSizeAnchor xmlns:cdr="http://schemas.openxmlformats.org/drawingml/2006/chartDrawing">
    <cdr:from>
      <cdr:x>0</cdr:x>
      <cdr:y>0.01952</cdr:y>
    </cdr:from>
    <cdr:to>
      <cdr:x>1</cdr:x>
      <cdr:y>1</cdr:y>
    </cdr:to>
    <cdr:grpSp>
      <cdr:nvGrpSpPr>
        <cdr:cNvPr id="23" name="Csoportba foglalás 22">
          <a:extLst xmlns:a="http://schemas.openxmlformats.org/drawingml/2006/main">
            <a:ext uri="{FF2B5EF4-FFF2-40B4-BE49-F238E27FC236}">
              <a16:creationId xmlns:a16="http://schemas.microsoft.com/office/drawing/2014/main" id="{871DF5A6-B063-42DC-A8B5-DDC3E51148DC}"/>
            </a:ext>
          </a:extLst>
        </cdr:cNvPr>
        <cdr:cNvGrpSpPr/>
      </cdr:nvGrpSpPr>
      <cdr:grpSpPr>
        <a:xfrm xmlns:a="http://schemas.openxmlformats.org/drawingml/2006/main">
          <a:off x="0" y="103360"/>
          <a:ext cx="9350605" cy="5191701"/>
          <a:chOff x="3" y="84816"/>
          <a:chExt cx="8381998" cy="3998307"/>
        </a:xfrm>
        <a:noFill xmlns:a="http://schemas.openxmlformats.org/drawingml/2006/main"/>
      </cdr:grpSpPr>
      <cdr:sp macro="" textlink="">
        <cdr:nvSpPr>
          <cdr:cNvPr id="48" name="Text Box 38">
            <a:extLst xmlns:a="http://schemas.openxmlformats.org/drawingml/2006/main">
              <a:ext uri="{FF2B5EF4-FFF2-40B4-BE49-F238E27FC236}">
                <a16:creationId xmlns:a16="http://schemas.microsoft.com/office/drawing/2014/main" id="{AD6940DF-776B-4767-9DFB-8F001422CA6D}"/>
              </a:ext>
            </a:extLst>
          </cdr:cNvPr>
          <cdr:cNvSpPr txBox="1">
            <a:spLocks xmlns:a="http://schemas.openxmlformats.org/drawingml/2006/main" noChangeArrowheads="1"/>
          </cdr:cNvSpPr>
        </cdr:nvSpPr>
        <cdr:spPr bwMode="auto">
          <a:xfrm xmlns:a="http://schemas.openxmlformats.org/drawingml/2006/main">
            <a:off x="5100028" y="366419"/>
            <a:ext cx="3281973" cy="315896"/>
          </a:xfrm>
          <a:prstGeom xmlns:a="http://schemas.openxmlformats.org/drawingml/2006/main" prst="rect">
            <a:avLst/>
          </a:prstGeom>
          <a:grpFill xmlns:a="http://schemas.openxmlformats.org/drawingml/2006/main"/>
          <a:ln xmlns:a="http://schemas.openxmlformats.org/drawingml/2006/main" w="9525">
            <a:solidFill>
              <a:schemeClr val="bg1">
                <a:lumMod val="100000"/>
                <a:lumOff val="0"/>
              </a:schemeClr>
            </a:solidFill>
            <a:miter lim="800000"/>
            <a:headEnd/>
            <a:tailEnd/>
          </a:ln>
        </cdr:spPr>
        <cdr:txBody>
          <a:bodyPr xmlns:a="http://schemas.openxmlformats.org/drawingml/2006/main" rot="0" vert="horz" wrap="square" lIns="91440" tIns="45720" rIns="91440" bIns="45720" anchor="t" anchorCtr="0" upright="1">
            <a:noAutofit/>
          </a:bodyPr>
          <a:lstStyle xmlns:a="http://schemas.openxmlformats.org/drawingml/2006/main"/>
          <a:p xmlns:a="http://schemas.openxmlformats.org/drawingml/2006/main">
            <a:pPr algn="just">
              <a:lnSpc>
                <a:spcPct val="115000"/>
              </a:lnSpc>
              <a:spcAft>
                <a:spcPts val="750"/>
              </a:spcAft>
            </a:pPr>
            <a:r>
              <a:rPr lang="hu-HU" sz="1400">
                <a:solidFill>
                  <a:srgbClr val="232157"/>
                </a:solidFill>
                <a:effectLst/>
                <a:latin typeface="Trebuchet MS"/>
                <a:ea typeface="Calibri"/>
                <a:cs typeface="Times New Roman"/>
              </a:rPr>
              <a:t>Adómentes visszaforgatott jövedelem</a:t>
            </a:r>
            <a:endParaRPr lang="hu-HU" sz="1000">
              <a:effectLst/>
              <a:latin typeface="Calibri"/>
              <a:ea typeface="Calibri"/>
              <a:cs typeface="Times New Roman"/>
            </a:endParaRPr>
          </a:p>
          <a:p xmlns:a="http://schemas.openxmlformats.org/drawingml/2006/main">
            <a:pPr algn="just">
              <a:lnSpc>
                <a:spcPct val="115000"/>
              </a:lnSpc>
              <a:spcAft>
                <a:spcPts val="750"/>
              </a:spcAft>
            </a:pPr>
            <a:r>
              <a:rPr lang="hu-HU" sz="1800">
                <a:effectLst/>
                <a:latin typeface="Calibri"/>
                <a:ea typeface="Calibri"/>
              </a:rPr>
              <a:t> </a:t>
            </a:r>
            <a:endParaRPr lang="hu-HU" sz="1200">
              <a:effectLst/>
              <a:latin typeface="Times New Roman"/>
              <a:ea typeface="Times New Roman"/>
            </a:endParaRPr>
          </a:p>
        </cdr:txBody>
      </cdr:sp>
      <cdr:grpSp>
        <cdr:nvGrpSpPr>
          <cdr:cNvPr id="142" name="Csoportba foglalás 141">
            <a:extLst xmlns:a="http://schemas.openxmlformats.org/drawingml/2006/main">
              <a:ext uri="{FF2B5EF4-FFF2-40B4-BE49-F238E27FC236}">
                <a16:creationId xmlns:a16="http://schemas.microsoft.com/office/drawing/2014/main" id="{CE78E4E3-EA37-4181-B2A5-C0B513C96EEF}"/>
              </a:ext>
            </a:extLst>
          </cdr:cNvPr>
          <cdr:cNvGrpSpPr/>
        </cdr:nvGrpSpPr>
        <cdr:grpSpPr>
          <a:xfrm xmlns:a="http://schemas.openxmlformats.org/drawingml/2006/main">
            <a:off x="3" y="84816"/>
            <a:ext cx="8381998" cy="3998307"/>
            <a:chOff x="-47610" y="5441"/>
            <a:chExt cx="8381998" cy="3998307"/>
          </a:xfrm>
          <a:grpFill xmlns:a="http://schemas.openxmlformats.org/drawingml/2006/main"/>
        </cdr:grpSpPr>
        <cdr:sp macro="" textlink="">
          <cdr:nvSpPr>
            <cdr:cNvPr id="143" name="Text Box 29">
              <a:extLst xmlns:a="http://schemas.openxmlformats.org/drawingml/2006/main">
                <a:ext uri="{FF2B5EF4-FFF2-40B4-BE49-F238E27FC236}">
                  <a16:creationId xmlns:a16="http://schemas.microsoft.com/office/drawing/2014/main" id="{04AE9029-66B4-4D4C-B2AB-766F75C1CCB7}"/>
                </a:ext>
              </a:extLst>
            </cdr:cNvPr>
            <cdr:cNvSpPr txBox="1">
              <a:spLocks xmlns:a="http://schemas.openxmlformats.org/drawingml/2006/main" noChangeArrowheads="1"/>
            </cdr:cNvSpPr>
          </cdr:nvSpPr>
          <cdr:spPr bwMode="auto">
            <a:xfrm xmlns:a="http://schemas.openxmlformats.org/drawingml/2006/main">
              <a:off x="6724654" y="3656633"/>
              <a:ext cx="1609734" cy="347115"/>
            </a:xfrm>
            <a:prstGeom xmlns:a="http://schemas.openxmlformats.org/drawingml/2006/main" prst="rect">
              <a:avLst/>
            </a:prstGeom>
            <a:grpFill xmlns:a="http://schemas.openxmlformats.org/drawingml/2006/main"/>
            <a:ln xmlns:a="http://schemas.openxmlformats.org/drawingml/2006/main" w="9525">
              <a:noFill/>
              <a:miter lim="800000"/>
              <a:headEnd/>
              <a:tailEnd/>
            </a:ln>
          </cdr:spPr>
          <cdr:txBody>
            <a:bodyPr xmlns:a="http://schemas.openxmlformats.org/drawingml/2006/main" rot="0" vert="horz" wrap="square" lIns="91440" tIns="45720" rIns="91440" bIns="45720" anchor="t" anchorCtr="0" upright="1">
              <a:noAutofit/>
            </a:bodyPr>
            <a:lstStyle xmlns:a="http://schemas.openxmlformats.org/drawingml/2006/main"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 xmlns:a="http://schemas.openxmlformats.org/drawingml/2006/main">
              <a:pPr algn="just">
                <a:lnSpc>
                  <a:spcPct val="115000"/>
                </a:lnSpc>
                <a:spcAft>
                  <a:spcPts val="750"/>
                </a:spcAft>
              </a:pPr>
              <a:r>
                <a:rPr lang="hu-HU" sz="1400" dirty="0">
                  <a:solidFill>
                    <a:srgbClr val="232157"/>
                  </a:solidFill>
                  <a:effectLst/>
                  <a:latin typeface="Trebuchet MS"/>
                  <a:ea typeface="Calibri"/>
                  <a:cs typeface="Times New Roman"/>
                </a:rPr>
                <a:t>Versenyző bankok</a:t>
              </a:r>
              <a:endParaRPr lang="hu-HU" sz="1000" dirty="0">
                <a:effectLst/>
                <a:latin typeface="Calibri"/>
                <a:ea typeface="Calibri"/>
                <a:cs typeface="Times New Roman"/>
              </a:endParaRPr>
            </a:p>
          </cdr:txBody>
        </cdr:sp>
        <cdr:sp macro="" textlink="">
          <cdr:nvSpPr>
            <cdr:cNvPr id="144" name="Text Box 3">
              <a:extLst xmlns:a="http://schemas.openxmlformats.org/drawingml/2006/main">
                <a:ext uri="{FF2B5EF4-FFF2-40B4-BE49-F238E27FC236}">
                  <a16:creationId xmlns:a16="http://schemas.microsoft.com/office/drawing/2014/main" id="{E9D5084F-F1BC-448C-B5BC-2992E9A4F420}"/>
                </a:ext>
              </a:extLst>
            </cdr:cNvPr>
            <cdr:cNvSpPr txBox="1">
              <a:spLocks xmlns:a="http://schemas.openxmlformats.org/drawingml/2006/main" noChangeArrowheads="1"/>
            </cdr:cNvSpPr>
          </cdr:nvSpPr>
          <cdr:spPr bwMode="auto">
            <a:xfrm xmlns:a="http://schemas.openxmlformats.org/drawingml/2006/main">
              <a:off x="-47610" y="317084"/>
              <a:ext cx="3333750" cy="238075"/>
            </a:xfrm>
            <a:prstGeom xmlns:a="http://schemas.openxmlformats.org/drawingml/2006/main" prst="rect">
              <a:avLst/>
            </a:prstGeom>
            <a:grpFill xmlns:a="http://schemas.openxmlformats.org/drawingml/2006/main"/>
            <a:ln xmlns:a="http://schemas.openxmlformats.org/drawingml/2006/main" w="9525">
              <a:solidFill>
                <a:schemeClr val="bg1">
                  <a:lumMod val="100000"/>
                  <a:lumOff val="0"/>
                </a:schemeClr>
              </a:solidFill>
              <a:miter lim="800000"/>
              <a:headEnd/>
              <a:tailEnd/>
            </a:ln>
          </cdr:spPr>
          <cdr:txBody>
            <a:bodyPr xmlns:a="http://schemas.openxmlformats.org/drawingml/2006/main" rot="0" vert="horz" wrap="square" lIns="91440" tIns="45720" rIns="91440" bIns="45720" anchor="t" anchorCtr="0" upright="1">
              <a:noAutofit/>
            </a:bodyPr>
            <a:lstStyle xmlns:a="http://schemas.openxmlformats.org/drawingml/2006/main"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 xmlns:a="http://schemas.openxmlformats.org/drawingml/2006/main">
              <a:pPr algn="just">
                <a:lnSpc>
                  <a:spcPct val="115000"/>
                </a:lnSpc>
                <a:spcAft>
                  <a:spcPts val="750"/>
                </a:spcAft>
              </a:pPr>
              <a:r>
                <a:rPr lang="hu-HU" sz="1600" b="1">
                  <a:solidFill>
                    <a:schemeClr val="accent6">
                      <a:lumMod val="75000"/>
                    </a:schemeClr>
                  </a:solidFill>
                  <a:effectLst/>
                  <a:latin typeface="Trebuchet MS"/>
                  <a:ea typeface="Calibri"/>
                  <a:cs typeface="Times New Roman"/>
                </a:rPr>
                <a:t>A közmunkarendszer</a:t>
              </a:r>
              <a:r>
                <a:rPr lang="hu-HU" sz="1600" b="1" baseline="0">
                  <a:solidFill>
                    <a:schemeClr val="accent6">
                      <a:lumMod val="75000"/>
                    </a:schemeClr>
                  </a:solidFill>
                  <a:effectLst/>
                  <a:latin typeface="Trebuchet MS"/>
                  <a:ea typeface="Calibri"/>
                  <a:cs typeface="Times New Roman"/>
                </a:rPr>
                <a:t> fejlesztése</a:t>
              </a:r>
              <a:endParaRPr lang="hu-HU" sz="700" b="1">
                <a:solidFill>
                  <a:schemeClr val="accent6">
                    <a:lumMod val="75000"/>
                  </a:schemeClr>
                </a:solidFill>
                <a:effectLst/>
                <a:latin typeface="Calibri"/>
                <a:ea typeface="Calibri"/>
                <a:cs typeface="Times New Roman"/>
              </a:endParaRPr>
            </a:p>
          </cdr:txBody>
        </cdr:sp>
        <cdr:sp macro="" textlink="">
          <cdr:nvSpPr>
            <cdr:cNvPr id="145" name="Text Box 4">
              <a:extLst xmlns:a="http://schemas.openxmlformats.org/drawingml/2006/main">
                <a:ext uri="{FF2B5EF4-FFF2-40B4-BE49-F238E27FC236}">
                  <a16:creationId xmlns:a16="http://schemas.microsoft.com/office/drawing/2014/main" id="{641FEDC6-5FC4-449D-BF7A-25FAADEB9344}"/>
                </a:ext>
              </a:extLst>
            </cdr:cNvPr>
            <cdr:cNvSpPr txBox="1">
              <a:spLocks xmlns:a="http://schemas.openxmlformats.org/drawingml/2006/main" noChangeArrowheads="1"/>
            </cdr:cNvSpPr>
          </cdr:nvSpPr>
          <cdr:spPr bwMode="auto">
            <a:xfrm xmlns:a="http://schemas.openxmlformats.org/drawingml/2006/main">
              <a:off x="28589" y="1629404"/>
              <a:ext cx="2800350" cy="217443"/>
            </a:xfrm>
            <a:prstGeom xmlns:a="http://schemas.openxmlformats.org/drawingml/2006/main" prst="rect">
              <a:avLst/>
            </a:prstGeom>
            <a:grpFill xmlns:a="http://schemas.openxmlformats.org/drawingml/2006/main"/>
            <a:ln xmlns:a="http://schemas.openxmlformats.org/drawingml/2006/main" w="9525">
              <a:solidFill>
                <a:schemeClr val="bg1">
                  <a:lumMod val="100000"/>
                  <a:lumOff val="0"/>
                </a:schemeClr>
              </a:solidFill>
              <a:miter lim="800000"/>
              <a:headEnd/>
              <a:tailEnd/>
            </a:ln>
          </cdr:spPr>
          <cdr:txBody>
            <a:bodyPr xmlns:a="http://schemas.openxmlformats.org/drawingml/2006/main" rot="0" vert="horz" wrap="square" lIns="91440" tIns="45720" rIns="91440" bIns="45720" anchor="t" anchorCtr="0" upright="1">
              <a:noAutofit/>
            </a:bodyPr>
            <a:lstStyle xmlns:a="http://schemas.openxmlformats.org/drawingml/2006/main"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 xmlns:a="http://schemas.openxmlformats.org/drawingml/2006/main">
              <a:pPr algn="just">
                <a:lnSpc>
                  <a:spcPct val="115000"/>
                </a:lnSpc>
                <a:spcAft>
                  <a:spcPts val="750"/>
                </a:spcAft>
              </a:pPr>
              <a:r>
                <a:rPr lang="hu-HU" sz="1800" b="1" dirty="0">
                  <a:solidFill>
                    <a:srgbClr val="00B050"/>
                  </a:solidFill>
                  <a:effectLst/>
                  <a:latin typeface="Trebuchet MS"/>
                  <a:ea typeface="Calibri"/>
                  <a:cs typeface="Times New Roman"/>
                </a:rPr>
                <a:t>K+F kiadások növelése</a:t>
              </a:r>
              <a:endParaRPr lang="hu-HU" sz="1800" b="1" dirty="0">
                <a:solidFill>
                  <a:srgbClr val="00B050"/>
                </a:solidFill>
                <a:effectLst/>
                <a:latin typeface="Calibri"/>
                <a:ea typeface="Calibri"/>
                <a:cs typeface="Times New Roman"/>
              </a:endParaRPr>
            </a:p>
            <a:p xmlns:a="http://schemas.openxmlformats.org/drawingml/2006/main">
              <a:pPr algn="just">
                <a:lnSpc>
                  <a:spcPct val="115000"/>
                </a:lnSpc>
                <a:spcAft>
                  <a:spcPts val="750"/>
                </a:spcAft>
              </a:pPr>
              <a:r>
                <a:rPr lang="hu-HU" sz="900" b="1" dirty="0">
                  <a:solidFill>
                    <a:srgbClr val="006600"/>
                  </a:solidFill>
                  <a:effectLst/>
                  <a:latin typeface="Calibri"/>
                  <a:ea typeface="Calibri"/>
                  <a:cs typeface="Times New Roman"/>
                </a:rPr>
                <a:t> </a:t>
              </a:r>
            </a:p>
          </cdr:txBody>
        </cdr:sp>
        <cdr:sp macro="" textlink="">
          <cdr:nvSpPr>
            <cdr:cNvPr id="146" name="Text Box 5">
              <a:extLst xmlns:a="http://schemas.openxmlformats.org/drawingml/2006/main">
                <a:ext uri="{FF2B5EF4-FFF2-40B4-BE49-F238E27FC236}">
                  <a16:creationId xmlns:a16="http://schemas.microsoft.com/office/drawing/2014/main" id="{60930C83-77CF-429B-A6C4-53D91006C7BA}"/>
                </a:ext>
              </a:extLst>
            </cdr:cNvPr>
            <cdr:cNvSpPr txBox="1">
              <a:spLocks xmlns:a="http://schemas.openxmlformats.org/drawingml/2006/main" noChangeArrowheads="1"/>
            </cdr:cNvSpPr>
          </cdr:nvSpPr>
          <cdr:spPr bwMode="auto">
            <a:xfrm xmlns:a="http://schemas.openxmlformats.org/drawingml/2006/main">
              <a:off x="5286381" y="2355256"/>
              <a:ext cx="2933716" cy="444078"/>
            </a:xfrm>
            <a:prstGeom xmlns:a="http://schemas.openxmlformats.org/drawingml/2006/main" prst="rect">
              <a:avLst/>
            </a:prstGeom>
            <a:grpFill xmlns:a="http://schemas.openxmlformats.org/drawingml/2006/main"/>
            <a:ln xmlns:a="http://schemas.openxmlformats.org/drawingml/2006/main" w="9525">
              <a:solidFill>
                <a:schemeClr val="bg1">
                  <a:lumMod val="100000"/>
                  <a:lumOff val="0"/>
                </a:schemeClr>
              </a:solidFill>
              <a:miter lim="800000"/>
              <a:headEnd/>
              <a:tailEnd/>
            </a:ln>
          </cdr:spPr>
          <cdr:txBody>
            <a:bodyPr xmlns:a="http://schemas.openxmlformats.org/drawingml/2006/main" rot="0" vert="horz" wrap="square" lIns="91440" tIns="45720" rIns="91440" bIns="45720" anchor="t" anchorCtr="0" upright="1">
              <a:noAutofit/>
            </a:bodyPr>
            <a:lstStyle xmlns:a="http://schemas.openxmlformats.org/drawingml/2006/main"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 xmlns:a="http://schemas.openxmlformats.org/drawingml/2006/main">
              <a:pPr algn="just">
                <a:lnSpc>
                  <a:spcPct val="115000"/>
                </a:lnSpc>
                <a:spcAft>
                  <a:spcPts val="750"/>
                </a:spcAft>
              </a:pPr>
              <a:r>
                <a:rPr lang="hu-HU" sz="2400" b="1" dirty="0">
                  <a:solidFill>
                    <a:schemeClr val="accent1"/>
                  </a:solidFill>
                  <a:effectLst/>
                  <a:latin typeface="Trebuchet MS"/>
                  <a:ea typeface="Calibri"/>
                  <a:cs typeface="Times New Roman"/>
                </a:rPr>
                <a:t>Hatékonyabb</a:t>
              </a:r>
              <a:r>
                <a:rPr lang="hu-HU" sz="2400" b="1" dirty="0">
                  <a:solidFill>
                    <a:srgbClr val="002060"/>
                  </a:solidFill>
                  <a:effectLst/>
                  <a:latin typeface="Trebuchet MS"/>
                  <a:ea typeface="Calibri"/>
                  <a:cs typeface="Times New Roman"/>
                </a:rPr>
                <a:t> </a:t>
              </a:r>
              <a:r>
                <a:rPr lang="hu-HU" sz="2400" b="1" dirty="0">
                  <a:solidFill>
                    <a:schemeClr val="accent1"/>
                  </a:solidFill>
                  <a:effectLst/>
                  <a:latin typeface="Trebuchet MS"/>
                  <a:ea typeface="Calibri"/>
                  <a:cs typeface="Times New Roman"/>
                </a:rPr>
                <a:t>állam</a:t>
              </a:r>
              <a:endParaRPr lang="hu-HU" sz="2400" dirty="0">
                <a:solidFill>
                  <a:schemeClr val="accent1"/>
                </a:solidFill>
                <a:effectLst/>
                <a:latin typeface="Calibri"/>
                <a:ea typeface="Calibri"/>
                <a:cs typeface="Times New Roman"/>
              </a:endParaRPr>
            </a:p>
            <a:p xmlns:a="http://schemas.openxmlformats.org/drawingml/2006/main">
              <a:pPr algn="just">
                <a:lnSpc>
                  <a:spcPct val="115000"/>
                </a:lnSpc>
                <a:spcAft>
                  <a:spcPts val="750"/>
                </a:spcAft>
              </a:pPr>
              <a:r>
                <a:rPr lang="hu-HU" sz="1000" dirty="0">
                  <a:solidFill>
                    <a:srgbClr val="002060"/>
                  </a:solidFill>
                  <a:effectLst/>
                  <a:latin typeface="Calibri"/>
                  <a:ea typeface="Calibri"/>
                  <a:cs typeface="Times New Roman"/>
                </a:rPr>
                <a:t> </a:t>
              </a:r>
            </a:p>
          </cdr:txBody>
        </cdr:sp>
        <cdr:sp macro="" textlink="">
          <cdr:nvSpPr>
            <cdr:cNvPr id="147" name="Text Box 10">
              <a:extLst xmlns:a="http://schemas.openxmlformats.org/drawingml/2006/main">
                <a:ext uri="{FF2B5EF4-FFF2-40B4-BE49-F238E27FC236}">
                  <a16:creationId xmlns:a16="http://schemas.microsoft.com/office/drawing/2014/main" id="{C6458616-052B-4F6D-AEBB-AE94021F98E3}"/>
                </a:ext>
              </a:extLst>
            </cdr:cNvPr>
            <cdr:cNvSpPr txBox="1">
              <a:spLocks xmlns:a="http://schemas.openxmlformats.org/drawingml/2006/main" noChangeArrowheads="1"/>
            </cdr:cNvSpPr>
          </cdr:nvSpPr>
          <cdr:spPr bwMode="auto">
            <a:xfrm xmlns:a="http://schemas.openxmlformats.org/drawingml/2006/main">
              <a:off x="6191776" y="1339408"/>
              <a:ext cx="1542537" cy="357325"/>
            </a:xfrm>
            <a:prstGeom xmlns:a="http://schemas.openxmlformats.org/drawingml/2006/main" prst="rect">
              <a:avLst/>
            </a:prstGeom>
            <a:grpFill xmlns:a="http://schemas.openxmlformats.org/drawingml/2006/main"/>
            <a:ln xmlns:a="http://schemas.openxmlformats.org/drawingml/2006/main" w="9525">
              <a:solidFill>
                <a:schemeClr val="bg1">
                  <a:lumMod val="100000"/>
                  <a:lumOff val="0"/>
                </a:schemeClr>
              </a:solidFill>
              <a:miter lim="800000"/>
              <a:headEnd/>
              <a:tailEnd/>
            </a:ln>
          </cdr:spPr>
          <cdr:txBody>
            <a:bodyPr xmlns:a="http://schemas.openxmlformats.org/drawingml/2006/main" rot="0" vert="horz" wrap="square" lIns="91440" tIns="45720" rIns="91440" bIns="45720" anchor="t" anchorCtr="0" upright="1">
              <a:noAutofit/>
            </a:bodyPr>
            <a:lstStyle xmlns:a="http://schemas.openxmlformats.org/drawingml/2006/main"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 xmlns:a="http://schemas.openxmlformats.org/drawingml/2006/main">
              <a:pPr algn="just">
                <a:lnSpc>
                  <a:spcPct val="115000"/>
                </a:lnSpc>
                <a:spcAft>
                  <a:spcPts val="750"/>
                </a:spcAft>
              </a:pPr>
              <a:r>
                <a:rPr lang="hu-HU" sz="2000" b="1">
                  <a:solidFill>
                    <a:srgbClr val="00B050"/>
                  </a:solidFill>
                  <a:effectLst/>
                  <a:latin typeface="Trebuchet MS"/>
                  <a:ea typeface="Calibri"/>
                  <a:cs typeface="Times New Roman"/>
                </a:rPr>
                <a:t>Fehéredés</a:t>
              </a:r>
              <a:endParaRPr lang="hu-HU" sz="1000">
                <a:solidFill>
                  <a:srgbClr val="00B050"/>
                </a:solidFill>
                <a:effectLst/>
                <a:latin typeface="Calibri"/>
                <a:ea typeface="Calibri"/>
                <a:cs typeface="Times New Roman"/>
              </a:endParaRPr>
            </a:p>
          </cdr:txBody>
        </cdr:sp>
        <cdr:sp macro="" textlink="">
          <cdr:nvSpPr>
            <cdr:cNvPr id="148" name="Text Box 25">
              <a:extLst xmlns:a="http://schemas.openxmlformats.org/drawingml/2006/main">
                <a:ext uri="{FF2B5EF4-FFF2-40B4-BE49-F238E27FC236}">
                  <a16:creationId xmlns:a16="http://schemas.microsoft.com/office/drawing/2014/main" id="{B1B74C8E-13F8-44A6-8963-91BD47CE5F0E}"/>
                </a:ext>
              </a:extLst>
            </cdr:cNvPr>
            <cdr:cNvSpPr txBox="1">
              <a:spLocks xmlns:a="http://schemas.openxmlformats.org/drawingml/2006/main" noChangeArrowheads="1"/>
            </cdr:cNvSpPr>
          </cdr:nvSpPr>
          <cdr:spPr bwMode="auto">
            <a:xfrm xmlns:a="http://schemas.openxmlformats.org/drawingml/2006/main">
              <a:off x="5648340" y="5441"/>
              <a:ext cx="2686048" cy="325778"/>
            </a:xfrm>
            <a:prstGeom xmlns:a="http://schemas.openxmlformats.org/drawingml/2006/main" prst="rect">
              <a:avLst/>
            </a:prstGeom>
            <a:grpFill xmlns:a="http://schemas.openxmlformats.org/drawingml/2006/main"/>
            <a:ln xmlns:a="http://schemas.openxmlformats.org/drawingml/2006/main" w="9525">
              <a:solidFill>
                <a:schemeClr val="bg1">
                  <a:lumMod val="100000"/>
                  <a:lumOff val="0"/>
                </a:schemeClr>
              </a:solidFill>
              <a:miter lim="800000"/>
              <a:headEnd/>
              <a:tailEnd/>
            </a:ln>
          </cdr:spPr>
          <cdr:txBody>
            <a:bodyPr xmlns:a="http://schemas.openxmlformats.org/drawingml/2006/main" rot="0" vert="horz" wrap="square" lIns="91440" tIns="45720" rIns="91440" bIns="45720" anchor="t" anchorCtr="0" upright="1">
              <a:noAutofit/>
            </a:bodyPr>
            <a:lstStyle xmlns:a="http://schemas.openxmlformats.org/drawingml/2006/main"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 xmlns:a="http://schemas.openxmlformats.org/drawingml/2006/main">
              <a:pPr algn="just">
                <a:lnSpc>
                  <a:spcPct val="115000"/>
                </a:lnSpc>
                <a:spcAft>
                  <a:spcPts val="750"/>
                </a:spcAft>
              </a:pPr>
              <a:r>
                <a:rPr lang="hu-HU" sz="2000" b="1">
                  <a:solidFill>
                    <a:schemeClr val="accent1"/>
                  </a:solidFill>
                  <a:effectLst/>
                  <a:latin typeface="Trebuchet MS"/>
                  <a:ea typeface="Calibri"/>
                  <a:cs typeface="Times New Roman"/>
                </a:rPr>
                <a:t>Egészségügyi reform</a:t>
              </a:r>
              <a:endParaRPr lang="hu-HU" sz="2000">
                <a:solidFill>
                  <a:schemeClr val="accent1"/>
                </a:solidFill>
                <a:effectLst/>
                <a:latin typeface="Calibri"/>
                <a:ea typeface="Calibri"/>
                <a:cs typeface="Times New Roman"/>
              </a:endParaRPr>
            </a:p>
            <a:p xmlns:a="http://schemas.openxmlformats.org/drawingml/2006/main">
              <a:pPr algn="just">
                <a:lnSpc>
                  <a:spcPct val="115000"/>
                </a:lnSpc>
                <a:spcAft>
                  <a:spcPts val="750"/>
                </a:spcAft>
              </a:pPr>
              <a:r>
                <a:rPr lang="hu-HU" sz="900">
                  <a:solidFill>
                    <a:schemeClr val="accent1"/>
                  </a:solidFill>
                  <a:effectLst/>
                  <a:latin typeface="Calibri"/>
                  <a:ea typeface="Calibri"/>
                  <a:cs typeface="Times New Roman"/>
                </a:rPr>
                <a:t> </a:t>
              </a:r>
            </a:p>
          </cdr:txBody>
        </cdr:sp>
        <cdr:sp macro="" textlink="">
          <cdr:nvSpPr>
            <cdr:cNvPr id="149" name="Text Box 28">
              <a:extLst xmlns:a="http://schemas.openxmlformats.org/drawingml/2006/main">
                <a:ext uri="{FF2B5EF4-FFF2-40B4-BE49-F238E27FC236}">
                  <a16:creationId xmlns:a16="http://schemas.microsoft.com/office/drawing/2014/main" id="{8702A6C2-CEEB-48FA-BD4B-778BBF657991}"/>
                </a:ext>
              </a:extLst>
            </cdr:cNvPr>
            <cdr:cNvSpPr txBox="1">
              <a:spLocks xmlns:a="http://schemas.openxmlformats.org/drawingml/2006/main" noChangeArrowheads="1"/>
            </cdr:cNvSpPr>
          </cdr:nvSpPr>
          <cdr:spPr bwMode="auto">
            <a:xfrm xmlns:a="http://schemas.openxmlformats.org/drawingml/2006/main">
              <a:off x="45693" y="2419261"/>
              <a:ext cx="2564172" cy="318925"/>
            </a:xfrm>
            <a:prstGeom xmlns:a="http://schemas.openxmlformats.org/drawingml/2006/main" prst="rect">
              <a:avLst/>
            </a:prstGeom>
            <a:grpFill xmlns:a="http://schemas.openxmlformats.org/drawingml/2006/main"/>
            <a:ln xmlns:a="http://schemas.openxmlformats.org/drawingml/2006/main" w="9525">
              <a:solidFill>
                <a:schemeClr val="bg1">
                  <a:lumMod val="100000"/>
                  <a:lumOff val="0"/>
                </a:schemeClr>
              </a:solidFill>
              <a:miter lim="800000"/>
              <a:headEnd/>
              <a:tailEnd/>
            </a:ln>
          </cdr:spPr>
          <cdr:txBody>
            <a:bodyPr xmlns:a="http://schemas.openxmlformats.org/drawingml/2006/main" rot="0" vert="horz" wrap="square" lIns="91440" tIns="45720" rIns="91440" bIns="45720" anchor="t" anchorCtr="0" upright="1">
              <a:noAutofit/>
            </a:bodyPr>
            <a:lstStyle xmlns:a="http://schemas.openxmlformats.org/drawingml/2006/main"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 xmlns:a="http://schemas.openxmlformats.org/drawingml/2006/main">
              <a:pPr algn="just">
                <a:lnSpc>
                  <a:spcPct val="115000"/>
                </a:lnSpc>
                <a:spcAft>
                  <a:spcPts val="750"/>
                </a:spcAft>
              </a:pPr>
              <a:r>
                <a:rPr lang="hu-HU" sz="2000" b="1">
                  <a:solidFill>
                    <a:schemeClr val="accent1"/>
                  </a:solidFill>
                  <a:effectLst/>
                  <a:latin typeface="Trebuchet MS"/>
                  <a:ea typeface="Calibri"/>
                  <a:cs typeface="Times New Roman"/>
                </a:rPr>
                <a:t>Gazdaságfejlesztés</a:t>
              </a:r>
              <a:endParaRPr lang="hu-HU" sz="2000">
                <a:solidFill>
                  <a:schemeClr val="accent1"/>
                </a:solidFill>
                <a:effectLst/>
                <a:latin typeface="Calibri"/>
                <a:ea typeface="Calibri"/>
                <a:cs typeface="Times New Roman"/>
              </a:endParaRPr>
            </a:p>
            <a:p xmlns:a="http://schemas.openxmlformats.org/drawingml/2006/main">
              <a:pPr algn="just">
                <a:lnSpc>
                  <a:spcPct val="115000"/>
                </a:lnSpc>
                <a:spcAft>
                  <a:spcPts val="750"/>
                </a:spcAft>
              </a:pPr>
              <a:r>
                <a:rPr lang="hu-HU" sz="900">
                  <a:solidFill>
                    <a:schemeClr val="accent1"/>
                  </a:solidFill>
                  <a:effectLst/>
                  <a:latin typeface="Calibri"/>
                  <a:ea typeface="Calibri"/>
                  <a:cs typeface="Times New Roman"/>
                </a:rPr>
                <a:t> </a:t>
              </a:r>
            </a:p>
          </cdr:txBody>
        </cdr:sp>
        <cdr:sp macro="" textlink="">
          <cdr:nvSpPr>
            <cdr:cNvPr id="150" name="Text Box 40">
              <a:extLst xmlns:a="http://schemas.openxmlformats.org/drawingml/2006/main">
                <a:ext uri="{FF2B5EF4-FFF2-40B4-BE49-F238E27FC236}">
                  <a16:creationId xmlns:a16="http://schemas.microsoft.com/office/drawing/2014/main" id="{AE09E6B6-D3E3-49DF-ADCC-AE8DBBD5D37A}"/>
                </a:ext>
              </a:extLst>
            </cdr:cNvPr>
            <cdr:cNvSpPr txBox="1">
              <a:spLocks xmlns:a="http://schemas.openxmlformats.org/drawingml/2006/main" noChangeArrowheads="1"/>
            </cdr:cNvSpPr>
          </cdr:nvSpPr>
          <cdr:spPr bwMode="auto">
            <a:xfrm xmlns:a="http://schemas.openxmlformats.org/drawingml/2006/main">
              <a:off x="3138224" y="1567358"/>
              <a:ext cx="2672051" cy="229331"/>
            </a:xfrm>
            <a:prstGeom xmlns:a="http://schemas.openxmlformats.org/drawingml/2006/main" prst="rect">
              <a:avLst/>
            </a:prstGeom>
            <a:grpFill xmlns:a="http://schemas.openxmlformats.org/drawingml/2006/main"/>
            <a:ln xmlns:a="http://schemas.openxmlformats.org/drawingml/2006/main" w="9525">
              <a:solidFill>
                <a:schemeClr val="bg1">
                  <a:lumMod val="100000"/>
                  <a:lumOff val="0"/>
                </a:schemeClr>
              </a:solidFill>
              <a:miter lim="800000"/>
              <a:headEnd/>
              <a:tailEnd/>
            </a:ln>
          </cdr:spPr>
          <cdr:txBody>
            <a:bodyPr xmlns:a="http://schemas.openxmlformats.org/drawingml/2006/main" rot="0" vert="horz" wrap="square" lIns="91440" tIns="45720" rIns="91440" bIns="45720" anchor="t" anchorCtr="0" upright="1">
              <a:noAutofit/>
            </a:bodyPr>
            <a:lstStyle xmlns:a="http://schemas.openxmlformats.org/drawingml/2006/main"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 xmlns:a="http://schemas.openxmlformats.org/drawingml/2006/main">
              <a:pPr algn="just">
                <a:lnSpc>
                  <a:spcPct val="115000"/>
                </a:lnSpc>
                <a:spcAft>
                  <a:spcPts val="750"/>
                </a:spcAft>
              </a:pPr>
              <a:r>
                <a:rPr lang="hu-HU" sz="2400" b="1">
                  <a:solidFill>
                    <a:schemeClr val="accent1"/>
                  </a:solidFill>
                  <a:effectLst/>
                  <a:latin typeface="Trebuchet MS"/>
                  <a:ea typeface="Calibri"/>
                  <a:cs typeface="Times New Roman"/>
                </a:rPr>
                <a:t>Versenyképesség</a:t>
              </a:r>
              <a:endParaRPr lang="hu-HU" sz="2400">
                <a:solidFill>
                  <a:schemeClr val="accent1"/>
                </a:solidFill>
                <a:effectLst/>
                <a:latin typeface="Calibri"/>
                <a:ea typeface="Calibri"/>
                <a:cs typeface="Times New Roman"/>
              </a:endParaRPr>
            </a:p>
            <a:p xmlns:a="http://schemas.openxmlformats.org/drawingml/2006/main">
              <a:pPr algn="just">
                <a:lnSpc>
                  <a:spcPct val="115000"/>
                </a:lnSpc>
                <a:spcAft>
                  <a:spcPts val="750"/>
                </a:spcAft>
              </a:pPr>
              <a:r>
                <a:rPr lang="hu-HU" sz="1000">
                  <a:solidFill>
                    <a:schemeClr val="accent1"/>
                  </a:solidFill>
                  <a:effectLst/>
                  <a:latin typeface="Calibri"/>
                  <a:ea typeface="Calibri"/>
                  <a:cs typeface="Times New Roman"/>
                </a:rPr>
                <a:t> </a:t>
              </a:r>
            </a:p>
          </cdr:txBody>
        </cdr:sp>
        <cdr:sp macro="" textlink="">
          <cdr:nvSpPr>
            <cdr:cNvPr id="151" name="Text Box 44">
              <a:extLst xmlns:a="http://schemas.openxmlformats.org/drawingml/2006/main">
                <a:ext uri="{FF2B5EF4-FFF2-40B4-BE49-F238E27FC236}">
                  <a16:creationId xmlns:a16="http://schemas.microsoft.com/office/drawing/2014/main" id="{4D9E707A-0829-4CF2-BAEC-0DC7A4541A83}"/>
                </a:ext>
              </a:extLst>
            </cdr:cNvPr>
            <cdr:cNvSpPr txBox="1">
              <a:spLocks xmlns:a="http://schemas.openxmlformats.org/drawingml/2006/main" noChangeArrowheads="1"/>
            </cdr:cNvSpPr>
          </cdr:nvSpPr>
          <cdr:spPr bwMode="auto">
            <a:xfrm xmlns:a="http://schemas.openxmlformats.org/drawingml/2006/main">
              <a:off x="47640" y="3629576"/>
              <a:ext cx="3952875" cy="374172"/>
            </a:xfrm>
            <a:prstGeom xmlns:a="http://schemas.openxmlformats.org/drawingml/2006/main" prst="rect">
              <a:avLst/>
            </a:prstGeom>
            <a:grpFill xmlns:a="http://schemas.openxmlformats.org/drawingml/2006/main"/>
            <a:ln xmlns:a="http://schemas.openxmlformats.org/drawingml/2006/main" w="9525">
              <a:solidFill>
                <a:schemeClr val="bg1">
                  <a:lumMod val="100000"/>
                  <a:lumOff val="0"/>
                </a:schemeClr>
              </a:solidFill>
              <a:miter lim="800000"/>
              <a:headEnd/>
              <a:tailEnd/>
            </a:ln>
          </cdr:spPr>
          <cdr:txBody>
            <a:bodyPr xmlns:a="http://schemas.openxmlformats.org/drawingml/2006/main" rot="0" vert="horz" wrap="square" lIns="91440" tIns="45720" rIns="91440" bIns="45720" anchor="t" anchorCtr="0" upright="1">
              <a:noAutofit/>
            </a:bodyPr>
            <a:lstStyle xmlns:a="http://schemas.openxmlformats.org/drawingml/2006/main"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 xmlns:a="http://schemas.openxmlformats.org/drawingml/2006/main">
              <a:pPr algn="just">
                <a:lnSpc>
                  <a:spcPct val="115000"/>
                </a:lnSpc>
                <a:spcAft>
                  <a:spcPts val="750"/>
                </a:spcAft>
              </a:pPr>
              <a:r>
                <a:rPr lang="hu-HU" sz="1800" b="1">
                  <a:solidFill>
                    <a:srgbClr val="002060"/>
                  </a:solidFill>
                  <a:effectLst/>
                  <a:latin typeface="Trebuchet MS"/>
                  <a:ea typeface="Calibri"/>
                  <a:cs typeface="Times New Roman"/>
                </a:rPr>
                <a:t>Erős és jövedelmező bankrendszer</a:t>
              </a:r>
              <a:r>
                <a:rPr lang="hu-HU" sz="800">
                  <a:solidFill>
                    <a:srgbClr val="002060"/>
                  </a:solidFill>
                  <a:effectLst/>
                  <a:latin typeface="Calibri"/>
                  <a:ea typeface="Calibri"/>
                  <a:cs typeface="Times New Roman"/>
                </a:rPr>
                <a:t> </a:t>
              </a:r>
            </a:p>
          </cdr:txBody>
        </cdr:sp>
        <cdr:sp macro="" textlink="">
          <cdr:nvSpPr>
            <cdr:cNvPr id="152" name="Text Box 49">
              <a:extLst xmlns:a="http://schemas.openxmlformats.org/drawingml/2006/main">
                <a:ext uri="{FF2B5EF4-FFF2-40B4-BE49-F238E27FC236}">
                  <a16:creationId xmlns:a16="http://schemas.microsoft.com/office/drawing/2014/main" id="{528C6A4A-C9D5-4D68-B24C-BB1F952FFBFE}"/>
                </a:ext>
              </a:extLst>
            </cdr:cNvPr>
            <cdr:cNvSpPr txBox="1">
              <a:spLocks xmlns:a="http://schemas.openxmlformats.org/drawingml/2006/main" noChangeArrowheads="1"/>
            </cdr:cNvSpPr>
          </cdr:nvSpPr>
          <cdr:spPr bwMode="auto">
            <a:xfrm xmlns:a="http://schemas.openxmlformats.org/drawingml/2006/main">
              <a:off x="5089954" y="803737"/>
              <a:ext cx="1377535" cy="35141"/>
            </a:xfrm>
            <a:prstGeom xmlns:a="http://schemas.openxmlformats.org/drawingml/2006/main" prst="rect">
              <a:avLst/>
            </a:prstGeom>
            <a:grpFill xmlns:a="http://schemas.openxmlformats.org/drawingml/2006/main"/>
            <a:ln xmlns:a="http://schemas.openxmlformats.org/drawingml/2006/main" w="9525">
              <a:solidFill>
                <a:schemeClr val="bg1">
                  <a:lumMod val="100000"/>
                  <a:lumOff val="0"/>
                </a:schemeClr>
              </a:solidFill>
              <a:miter lim="800000"/>
              <a:headEnd/>
              <a:tailEnd/>
            </a:ln>
          </cdr:spPr>
          <cdr:txBody>
            <a:bodyPr xmlns:a="http://schemas.openxmlformats.org/drawingml/2006/main" rot="0" vert="horz" wrap="square" lIns="91440" tIns="45720" rIns="91440" bIns="45720" anchor="t" anchorCtr="0" upright="1">
              <a:noAutofit/>
            </a:bodyPr>
            <a:lstStyle xmlns:a="http://schemas.openxmlformats.org/drawingml/2006/main"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 xmlns:a="http://schemas.openxmlformats.org/drawingml/2006/main">
              <a:pPr algn="just">
                <a:lnSpc>
                  <a:spcPct val="115000"/>
                </a:lnSpc>
                <a:spcAft>
                  <a:spcPts val="750"/>
                </a:spcAft>
              </a:pPr>
              <a:r>
                <a:rPr lang="hu-HU" sz="900">
                  <a:solidFill>
                    <a:srgbClr val="002060"/>
                  </a:solidFill>
                  <a:effectLst/>
                  <a:latin typeface="Calibri"/>
                  <a:ea typeface="Calibri"/>
                  <a:cs typeface="Times New Roman"/>
                </a:rPr>
                <a:t> </a:t>
              </a:r>
            </a:p>
          </cdr:txBody>
        </cdr:sp>
        <cdr:sp macro="" textlink="">
          <cdr:nvSpPr>
            <cdr:cNvPr id="153" name="Text Box 2">
              <a:extLst xmlns:a="http://schemas.openxmlformats.org/drawingml/2006/main">
                <a:ext uri="{FF2B5EF4-FFF2-40B4-BE49-F238E27FC236}">
                  <a16:creationId xmlns:a16="http://schemas.microsoft.com/office/drawing/2014/main" id="{FF90752D-248E-4227-B11A-4FED8C4574E8}"/>
                </a:ext>
              </a:extLst>
            </cdr:cNvPr>
            <cdr:cNvSpPr txBox="1">
              <a:spLocks xmlns:a="http://schemas.openxmlformats.org/drawingml/2006/main" noChangeArrowheads="1"/>
            </cdr:cNvSpPr>
          </cdr:nvSpPr>
          <cdr:spPr bwMode="auto">
            <a:xfrm xmlns:a="http://schemas.openxmlformats.org/drawingml/2006/main">
              <a:off x="2768979" y="2150862"/>
              <a:ext cx="1974485" cy="376335"/>
            </a:xfrm>
            <a:prstGeom xmlns:a="http://schemas.openxmlformats.org/drawingml/2006/main" prst="rect">
              <a:avLst/>
            </a:prstGeom>
            <a:grpFill xmlns:a="http://schemas.openxmlformats.org/drawingml/2006/main"/>
            <a:ln xmlns:a="http://schemas.openxmlformats.org/drawingml/2006/main" w="9525">
              <a:solidFill>
                <a:schemeClr val="bg1">
                  <a:lumMod val="100000"/>
                  <a:lumOff val="0"/>
                </a:schemeClr>
              </a:solidFill>
              <a:miter lim="800000"/>
              <a:headEnd/>
              <a:tailEnd/>
            </a:ln>
          </cdr:spPr>
          <cdr:txBody>
            <a:bodyPr xmlns:a="http://schemas.openxmlformats.org/drawingml/2006/main" rot="0" vert="horz" wrap="square" lIns="91440" tIns="45720" rIns="91440" bIns="45720" anchor="t" anchorCtr="0" upright="1">
              <a:noAutofit/>
            </a:bodyPr>
            <a:lstStyle xmlns:a="http://schemas.openxmlformats.org/drawingml/2006/main"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 xmlns:a="http://schemas.openxmlformats.org/drawingml/2006/main">
              <a:pPr algn="just">
                <a:lnSpc>
                  <a:spcPct val="115000"/>
                </a:lnSpc>
                <a:spcAft>
                  <a:spcPts val="750"/>
                </a:spcAft>
              </a:pPr>
              <a:r>
                <a:rPr lang="hu-HU" sz="1800" b="1">
                  <a:solidFill>
                    <a:schemeClr val="accent1"/>
                  </a:solidFill>
                  <a:effectLst/>
                  <a:latin typeface="Trebuchet MS"/>
                  <a:ea typeface="Calibri"/>
                  <a:cs typeface="Times New Roman"/>
                </a:rPr>
                <a:t>SZJA csökkentés </a:t>
              </a:r>
              <a:endParaRPr lang="hu-HU" sz="1800">
                <a:solidFill>
                  <a:schemeClr val="accent1"/>
                </a:solidFill>
                <a:effectLst/>
                <a:latin typeface="Calibri"/>
                <a:ea typeface="Calibri"/>
                <a:cs typeface="Times New Roman"/>
              </a:endParaRPr>
            </a:p>
            <a:p xmlns:a="http://schemas.openxmlformats.org/drawingml/2006/main">
              <a:pPr algn="just">
                <a:lnSpc>
                  <a:spcPct val="115000"/>
                </a:lnSpc>
                <a:spcAft>
                  <a:spcPts val="750"/>
                </a:spcAft>
              </a:pPr>
              <a:r>
                <a:rPr lang="hu-HU" sz="1800">
                  <a:solidFill>
                    <a:schemeClr val="accent1"/>
                  </a:solidFill>
                  <a:effectLst/>
                  <a:latin typeface="Calibri"/>
                  <a:ea typeface="Calibri"/>
                  <a:cs typeface="Times New Roman"/>
                </a:rPr>
                <a:t> </a:t>
              </a:r>
            </a:p>
          </cdr:txBody>
        </cdr:sp>
        <cdr:sp macro="" textlink="">
          <cdr:nvSpPr>
            <cdr:cNvPr id="155" name="Text Box 24">
              <a:extLst xmlns:a="http://schemas.openxmlformats.org/drawingml/2006/main">
                <a:ext uri="{FF2B5EF4-FFF2-40B4-BE49-F238E27FC236}">
                  <a16:creationId xmlns:a16="http://schemas.microsoft.com/office/drawing/2014/main" id="{70F62068-7EE9-4282-BCB5-4C0CCB307CF0}"/>
                </a:ext>
              </a:extLst>
            </cdr:cNvPr>
            <cdr:cNvSpPr txBox="1">
              <a:spLocks xmlns:a="http://schemas.openxmlformats.org/drawingml/2006/main" noChangeArrowheads="1"/>
            </cdr:cNvSpPr>
          </cdr:nvSpPr>
          <cdr:spPr bwMode="auto">
            <a:xfrm xmlns:a="http://schemas.openxmlformats.org/drawingml/2006/main">
              <a:off x="5131165" y="3351449"/>
              <a:ext cx="3203223" cy="339119"/>
            </a:xfrm>
            <a:prstGeom xmlns:a="http://schemas.openxmlformats.org/drawingml/2006/main" prst="rect">
              <a:avLst/>
            </a:prstGeom>
            <a:grpFill xmlns:a="http://schemas.openxmlformats.org/drawingml/2006/main"/>
            <a:ln xmlns:a="http://schemas.openxmlformats.org/drawingml/2006/main" w="9525">
              <a:noFill/>
              <a:miter lim="800000"/>
              <a:headEnd/>
              <a:tailEnd/>
            </a:ln>
          </cdr:spPr>
          <cdr:txBody>
            <a:bodyPr xmlns:a="http://schemas.openxmlformats.org/drawingml/2006/main" rot="0" vert="horz" wrap="square" lIns="91440" tIns="45720" rIns="91440" bIns="45720" anchor="t" anchorCtr="0" upright="1">
              <a:noAutofit/>
            </a:bodyPr>
            <a:lstStyle xmlns:a="http://schemas.openxmlformats.org/drawingml/2006/main"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 xmlns:a="http://schemas.openxmlformats.org/drawingml/2006/main">
              <a:pPr algn="just">
                <a:lnSpc>
                  <a:spcPct val="115000"/>
                </a:lnSpc>
                <a:spcAft>
                  <a:spcPts val="750"/>
                </a:spcAft>
              </a:pPr>
              <a:r>
                <a:rPr lang="hu-HU" sz="1800" b="1">
                  <a:solidFill>
                    <a:schemeClr val="accent1"/>
                  </a:solidFill>
                  <a:effectLst/>
                  <a:latin typeface="Trebuchet MS"/>
                  <a:ea typeface="Calibri"/>
                  <a:cs typeface="Times New Roman"/>
                </a:rPr>
                <a:t>Gyermekvállalás és nyugdíj</a:t>
              </a:r>
              <a:endParaRPr lang="hu-HU" sz="1800">
                <a:solidFill>
                  <a:schemeClr val="accent1"/>
                </a:solidFill>
                <a:effectLst/>
                <a:latin typeface="Calibri"/>
                <a:ea typeface="Calibri"/>
                <a:cs typeface="Times New Roman"/>
              </a:endParaRPr>
            </a:p>
          </cdr:txBody>
        </cdr:sp>
        <cdr:sp macro="" textlink="">
          <cdr:nvSpPr>
            <cdr:cNvPr id="156" name="Text Box 26">
              <a:extLst xmlns:a="http://schemas.openxmlformats.org/drawingml/2006/main">
                <a:ext uri="{FF2B5EF4-FFF2-40B4-BE49-F238E27FC236}">
                  <a16:creationId xmlns:a16="http://schemas.microsoft.com/office/drawing/2014/main" id="{568DDAB7-D3A0-4679-9872-37D5821D7EC2}"/>
                </a:ext>
              </a:extLst>
            </cdr:cNvPr>
            <cdr:cNvSpPr txBox="1">
              <a:spLocks xmlns:a="http://schemas.openxmlformats.org/drawingml/2006/main" noChangeArrowheads="1"/>
            </cdr:cNvSpPr>
          </cdr:nvSpPr>
          <cdr:spPr bwMode="auto">
            <a:xfrm xmlns:a="http://schemas.openxmlformats.org/drawingml/2006/main">
              <a:off x="-47610" y="9839"/>
              <a:ext cx="2389443" cy="348976"/>
            </a:xfrm>
            <a:prstGeom xmlns:a="http://schemas.openxmlformats.org/drawingml/2006/main" prst="rect">
              <a:avLst/>
            </a:prstGeom>
            <a:grpFill xmlns:a="http://schemas.openxmlformats.org/drawingml/2006/main"/>
            <a:ln xmlns:a="http://schemas.openxmlformats.org/drawingml/2006/main" w="9525">
              <a:solidFill>
                <a:schemeClr val="bg1">
                  <a:lumMod val="100000"/>
                  <a:lumOff val="0"/>
                </a:schemeClr>
              </a:solidFill>
              <a:miter lim="800000"/>
              <a:headEnd/>
              <a:tailEnd/>
            </a:ln>
          </cdr:spPr>
          <cdr:txBody>
            <a:bodyPr xmlns:a="http://schemas.openxmlformats.org/drawingml/2006/main" rot="0" vert="horz" wrap="square" lIns="91440" tIns="45720" rIns="91440" bIns="45720" anchor="t" anchorCtr="0" upright="1">
              <a:noAutofit/>
            </a:bodyPr>
            <a:lstStyle xmlns:a="http://schemas.openxmlformats.org/drawingml/2006/main"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 xmlns:a="http://schemas.openxmlformats.org/drawingml/2006/main">
              <a:pPr algn="just">
                <a:lnSpc>
                  <a:spcPct val="115000"/>
                </a:lnSpc>
                <a:spcAft>
                  <a:spcPts val="750"/>
                </a:spcAft>
              </a:pPr>
              <a:r>
                <a:rPr lang="hu-HU" sz="1800" b="1">
                  <a:solidFill>
                    <a:schemeClr val="accent1"/>
                  </a:solidFill>
                  <a:effectLst/>
                  <a:latin typeface="Trebuchet MS"/>
                  <a:ea typeface="Calibri"/>
                  <a:cs typeface="Times New Roman"/>
                </a:rPr>
                <a:t>Intézményi reform</a:t>
              </a:r>
              <a:endParaRPr lang="hu-HU" sz="1800">
                <a:solidFill>
                  <a:schemeClr val="accent1"/>
                </a:solidFill>
                <a:effectLst/>
                <a:latin typeface="Calibri"/>
                <a:ea typeface="Calibri"/>
                <a:cs typeface="Times New Roman"/>
              </a:endParaRPr>
            </a:p>
          </cdr:txBody>
        </cdr:sp>
        <cdr:sp macro="" textlink="">
          <cdr:nvSpPr>
            <cdr:cNvPr id="157" name="Text Box 27">
              <a:extLst xmlns:a="http://schemas.openxmlformats.org/drawingml/2006/main">
                <a:ext uri="{FF2B5EF4-FFF2-40B4-BE49-F238E27FC236}">
                  <a16:creationId xmlns:a16="http://schemas.microsoft.com/office/drawing/2014/main" id="{C0A34CC5-94BD-471F-BE85-B8B69D946BA9}"/>
                </a:ext>
              </a:extLst>
            </cdr:cNvPr>
            <cdr:cNvSpPr txBox="1">
              <a:spLocks xmlns:a="http://schemas.openxmlformats.org/drawingml/2006/main" noChangeArrowheads="1"/>
            </cdr:cNvSpPr>
          </cdr:nvSpPr>
          <cdr:spPr bwMode="auto">
            <a:xfrm xmlns:a="http://schemas.openxmlformats.org/drawingml/2006/main">
              <a:off x="228600" y="3284253"/>
              <a:ext cx="2435334" cy="226507"/>
            </a:xfrm>
            <a:prstGeom xmlns:a="http://schemas.openxmlformats.org/drawingml/2006/main" prst="rect">
              <a:avLst/>
            </a:prstGeom>
            <a:grpFill xmlns:a="http://schemas.openxmlformats.org/drawingml/2006/main"/>
            <a:ln xmlns:a="http://schemas.openxmlformats.org/drawingml/2006/main" w="9525">
              <a:solidFill>
                <a:schemeClr val="bg1">
                  <a:lumMod val="100000"/>
                  <a:lumOff val="0"/>
                </a:schemeClr>
              </a:solidFill>
              <a:miter lim="800000"/>
              <a:headEnd/>
              <a:tailEnd/>
            </a:ln>
          </cdr:spPr>
          <cdr:txBody>
            <a:bodyPr xmlns:a="http://schemas.openxmlformats.org/drawingml/2006/main" rot="0" vert="horz" wrap="square" lIns="91440" tIns="45720" rIns="91440" bIns="45720" anchor="t" anchorCtr="0" upright="1">
              <a:noAutofit/>
            </a:bodyPr>
            <a:lstStyle xmlns:a="http://schemas.openxmlformats.org/drawingml/2006/main"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 xmlns:a="http://schemas.openxmlformats.org/drawingml/2006/main">
              <a:pPr algn="just">
                <a:lnSpc>
                  <a:spcPct val="115000"/>
                </a:lnSpc>
                <a:spcAft>
                  <a:spcPts val="750"/>
                </a:spcAft>
              </a:pPr>
              <a:r>
                <a:rPr lang="hu-HU" sz="1800" b="1">
                  <a:solidFill>
                    <a:srgbClr val="00B050"/>
                  </a:solidFill>
                  <a:effectLst/>
                  <a:latin typeface="Trebuchet MS"/>
                  <a:ea typeface="Calibri"/>
                  <a:cs typeface="Times New Roman"/>
                </a:rPr>
                <a:t>Uniós támogatások</a:t>
              </a:r>
              <a:endParaRPr lang="hu-HU" sz="1800">
                <a:solidFill>
                  <a:srgbClr val="00B050"/>
                </a:solidFill>
                <a:effectLst/>
                <a:latin typeface="Calibri"/>
                <a:ea typeface="Calibri"/>
                <a:cs typeface="Times New Roman"/>
              </a:endParaRPr>
            </a:p>
            <a:p xmlns:a="http://schemas.openxmlformats.org/drawingml/2006/main">
              <a:pPr algn="just">
                <a:lnSpc>
                  <a:spcPct val="115000"/>
                </a:lnSpc>
                <a:spcAft>
                  <a:spcPts val="750"/>
                </a:spcAft>
              </a:pPr>
              <a:r>
                <a:rPr lang="hu-HU" sz="1800">
                  <a:solidFill>
                    <a:srgbClr val="00B050"/>
                  </a:solidFill>
                  <a:effectLst/>
                  <a:latin typeface="Calibri"/>
                  <a:ea typeface="Calibri"/>
                  <a:cs typeface="Times New Roman"/>
                </a:rPr>
                <a:t> </a:t>
              </a:r>
            </a:p>
          </cdr:txBody>
        </cdr:sp>
        <cdr:sp macro="" textlink="">
          <cdr:nvSpPr>
            <cdr:cNvPr id="158" name="Text Box 30">
              <a:extLst xmlns:a="http://schemas.openxmlformats.org/drawingml/2006/main">
                <a:ext uri="{FF2B5EF4-FFF2-40B4-BE49-F238E27FC236}">
                  <a16:creationId xmlns:a16="http://schemas.microsoft.com/office/drawing/2014/main" id="{56077F39-95E2-459D-876F-8B922CE0E49B}"/>
                </a:ext>
              </a:extLst>
            </cdr:cNvPr>
            <cdr:cNvSpPr txBox="1">
              <a:spLocks xmlns:a="http://schemas.openxmlformats.org/drawingml/2006/main" noChangeArrowheads="1"/>
            </cdr:cNvSpPr>
          </cdr:nvSpPr>
          <cdr:spPr bwMode="auto">
            <a:xfrm xmlns:a="http://schemas.openxmlformats.org/drawingml/2006/main">
              <a:off x="3276614" y="325310"/>
              <a:ext cx="1857374" cy="247682"/>
            </a:xfrm>
            <a:prstGeom xmlns:a="http://schemas.openxmlformats.org/drawingml/2006/main" prst="rect">
              <a:avLst/>
            </a:prstGeom>
            <a:grpFill xmlns:a="http://schemas.openxmlformats.org/drawingml/2006/main"/>
            <a:ln xmlns:a="http://schemas.openxmlformats.org/drawingml/2006/main" w="9525">
              <a:solidFill>
                <a:schemeClr val="bg1">
                  <a:lumMod val="100000"/>
                  <a:lumOff val="0"/>
                </a:schemeClr>
              </a:solidFill>
              <a:miter lim="800000"/>
              <a:headEnd/>
              <a:tailEnd/>
            </a:ln>
          </cdr:spPr>
          <cdr:txBody>
            <a:bodyPr xmlns:a="http://schemas.openxmlformats.org/drawingml/2006/main" rot="0" vert="horz" wrap="square" lIns="91440" tIns="45720" rIns="91440" bIns="45720" anchor="t" anchorCtr="0" upright="1">
              <a:noAutofit/>
            </a:bodyPr>
            <a:lstStyle xmlns:a="http://schemas.openxmlformats.org/drawingml/2006/main"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 xmlns:a="http://schemas.openxmlformats.org/drawingml/2006/main">
              <a:pPr algn="just">
                <a:lnSpc>
                  <a:spcPct val="115000"/>
                </a:lnSpc>
                <a:spcAft>
                  <a:spcPts val="750"/>
                </a:spcAft>
              </a:pPr>
              <a:r>
                <a:rPr lang="hu-HU" sz="1200" b="1">
                  <a:solidFill>
                    <a:schemeClr val="accent6">
                      <a:lumMod val="75000"/>
                    </a:schemeClr>
                  </a:solidFill>
                  <a:effectLst/>
                  <a:latin typeface="Trebuchet MS" panose="020B0603020202020204" pitchFamily="34" charset="0"/>
                  <a:ea typeface="Calibri"/>
                  <a:cs typeface="Times New Roman"/>
                </a:rPr>
                <a:t>Regionális fejlesztések</a:t>
              </a:r>
            </a:p>
            <a:p xmlns:a="http://schemas.openxmlformats.org/drawingml/2006/main">
              <a:pPr algn="just">
                <a:lnSpc>
                  <a:spcPct val="115000"/>
                </a:lnSpc>
                <a:spcAft>
                  <a:spcPts val="750"/>
                </a:spcAft>
              </a:pPr>
              <a:r>
                <a:rPr lang="hu-HU" sz="1200" b="1">
                  <a:effectLst/>
                  <a:latin typeface="Trebuchet MS" panose="020B0603020202020204" pitchFamily="34" charset="0"/>
                  <a:ea typeface="Calibri"/>
                  <a:cs typeface="Times New Roman"/>
                </a:rPr>
                <a:t> </a:t>
              </a:r>
            </a:p>
          </cdr:txBody>
        </cdr:sp>
        <cdr:sp macro="" textlink="">
          <cdr:nvSpPr>
            <cdr:cNvPr id="159" name="Text Box 32">
              <a:extLst xmlns:a="http://schemas.openxmlformats.org/drawingml/2006/main">
                <a:ext uri="{FF2B5EF4-FFF2-40B4-BE49-F238E27FC236}">
                  <a16:creationId xmlns:a16="http://schemas.microsoft.com/office/drawing/2014/main" id="{0CF8B94F-F68B-4BB7-B392-DA2E7D82DBEA}"/>
                </a:ext>
              </a:extLst>
            </cdr:cNvPr>
            <cdr:cNvSpPr txBox="1">
              <a:spLocks xmlns:a="http://schemas.openxmlformats.org/drawingml/2006/main" noChangeArrowheads="1"/>
            </cdr:cNvSpPr>
          </cdr:nvSpPr>
          <cdr:spPr bwMode="auto">
            <a:xfrm xmlns:a="http://schemas.openxmlformats.org/drawingml/2006/main">
              <a:off x="4357009" y="1346771"/>
              <a:ext cx="1872371" cy="190372"/>
            </a:xfrm>
            <a:prstGeom xmlns:a="http://schemas.openxmlformats.org/drawingml/2006/main" prst="rect">
              <a:avLst/>
            </a:prstGeom>
            <a:grpFill xmlns:a="http://schemas.openxmlformats.org/drawingml/2006/main"/>
            <a:ln xmlns:a="http://schemas.openxmlformats.org/drawingml/2006/main" w="9525">
              <a:solidFill>
                <a:schemeClr val="bg1">
                  <a:lumMod val="100000"/>
                  <a:lumOff val="0"/>
                </a:schemeClr>
              </a:solidFill>
              <a:miter lim="800000"/>
              <a:headEnd/>
              <a:tailEnd/>
            </a:ln>
          </cdr:spPr>
          <cdr:txBody>
            <a:bodyPr xmlns:a="http://schemas.openxmlformats.org/drawingml/2006/main" rot="0" vert="horz" wrap="square" lIns="91440" tIns="45720" rIns="91440" bIns="45720" anchor="t" anchorCtr="0" upright="1">
              <a:noAutofit/>
            </a:bodyPr>
            <a:lstStyle xmlns:a="http://schemas.openxmlformats.org/drawingml/2006/main"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 xmlns:a="http://schemas.openxmlformats.org/drawingml/2006/main">
              <a:pPr algn="just">
                <a:lnSpc>
                  <a:spcPct val="115000"/>
                </a:lnSpc>
                <a:spcAft>
                  <a:spcPts val="750"/>
                </a:spcAft>
              </a:pPr>
              <a:r>
                <a:rPr lang="hu-HU" sz="1800" b="1">
                  <a:solidFill>
                    <a:srgbClr val="002060"/>
                  </a:solidFill>
                  <a:effectLst/>
                  <a:latin typeface="Trebuchet MS"/>
                  <a:ea typeface="Calibri"/>
                  <a:cs typeface="Times New Roman"/>
                </a:rPr>
                <a:t>Öngondoskodás</a:t>
              </a:r>
              <a:endParaRPr lang="hu-HU" sz="1800">
                <a:solidFill>
                  <a:srgbClr val="002060"/>
                </a:solidFill>
                <a:effectLst/>
                <a:latin typeface="Calibri"/>
                <a:ea typeface="Calibri"/>
                <a:cs typeface="Times New Roman"/>
              </a:endParaRPr>
            </a:p>
            <a:p xmlns:a="http://schemas.openxmlformats.org/drawingml/2006/main">
              <a:pPr algn="just">
                <a:lnSpc>
                  <a:spcPct val="115000"/>
                </a:lnSpc>
                <a:spcAft>
                  <a:spcPts val="750"/>
                </a:spcAft>
              </a:pPr>
              <a:r>
                <a:rPr lang="hu-HU" sz="1800">
                  <a:solidFill>
                    <a:srgbClr val="002060"/>
                  </a:solidFill>
                  <a:effectLst/>
                  <a:latin typeface="Calibri"/>
                  <a:ea typeface="Calibri"/>
                  <a:cs typeface="Times New Roman"/>
                </a:rPr>
                <a:t> </a:t>
              </a:r>
            </a:p>
          </cdr:txBody>
        </cdr:sp>
        <cdr:sp macro="" textlink="">
          <cdr:nvSpPr>
            <cdr:cNvPr id="160" name="Text Box 34">
              <a:extLst xmlns:a="http://schemas.openxmlformats.org/drawingml/2006/main">
                <a:ext uri="{FF2B5EF4-FFF2-40B4-BE49-F238E27FC236}">
                  <a16:creationId xmlns:a16="http://schemas.microsoft.com/office/drawing/2014/main" id="{E16A0623-55F9-4E7A-B0DF-A7219A2CC672}"/>
                </a:ext>
              </a:extLst>
            </cdr:cNvPr>
            <cdr:cNvSpPr txBox="1">
              <a:spLocks xmlns:a="http://schemas.openxmlformats.org/drawingml/2006/main" noChangeArrowheads="1"/>
            </cdr:cNvSpPr>
          </cdr:nvSpPr>
          <cdr:spPr bwMode="auto">
            <a:xfrm xmlns:a="http://schemas.openxmlformats.org/drawingml/2006/main">
              <a:off x="3940" y="2114089"/>
              <a:ext cx="2777184" cy="362303"/>
            </a:xfrm>
            <a:prstGeom xmlns:a="http://schemas.openxmlformats.org/drawingml/2006/main" prst="rect">
              <a:avLst/>
            </a:prstGeom>
            <a:grpFill xmlns:a="http://schemas.openxmlformats.org/drawingml/2006/main"/>
            <a:ln xmlns:a="http://schemas.openxmlformats.org/drawingml/2006/main" w="9525">
              <a:solidFill>
                <a:schemeClr val="bg1">
                  <a:lumMod val="100000"/>
                  <a:lumOff val="0"/>
                </a:schemeClr>
              </a:solidFill>
              <a:miter lim="800000"/>
              <a:headEnd/>
              <a:tailEnd/>
            </a:ln>
          </cdr:spPr>
          <cdr:txBody>
            <a:bodyPr xmlns:a="http://schemas.openxmlformats.org/drawingml/2006/main" rot="0" vert="horz" wrap="square" lIns="91440" tIns="45720" rIns="91440" bIns="45720" anchor="t" anchorCtr="0" upright="1">
              <a:noAutofit/>
            </a:bodyPr>
            <a:lstStyle xmlns:a="http://schemas.openxmlformats.org/drawingml/2006/main"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 xmlns:a="http://schemas.openxmlformats.org/drawingml/2006/main">
              <a:pPr algn="just">
                <a:lnSpc>
                  <a:spcPct val="115000"/>
                </a:lnSpc>
                <a:spcAft>
                  <a:spcPts val="750"/>
                </a:spcAft>
              </a:pPr>
              <a:r>
                <a:rPr lang="hu-HU" sz="1800" b="1">
                  <a:solidFill>
                    <a:srgbClr val="00B050"/>
                  </a:solidFill>
                  <a:effectLst/>
                  <a:latin typeface="Trebuchet MS"/>
                  <a:ea typeface="Calibri"/>
                  <a:cs typeface="Times New Roman"/>
                </a:rPr>
                <a:t>Egészségügyi prevenció</a:t>
              </a:r>
              <a:r>
                <a:rPr lang="hu-HU" sz="1800">
                  <a:solidFill>
                    <a:srgbClr val="00B050"/>
                  </a:solidFill>
                  <a:effectLst/>
                  <a:latin typeface="Calibri"/>
                  <a:ea typeface="Calibri"/>
                  <a:cs typeface="Times New Roman"/>
                </a:rPr>
                <a:t> </a:t>
              </a:r>
            </a:p>
          </cdr:txBody>
        </cdr:sp>
        <cdr:sp macro="" textlink="">
          <cdr:nvSpPr>
            <cdr:cNvPr id="161" name="Text Box 36">
              <a:extLst xmlns:a="http://schemas.openxmlformats.org/drawingml/2006/main">
                <a:ext uri="{FF2B5EF4-FFF2-40B4-BE49-F238E27FC236}">
                  <a16:creationId xmlns:a16="http://schemas.microsoft.com/office/drawing/2014/main" id="{8504AA82-125E-4B3C-BABC-C998F57502E4}"/>
                </a:ext>
              </a:extLst>
            </cdr:cNvPr>
            <cdr:cNvSpPr txBox="1">
              <a:spLocks xmlns:a="http://schemas.openxmlformats.org/drawingml/2006/main" noChangeArrowheads="1"/>
            </cdr:cNvSpPr>
          </cdr:nvSpPr>
          <cdr:spPr bwMode="auto">
            <a:xfrm xmlns:a="http://schemas.openxmlformats.org/drawingml/2006/main">
              <a:off x="3820564" y="1092606"/>
              <a:ext cx="1361051" cy="187711"/>
            </a:xfrm>
            <a:prstGeom xmlns:a="http://schemas.openxmlformats.org/drawingml/2006/main" prst="rect">
              <a:avLst/>
            </a:prstGeom>
            <a:grpFill xmlns:a="http://schemas.openxmlformats.org/drawingml/2006/main"/>
            <a:ln xmlns:a="http://schemas.openxmlformats.org/drawingml/2006/main" w="9525">
              <a:solidFill>
                <a:schemeClr val="bg1">
                  <a:lumMod val="100000"/>
                  <a:lumOff val="0"/>
                </a:schemeClr>
              </a:solidFill>
              <a:miter lim="800000"/>
              <a:headEnd/>
              <a:tailEnd/>
            </a:ln>
          </cdr:spPr>
          <cdr:txBody>
            <a:bodyPr xmlns:a="http://schemas.openxmlformats.org/drawingml/2006/main" rot="0" vert="horz" wrap="square" lIns="91440" tIns="45720" rIns="91440" bIns="45720" anchor="t" anchorCtr="0" upright="1">
              <a:noAutofit/>
            </a:bodyPr>
            <a:lstStyle xmlns:a="http://schemas.openxmlformats.org/drawingml/2006/main"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 xmlns:a="http://schemas.openxmlformats.org/drawingml/2006/main">
              <a:pPr algn="just">
                <a:lnSpc>
                  <a:spcPct val="115000"/>
                </a:lnSpc>
                <a:spcAft>
                  <a:spcPts val="750"/>
                </a:spcAft>
              </a:pPr>
              <a:r>
                <a:rPr lang="hu-HU" sz="1800" b="1">
                  <a:solidFill>
                    <a:srgbClr val="002060"/>
                  </a:solidFill>
                  <a:effectLst/>
                  <a:latin typeface="Trebuchet MS"/>
                  <a:ea typeface="Calibri"/>
                  <a:cs typeface="Times New Roman"/>
                </a:rPr>
                <a:t>Nyelvtudás</a:t>
              </a:r>
              <a:endParaRPr lang="hu-HU" sz="1800">
                <a:solidFill>
                  <a:srgbClr val="002060"/>
                </a:solidFill>
                <a:effectLst/>
                <a:latin typeface="Calibri"/>
                <a:ea typeface="Calibri"/>
                <a:cs typeface="Times New Roman"/>
              </a:endParaRPr>
            </a:p>
          </cdr:txBody>
        </cdr:sp>
        <cdr:sp macro="" textlink="">
          <cdr:nvSpPr>
            <cdr:cNvPr id="162" name="Text Box 37">
              <a:extLst xmlns:a="http://schemas.openxmlformats.org/drawingml/2006/main">
                <a:ext uri="{FF2B5EF4-FFF2-40B4-BE49-F238E27FC236}">
                  <a16:creationId xmlns:a16="http://schemas.microsoft.com/office/drawing/2014/main" id="{E1DEC0EB-ED47-41C7-A495-09977B1727ED}"/>
                </a:ext>
              </a:extLst>
            </cdr:cNvPr>
            <cdr:cNvSpPr txBox="1">
              <a:spLocks xmlns:a="http://schemas.openxmlformats.org/drawingml/2006/main" noChangeArrowheads="1"/>
            </cdr:cNvSpPr>
          </cdr:nvSpPr>
          <cdr:spPr bwMode="auto">
            <a:xfrm xmlns:a="http://schemas.openxmlformats.org/drawingml/2006/main">
              <a:off x="1068282" y="569961"/>
              <a:ext cx="1284377" cy="392932"/>
            </a:xfrm>
            <a:prstGeom xmlns:a="http://schemas.openxmlformats.org/drawingml/2006/main" prst="rect">
              <a:avLst/>
            </a:prstGeom>
            <a:grpFill xmlns:a="http://schemas.openxmlformats.org/drawingml/2006/main"/>
            <a:ln xmlns:a="http://schemas.openxmlformats.org/drawingml/2006/main" w="9525">
              <a:solidFill>
                <a:schemeClr val="bg1">
                  <a:lumMod val="100000"/>
                  <a:lumOff val="0"/>
                </a:schemeClr>
              </a:solidFill>
              <a:miter lim="800000"/>
              <a:headEnd/>
              <a:tailEnd/>
            </a:ln>
          </cdr:spPr>
          <cdr:txBody>
            <a:bodyPr xmlns:a="http://schemas.openxmlformats.org/drawingml/2006/main" rot="0" vert="horz" wrap="square" lIns="91440" tIns="45720" rIns="91440" bIns="45720" anchor="t" anchorCtr="0" upright="1">
              <a:noAutofit/>
            </a:bodyPr>
            <a:lstStyle xmlns:a="http://schemas.openxmlformats.org/drawingml/2006/main"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 xmlns:a="http://schemas.openxmlformats.org/drawingml/2006/main">
              <a:pPr algn="just">
                <a:lnSpc>
                  <a:spcPct val="115000"/>
                </a:lnSpc>
                <a:spcAft>
                  <a:spcPts val="750"/>
                </a:spcAft>
              </a:pPr>
              <a:r>
                <a:rPr lang="hu-HU" sz="1800" b="1">
                  <a:solidFill>
                    <a:schemeClr val="accent6">
                      <a:lumMod val="75000"/>
                    </a:schemeClr>
                  </a:solidFill>
                  <a:effectLst/>
                  <a:latin typeface="Trebuchet MS"/>
                  <a:ea typeface="Calibri"/>
                  <a:cs typeface="Times New Roman"/>
                </a:rPr>
                <a:t>Hitelezés</a:t>
              </a:r>
              <a:endParaRPr lang="hu-HU" sz="1800">
                <a:solidFill>
                  <a:schemeClr val="accent6">
                    <a:lumMod val="75000"/>
                  </a:schemeClr>
                </a:solidFill>
                <a:effectLst/>
                <a:latin typeface="Calibri"/>
                <a:ea typeface="Calibri"/>
                <a:cs typeface="Times New Roman"/>
              </a:endParaRPr>
            </a:p>
            <a:p xmlns:a="http://schemas.openxmlformats.org/drawingml/2006/main">
              <a:pPr algn="just">
                <a:lnSpc>
                  <a:spcPct val="115000"/>
                </a:lnSpc>
                <a:spcAft>
                  <a:spcPts val="750"/>
                </a:spcAft>
              </a:pPr>
              <a:r>
                <a:rPr lang="hu-HU" sz="1800">
                  <a:solidFill>
                    <a:schemeClr val="accent6">
                      <a:lumMod val="75000"/>
                    </a:schemeClr>
                  </a:solidFill>
                  <a:effectLst/>
                  <a:latin typeface="Calibri"/>
                  <a:ea typeface="Calibri"/>
                  <a:cs typeface="Times New Roman"/>
                </a:rPr>
                <a:t> </a:t>
              </a:r>
            </a:p>
          </cdr:txBody>
        </cdr:sp>
        <cdr:sp macro="" textlink="">
          <cdr:nvSpPr>
            <cdr:cNvPr id="163" name="Text Box 38">
              <a:extLst xmlns:a="http://schemas.openxmlformats.org/drawingml/2006/main">
                <a:ext uri="{FF2B5EF4-FFF2-40B4-BE49-F238E27FC236}">
                  <a16:creationId xmlns:a16="http://schemas.microsoft.com/office/drawing/2014/main" id="{8C73B253-5D7C-4BE3-AEF1-58EA27B92B4D}"/>
                </a:ext>
              </a:extLst>
            </cdr:cNvPr>
            <cdr:cNvSpPr txBox="1">
              <a:spLocks xmlns:a="http://schemas.openxmlformats.org/drawingml/2006/main" noChangeArrowheads="1"/>
            </cdr:cNvSpPr>
          </cdr:nvSpPr>
          <cdr:spPr bwMode="auto">
            <a:xfrm xmlns:a="http://schemas.openxmlformats.org/drawingml/2006/main">
              <a:off x="57166" y="816862"/>
              <a:ext cx="952500" cy="302325"/>
            </a:xfrm>
            <a:prstGeom xmlns:a="http://schemas.openxmlformats.org/drawingml/2006/main" prst="rect">
              <a:avLst/>
            </a:prstGeom>
            <a:grpFill xmlns:a="http://schemas.openxmlformats.org/drawingml/2006/main"/>
            <a:ln xmlns:a="http://schemas.openxmlformats.org/drawingml/2006/main" w="9525">
              <a:solidFill>
                <a:schemeClr val="bg1">
                  <a:lumMod val="100000"/>
                  <a:lumOff val="0"/>
                </a:schemeClr>
              </a:solidFill>
              <a:miter lim="800000"/>
              <a:headEnd/>
              <a:tailEnd/>
            </a:ln>
          </cdr:spPr>
          <cdr:txBody>
            <a:bodyPr xmlns:a="http://schemas.openxmlformats.org/drawingml/2006/main" rot="0" vert="horz" wrap="square" lIns="91440" tIns="45720" rIns="91440" bIns="45720" anchor="t" anchorCtr="0" upright="1">
              <a:noAutofit/>
            </a:bodyPr>
            <a:lstStyle xmlns:a="http://schemas.openxmlformats.org/drawingml/2006/main"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 xmlns:a="http://schemas.openxmlformats.org/drawingml/2006/main">
              <a:pPr algn="just">
                <a:lnSpc>
                  <a:spcPct val="115000"/>
                </a:lnSpc>
                <a:spcAft>
                  <a:spcPts val="750"/>
                </a:spcAft>
              </a:pPr>
              <a:r>
                <a:rPr lang="hu-HU" sz="1800" b="1">
                  <a:solidFill>
                    <a:schemeClr val="accent6">
                      <a:lumMod val="75000"/>
                    </a:schemeClr>
                  </a:solidFill>
                  <a:effectLst/>
                  <a:latin typeface="Trebuchet MS"/>
                  <a:ea typeface="Calibri"/>
                  <a:cs typeface="Times New Roman"/>
                </a:rPr>
                <a:t>Tőzsde</a:t>
              </a:r>
              <a:endParaRPr lang="hu-HU" sz="1800">
                <a:solidFill>
                  <a:schemeClr val="accent6">
                    <a:lumMod val="75000"/>
                  </a:schemeClr>
                </a:solidFill>
                <a:effectLst/>
                <a:latin typeface="Calibri"/>
                <a:ea typeface="Calibri"/>
                <a:cs typeface="Times New Roman"/>
              </a:endParaRPr>
            </a:p>
            <a:p xmlns:a="http://schemas.openxmlformats.org/drawingml/2006/main">
              <a:pPr algn="just">
                <a:lnSpc>
                  <a:spcPct val="115000"/>
                </a:lnSpc>
                <a:spcAft>
                  <a:spcPts val="750"/>
                </a:spcAft>
              </a:pPr>
              <a:r>
                <a:rPr lang="hu-HU" sz="1800">
                  <a:solidFill>
                    <a:schemeClr val="accent6">
                      <a:lumMod val="75000"/>
                    </a:schemeClr>
                  </a:solidFill>
                  <a:effectLst/>
                  <a:latin typeface="Calibri"/>
                  <a:ea typeface="Calibri"/>
                  <a:cs typeface="Times New Roman"/>
                </a:rPr>
                <a:t> </a:t>
              </a:r>
            </a:p>
          </cdr:txBody>
        </cdr:sp>
        <cdr:sp macro="" textlink="">
          <cdr:nvSpPr>
            <cdr:cNvPr id="164" name="Text Box 6">
              <a:extLst xmlns:a="http://schemas.openxmlformats.org/drawingml/2006/main">
                <a:ext uri="{FF2B5EF4-FFF2-40B4-BE49-F238E27FC236}">
                  <a16:creationId xmlns:a16="http://schemas.microsoft.com/office/drawing/2014/main" id="{E59E33C4-0964-47C3-9456-617874693601}"/>
                </a:ext>
              </a:extLst>
            </cdr:cNvPr>
            <cdr:cNvSpPr txBox="1">
              <a:spLocks xmlns:a="http://schemas.openxmlformats.org/drawingml/2006/main" noChangeArrowheads="1"/>
            </cdr:cNvSpPr>
          </cdr:nvSpPr>
          <cdr:spPr bwMode="auto">
            <a:xfrm xmlns:a="http://schemas.openxmlformats.org/drawingml/2006/main">
              <a:off x="2171715" y="26243"/>
              <a:ext cx="1295385" cy="354659"/>
            </a:xfrm>
            <a:prstGeom xmlns:a="http://schemas.openxmlformats.org/drawingml/2006/main" prst="rect">
              <a:avLst/>
            </a:prstGeom>
            <a:grpFill xmlns:a="http://schemas.openxmlformats.org/drawingml/2006/main"/>
            <a:ln xmlns:a="http://schemas.openxmlformats.org/drawingml/2006/main" w="9525">
              <a:solidFill>
                <a:schemeClr val="bg1">
                  <a:lumMod val="100000"/>
                  <a:lumOff val="0"/>
                </a:schemeClr>
              </a:solidFill>
              <a:miter lim="800000"/>
              <a:headEnd/>
              <a:tailEnd/>
            </a:ln>
          </cdr:spPr>
          <cdr:txBody>
            <a:bodyPr xmlns:a="http://schemas.openxmlformats.org/drawingml/2006/main" rot="0" vert="horz" wrap="square" lIns="91440" tIns="45720" rIns="91440" bIns="45720" anchor="t" anchorCtr="0" upright="1">
              <a:noAutofit/>
            </a:bodyPr>
            <a:lstStyle xmlns:a="http://schemas.openxmlformats.org/drawingml/2006/main"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 xmlns:a="http://schemas.openxmlformats.org/drawingml/2006/main">
              <a:pPr algn="just">
                <a:lnSpc>
                  <a:spcPct val="115000"/>
                </a:lnSpc>
                <a:spcAft>
                  <a:spcPts val="750"/>
                </a:spcAft>
              </a:pPr>
              <a:r>
                <a:rPr lang="hu-HU" sz="1600" b="1">
                  <a:solidFill>
                    <a:schemeClr val="accent6">
                      <a:lumMod val="75000"/>
                    </a:schemeClr>
                  </a:solidFill>
                  <a:effectLst/>
                  <a:latin typeface="Trebuchet MS"/>
                  <a:ea typeface="Calibri"/>
                  <a:cs typeface="Times New Roman"/>
                </a:rPr>
                <a:t>Iparpolitika</a:t>
              </a:r>
              <a:endParaRPr lang="hu-HU" sz="1050" b="1">
                <a:solidFill>
                  <a:schemeClr val="accent6">
                    <a:lumMod val="75000"/>
                  </a:schemeClr>
                </a:solidFill>
                <a:effectLst/>
                <a:latin typeface="Calibri"/>
                <a:ea typeface="Calibri"/>
                <a:cs typeface="Times New Roman"/>
              </a:endParaRPr>
            </a:p>
          </cdr:txBody>
        </cdr:sp>
        <cdr:sp macro="" textlink="">
          <cdr:nvSpPr>
            <cdr:cNvPr id="165" name="Text Box 8">
              <a:extLst xmlns:a="http://schemas.openxmlformats.org/drawingml/2006/main">
                <a:ext uri="{FF2B5EF4-FFF2-40B4-BE49-F238E27FC236}">
                  <a16:creationId xmlns:a16="http://schemas.microsoft.com/office/drawing/2014/main" id="{85132088-6ABA-4C09-928D-511E7B7B948D}"/>
                </a:ext>
              </a:extLst>
            </cdr:cNvPr>
            <cdr:cNvSpPr txBox="1">
              <a:spLocks xmlns:a="http://schemas.openxmlformats.org/drawingml/2006/main" noChangeArrowheads="1"/>
            </cdr:cNvSpPr>
          </cdr:nvSpPr>
          <cdr:spPr bwMode="auto">
            <a:xfrm xmlns:a="http://schemas.openxmlformats.org/drawingml/2006/main">
              <a:off x="2961654" y="1363730"/>
              <a:ext cx="1457930" cy="263697"/>
            </a:xfrm>
            <a:prstGeom xmlns:a="http://schemas.openxmlformats.org/drawingml/2006/main" prst="rect">
              <a:avLst/>
            </a:prstGeom>
            <a:grpFill xmlns:a="http://schemas.openxmlformats.org/drawingml/2006/main"/>
            <a:ln xmlns:a="http://schemas.openxmlformats.org/drawingml/2006/main" w="9525">
              <a:solidFill>
                <a:schemeClr val="bg1">
                  <a:lumMod val="100000"/>
                  <a:lumOff val="0"/>
                </a:schemeClr>
              </a:solidFill>
              <a:miter lim="800000"/>
              <a:headEnd/>
              <a:tailEnd/>
            </a:ln>
          </cdr:spPr>
          <cdr:txBody>
            <a:bodyPr xmlns:a="http://schemas.openxmlformats.org/drawingml/2006/main" rot="0" vert="horz" wrap="square" lIns="91440" tIns="45720" rIns="91440" bIns="45720" anchor="t" anchorCtr="0" upright="1">
              <a:noAutofit/>
            </a:bodyPr>
            <a:lstStyle xmlns:a="http://schemas.openxmlformats.org/drawingml/2006/main"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 xmlns:a="http://schemas.openxmlformats.org/drawingml/2006/main">
              <a:pPr algn="just">
                <a:lnSpc>
                  <a:spcPct val="115000"/>
                </a:lnSpc>
                <a:spcAft>
                  <a:spcPts val="750"/>
                </a:spcAft>
              </a:pPr>
              <a:r>
                <a:rPr lang="hu-HU" sz="1400">
                  <a:solidFill>
                    <a:srgbClr val="232157"/>
                  </a:solidFill>
                  <a:effectLst/>
                  <a:latin typeface="Trebuchet MS"/>
                  <a:ea typeface="Calibri"/>
                  <a:cs typeface="Times New Roman"/>
                </a:rPr>
                <a:t>Fejlesztő állam</a:t>
              </a:r>
              <a:endParaRPr lang="hu-HU" sz="1000">
                <a:effectLst/>
                <a:latin typeface="Calibri"/>
                <a:ea typeface="Calibri"/>
                <a:cs typeface="Times New Roman"/>
              </a:endParaRPr>
            </a:p>
          </cdr:txBody>
        </cdr:sp>
        <cdr:sp macro="" textlink="">
          <cdr:nvSpPr>
            <cdr:cNvPr id="166" name="Text Box 9">
              <a:extLst xmlns:a="http://schemas.openxmlformats.org/drawingml/2006/main">
                <a:ext uri="{FF2B5EF4-FFF2-40B4-BE49-F238E27FC236}">
                  <a16:creationId xmlns:a16="http://schemas.microsoft.com/office/drawing/2014/main" id="{F4B1C864-7A25-4663-9A29-833D92CB7FA4}"/>
                </a:ext>
              </a:extLst>
            </cdr:cNvPr>
            <cdr:cNvSpPr txBox="1">
              <a:spLocks xmlns:a="http://schemas.openxmlformats.org/drawingml/2006/main" noChangeArrowheads="1"/>
            </cdr:cNvSpPr>
          </cdr:nvSpPr>
          <cdr:spPr bwMode="auto">
            <a:xfrm xmlns:a="http://schemas.openxmlformats.org/drawingml/2006/main">
              <a:off x="2590023" y="2703264"/>
              <a:ext cx="1381917" cy="238906"/>
            </a:xfrm>
            <a:prstGeom xmlns:a="http://schemas.openxmlformats.org/drawingml/2006/main" prst="rect">
              <a:avLst/>
            </a:prstGeom>
            <a:grpFill xmlns:a="http://schemas.openxmlformats.org/drawingml/2006/main"/>
            <a:ln xmlns:a="http://schemas.openxmlformats.org/drawingml/2006/main" w="9525">
              <a:solidFill>
                <a:schemeClr val="bg1">
                  <a:lumMod val="100000"/>
                  <a:lumOff val="0"/>
                </a:schemeClr>
              </a:solidFill>
              <a:miter lim="800000"/>
              <a:headEnd/>
              <a:tailEnd/>
            </a:ln>
          </cdr:spPr>
          <cdr:txBody>
            <a:bodyPr xmlns:a="http://schemas.openxmlformats.org/drawingml/2006/main" rot="0" vert="horz" wrap="square" lIns="91440" tIns="45720" rIns="91440" bIns="45720" anchor="t" anchorCtr="0" upright="1">
              <a:noAutofit/>
            </a:bodyPr>
            <a:lstStyle xmlns:a="http://schemas.openxmlformats.org/drawingml/2006/main"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 xmlns:a="http://schemas.openxmlformats.org/drawingml/2006/main">
              <a:pPr algn="just">
                <a:lnSpc>
                  <a:spcPct val="115000"/>
                </a:lnSpc>
                <a:spcAft>
                  <a:spcPts val="750"/>
                </a:spcAft>
              </a:pPr>
              <a:r>
                <a:rPr lang="hu-HU" sz="1400">
                  <a:solidFill>
                    <a:srgbClr val="232157"/>
                  </a:solidFill>
                  <a:effectLst/>
                  <a:latin typeface="Trebuchet MS"/>
                  <a:ea typeface="Calibri"/>
                  <a:cs typeface="Times New Roman"/>
                </a:rPr>
                <a:t>E-governance</a:t>
              </a:r>
              <a:r>
                <a:rPr lang="hu-HU" sz="1000">
                  <a:effectLst/>
                  <a:latin typeface="Calibri"/>
                  <a:ea typeface="Calibri"/>
                  <a:cs typeface="Times New Roman"/>
                </a:rPr>
                <a:t> </a:t>
              </a:r>
            </a:p>
          </cdr:txBody>
        </cdr:sp>
        <cdr:sp macro="" textlink="">
          <cdr:nvSpPr>
            <cdr:cNvPr id="167" name="Text Box 11">
              <a:extLst xmlns:a="http://schemas.openxmlformats.org/drawingml/2006/main">
                <a:ext uri="{FF2B5EF4-FFF2-40B4-BE49-F238E27FC236}">
                  <a16:creationId xmlns:a16="http://schemas.microsoft.com/office/drawing/2014/main" id="{7FD96D29-8087-4C49-A735-A884A115130B}"/>
                </a:ext>
              </a:extLst>
            </cdr:cNvPr>
            <cdr:cNvSpPr txBox="1">
              <a:spLocks xmlns:a="http://schemas.openxmlformats.org/drawingml/2006/main" noChangeArrowheads="1"/>
            </cdr:cNvSpPr>
          </cdr:nvSpPr>
          <cdr:spPr bwMode="auto">
            <a:xfrm xmlns:a="http://schemas.openxmlformats.org/drawingml/2006/main">
              <a:off x="1028716" y="833569"/>
              <a:ext cx="1409699" cy="268057"/>
            </a:xfrm>
            <a:prstGeom xmlns:a="http://schemas.openxmlformats.org/drawingml/2006/main" prst="rect">
              <a:avLst/>
            </a:prstGeom>
            <a:grpFill xmlns:a="http://schemas.openxmlformats.org/drawingml/2006/main"/>
            <a:ln xmlns:a="http://schemas.openxmlformats.org/drawingml/2006/main" w="9525">
              <a:solidFill>
                <a:schemeClr val="bg1">
                  <a:lumMod val="100000"/>
                  <a:lumOff val="0"/>
                </a:schemeClr>
              </a:solidFill>
              <a:miter lim="800000"/>
              <a:headEnd/>
              <a:tailEnd/>
            </a:ln>
          </cdr:spPr>
          <cdr:txBody>
            <a:bodyPr xmlns:a="http://schemas.openxmlformats.org/drawingml/2006/main" rot="0" vert="horz" wrap="square" lIns="91440" tIns="45720" rIns="91440" bIns="45720" anchor="t" anchorCtr="0" upright="1">
              <a:noAutofit/>
            </a:bodyPr>
            <a:lstStyle xmlns:a="http://schemas.openxmlformats.org/drawingml/2006/main"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 xmlns:a="http://schemas.openxmlformats.org/drawingml/2006/main">
              <a:pPr algn="just">
                <a:lnSpc>
                  <a:spcPct val="115000"/>
                </a:lnSpc>
                <a:spcAft>
                  <a:spcPts val="750"/>
                </a:spcAft>
              </a:pPr>
              <a:r>
                <a:rPr lang="hu-HU" sz="1800" b="1">
                  <a:solidFill>
                    <a:schemeClr val="accent6">
                      <a:lumMod val="75000"/>
                    </a:schemeClr>
                  </a:solidFill>
                  <a:effectLst/>
                  <a:latin typeface="Trebuchet MS"/>
                  <a:ea typeface="Calibri"/>
                  <a:cs typeface="Times New Roman"/>
                </a:rPr>
                <a:t>Demográfia</a:t>
              </a:r>
              <a:endParaRPr lang="hu-HU" sz="1800" b="1">
                <a:solidFill>
                  <a:schemeClr val="accent6">
                    <a:lumMod val="75000"/>
                  </a:schemeClr>
                </a:solidFill>
                <a:effectLst/>
                <a:latin typeface="Calibri"/>
                <a:ea typeface="Calibri"/>
                <a:cs typeface="Times New Roman"/>
              </a:endParaRPr>
            </a:p>
          </cdr:txBody>
        </cdr:sp>
        <cdr:sp macro="" textlink="">
          <cdr:nvSpPr>
            <cdr:cNvPr id="168" name="Text Box 35">
              <a:extLst xmlns:a="http://schemas.openxmlformats.org/drawingml/2006/main">
                <a:ext uri="{FF2B5EF4-FFF2-40B4-BE49-F238E27FC236}">
                  <a16:creationId xmlns:a16="http://schemas.microsoft.com/office/drawing/2014/main" id="{135F07CC-1A31-44F8-9681-ED32FC3FCEDB}"/>
                </a:ext>
              </a:extLst>
            </cdr:cNvPr>
            <cdr:cNvSpPr txBox="1">
              <a:spLocks xmlns:a="http://schemas.openxmlformats.org/drawingml/2006/main" noChangeArrowheads="1"/>
            </cdr:cNvSpPr>
          </cdr:nvSpPr>
          <cdr:spPr bwMode="auto">
            <a:xfrm xmlns:a="http://schemas.openxmlformats.org/drawingml/2006/main">
              <a:off x="6987073" y="1144048"/>
              <a:ext cx="1347315" cy="268056"/>
            </a:xfrm>
            <a:prstGeom xmlns:a="http://schemas.openxmlformats.org/drawingml/2006/main" prst="rect">
              <a:avLst/>
            </a:prstGeom>
            <a:grpFill xmlns:a="http://schemas.openxmlformats.org/drawingml/2006/main"/>
            <a:ln xmlns:a="http://schemas.openxmlformats.org/drawingml/2006/main" w="9525">
              <a:solidFill>
                <a:schemeClr val="bg1">
                  <a:lumMod val="100000"/>
                  <a:lumOff val="0"/>
                </a:schemeClr>
              </a:solidFill>
              <a:miter lim="800000"/>
              <a:headEnd/>
              <a:tailEnd/>
            </a:ln>
          </cdr:spPr>
          <cdr:txBody>
            <a:bodyPr xmlns:a="http://schemas.openxmlformats.org/drawingml/2006/main" rot="0" vert="horz" wrap="square" lIns="91440" tIns="45720" rIns="91440" bIns="45720" anchor="t" anchorCtr="0" upright="1">
              <a:noAutofit/>
            </a:bodyPr>
            <a:lstStyle xmlns:a="http://schemas.openxmlformats.org/drawingml/2006/main"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 xmlns:a="http://schemas.openxmlformats.org/drawingml/2006/main">
              <a:pPr algn="just">
                <a:lnSpc>
                  <a:spcPct val="115000"/>
                </a:lnSpc>
                <a:spcAft>
                  <a:spcPts val="750"/>
                </a:spcAft>
              </a:pPr>
              <a:r>
                <a:rPr lang="hu-HU" sz="1400">
                  <a:solidFill>
                    <a:srgbClr val="232157"/>
                  </a:solidFill>
                  <a:effectLst/>
                  <a:latin typeface="Trebuchet MS"/>
                  <a:ea typeface="Calibri"/>
                  <a:cs typeface="Times New Roman"/>
                </a:rPr>
                <a:t>Magánforrások</a:t>
              </a:r>
              <a:endParaRPr lang="hu-HU" sz="1000">
                <a:effectLst/>
                <a:latin typeface="Calibri"/>
                <a:ea typeface="Calibri"/>
                <a:cs typeface="Times New Roman"/>
              </a:endParaRPr>
            </a:p>
          </cdr:txBody>
        </cdr:sp>
        <cdr:sp macro="" textlink="">
          <cdr:nvSpPr>
            <cdr:cNvPr id="169" name="Text Box 41">
              <a:extLst xmlns:a="http://schemas.openxmlformats.org/drawingml/2006/main">
                <a:ext uri="{FF2B5EF4-FFF2-40B4-BE49-F238E27FC236}">
                  <a16:creationId xmlns:a16="http://schemas.microsoft.com/office/drawing/2014/main" id="{CAB735A8-F99F-4A76-AD7F-7E05C5BFD97A}"/>
                </a:ext>
              </a:extLst>
            </cdr:cNvPr>
            <cdr:cNvSpPr txBox="1">
              <a:spLocks xmlns:a="http://schemas.openxmlformats.org/drawingml/2006/main" noChangeArrowheads="1"/>
            </cdr:cNvSpPr>
          </cdr:nvSpPr>
          <cdr:spPr bwMode="auto">
            <a:xfrm xmlns:a="http://schemas.openxmlformats.org/drawingml/2006/main">
              <a:off x="161941" y="1109221"/>
              <a:ext cx="1866896" cy="286513"/>
            </a:xfrm>
            <a:prstGeom xmlns:a="http://schemas.openxmlformats.org/drawingml/2006/main" prst="rect">
              <a:avLst/>
            </a:prstGeom>
            <a:grpFill xmlns:a="http://schemas.openxmlformats.org/drawingml/2006/main"/>
            <a:ln xmlns:a="http://schemas.openxmlformats.org/drawingml/2006/main" w="9525">
              <a:solidFill>
                <a:schemeClr val="bg1">
                  <a:lumMod val="100000"/>
                  <a:lumOff val="0"/>
                </a:schemeClr>
              </a:solidFill>
              <a:miter lim="800000"/>
              <a:headEnd/>
              <a:tailEnd/>
            </a:ln>
          </cdr:spPr>
          <cdr:txBody>
            <a:bodyPr xmlns:a="http://schemas.openxmlformats.org/drawingml/2006/main" rot="0" vert="horz" wrap="square" lIns="91440" tIns="45720" rIns="91440" bIns="45720" anchor="t" anchorCtr="0" upright="1">
              <a:noAutofit/>
            </a:bodyPr>
            <a:lstStyle xmlns:a="http://schemas.openxmlformats.org/drawingml/2006/main"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 xmlns:a="http://schemas.openxmlformats.org/drawingml/2006/main">
              <a:pPr algn="just">
                <a:lnSpc>
                  <a:spcPct val="115000"/>
                </a:lnSpc>
                <a:spcAft>
                  <a:spcPts val="750"/>
                </a:spcAft>
              </a:pPr>
              <a:r>
                <a:rPr lang="hu-HU" sz="1600">
                  <a:solidFill>
                    <a:schemeClr val="accent1"/>
                  </a:solidFill>
                  <a:effectLst/>
                  <a:latin typeface="Trebuchet MS"/>
                  <a:ea typeface="Calibri"/>
                  <a:cs typeface="Times New Roman"/>
                </a:rPr>
                <a:t>Mentális egészség</a:t>
              </a:r>
              <a:endParaRPr lang="hu-HU" sz="1050">
                <a:solidFill>
                  <a:schemeClr val="accent1"/>
                </a:solidFill>
                <a:effectLst/>
                <a:latin typeface="Calibri"/>
                <a:ea typeface="Calibri"/>
                <a:cs typeface="Times New Roman"/>
              </a:endParaRPr>
            </a:p>
          </cdr:txBody>
        </cdr:sp>
        <cdr:sp macro="" textlink="">
          <cdr:nvSpPr>
            <cdr:cNvPr id="170" name="Text Box 42">
              <a:extLst xmlns:a="http://schemas.openxmlformats.org/drawingml/2006/main">
                <a:ext uri="{FF2B5EF4-FFF2-40B4-BE49-F238E27FC236}">
                  <a16:creationId xmlns:a16="http://schemas.microsoft.com/office/drawing/2014/main" id="{E83731EE-053E-43AD-AF6F-6BFD629220DB}"/>
                </a:ext>
              </a:extLst>
            </cdr:cNvPr>
            <cdr:cNvSpPr txBox="1">
              <a:spLocks xmlns:a="http://schemas.openxmlformats.org/drawingml/2006/main" noChangeArrowheads="1"/>
            </cdr:cNvSpPr>
          </cdr:nvSpPr>
          <cdr:spPr bwMode="auto">
            <a:xfrm xmlns:a="http://schemas.openxmlformats.org/drawingml/2006/main">
              <a:off x="5953138" y="3107143"/>
              <a:ext cx="2143124" cy="230374"/>
            </a:xfrm>
            <a:prstGeom xmlns:a="http://schemas.openxmlformats.org/drawingml/2006/main" prst="rect">
              <a:avLst/>
            </a:prstGeom>
            <a:grpFill xmlns:a="http://schemas.openxmlformats.org/drawingml/2006/main"/>
            <a:ln xmlns:a="http://schemas.openxmlformats.org/drawingml/2006/main" w="9525">
              <a:noFill/>
              <a:miter lim="800000"/>
              <a:headEnd/>
              <a:tailEnd/>
            </a:ln>
          </cdr:spPr>
          <cdr:txBody>
            <a:bodyPr xmlns:a="http://schemas.openxmlformats.org/drawingml/2006/main" rot="0" vert="horz" wrap="square" lIns="91440" tIns="45720" rIns="91440" bIns="45720" anchor="t" anchorCtr="0" upright="1">
              <a:noAutofit/>
            </a:bodyPr>
            <a:lstStyle xmlns:a="http://schemas.openxmlformats.org/drawingml/2006/main"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 xmlns:a="http://schemas.openxmlformats.org/drawingml/2006/main">
              <a:pPr algn="just">
                <a:lnSpc>
                  <a:spcPct val="115000"/>
                </a:lnSpc>
                <a:spcAft>
                  <a:spcPts val="750"/>
                </a:spcAft>
              </a:pPr>
              <a:r>
                <a:rPr lang="hu-HU" sz="1600" b="1">
                  <a:solidFill>
                    <a:srgbClr val="00B050"/>
                  </a:solidFill>
                  <a:effectLst/>
                  <a:latin typeface="Trebuchet MS"/>
                  <a:ea typeface="Calibri"/>
                  <a:cs typeface="Times New Roman"/>
                </a:rPr>
                <a:t>Minőségi közoktatás</a:t>
              </a:r>
              <a:endParaRPr lang="hu-HU" sz="1600" b="1">
                <a:solidFill>
                  <a:srgbClr val="00B050"/>
                </a:solidFill>
                <a:effectLst/>
                <a:latin typeface="Calibri"/>
                <a:ea typeface="Calibri"/>
                <a:cs typeface="Times New Roman"/>
              </a:endParaRPr>
            </a:p>
          </cdr:txBody>
        </cdr:sp>
        <cdr:sp macro="" textlink="">
          <cdr:nvSpPr>
            <cdr:cNvPr id="171" name="Text Box 43">
              <a:extLst xmlns:a="http://schemas.openxmlformats.org/drawingml/2006/main">
                <a:ext uri="{FF2B5EF4-FFF2-40B4-BE49-F238E27FC236}">
                  <a16:creationId xmlns:a16="http://schemas.microsoft.com/office/drawing/2014/main" id="{463D059F-45B9-4A0F-AF07-154751D9A4C0}"/>
                </a:ext>
              </a:extLst>
            </cdr:cNvPr>
            <cdr:cNvSpPr txBox="1">
              <a:spLocks xmlns:a="http://schemas.openxmlformats.org/drawingml/2006/main" noChangeArrowheads="1"/>
            </cdr:cNvSpPr>
          </cdr:nvSpPr>
          <cdr:spPr bwMode="auto">
            <a:xfrm xmlns:a="http://schemas.openxmlformats.org/drawingml/2006/main">
              <a:off x="5829314" y="811696"/>
              <a:ext cx="2419349" cy="205001"/>
            </a:xfrm>
            <a:prstGeom xmlns:a="http://schemas.openxmlformats.org/drawingml/2006/main" prst="rect">
              <a:avLst/>
            </a:prstGeom>
            <a:grpFill xmlns:a="http://schemas.openxmlformats.org/drawingml/2006/main"/>
            <a:ln xmlns:a="http://schemas.openxmlformats.org/drawingml/2006/main" w="9525">
              <a:solidFill>
                <a:schemeClr val="bg1">
                  <a:lumMod val="100000"/>
                  <a:lumOff val="0"/>
                </a:schemeClr>
              </a:solidFill>
              <a:miter lim="800000"/>
              <a:headEnd/>
              <a:tailEnd/>
            </a:ln>
          </cdr:spPr>
          <cdr:txBody>
            <a:bodyPr xmlns:a="http://schemas.openxmlformats.org/drawingml/2006/main" rot="0" vert="horz" wrap="square" lIns="91440" tIns="45720" rIns="91440" bIns="45720" anchor="t" anchorCtr="0" upright="1">
              <a:noAutofit/>
            </a:bodyPr>
            <a:lstStyle xmlns:a="http://schemas.openxmlformats.org/drawingml/2006/main"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 xmlns:a="http://schemas.openxmlformats.org/drawingml/2006/main">
              <a:pPr algn="just">
                <a:lnSpc>
                  <a:spcPct val="115000"/>
                </a:lnSpc>
                <a:spcAft>
                  <a:spcPts val="750"/>
                </a:spcAft>
              </a:pPr>
              <a:r>
                <a:rPr lang="hu-HU" sz="1600">
                  <a:solidFill>
                    <a:srgbClr val="232157"/>
                  </a:solidFill>
                  <a:effectLst/>
                  <a:latin typeface="Trebuchet MS"/>
                  <a:ea typeface="Calibri"/>
                  <a:cs typeface="Times New Roman"/>
                </a:rPr>
                <a:t>Innovatív bankrendszer</a:t>
              </a:r>
              <a:endParaRPr lang="hu-HU" sz="1600">
                <a:effectLst/>
                <a:latin typeface="Calibri"/>
                <a:ea typeface="Calibri"/>
                <a:cs typeface="Times New Roman"/>
              </a:endParaRPr>
            </a:p>
          </cdr:txBody>
        </cdr:sp>
        <cdr:sp macro="" textlink="">
          <cdr:nvSpPr>
            <cdr:cNvPr id="172" name="Text Box 45">
              <a:extLst xmlns:a="http://schemas.openxmlformats.org/drawingml/2006/main">
                <a:ext uri="{FF2B5EF4-FFF2-40B4-BE49-F238E27FC236}">
                  <a16:creationId xmlns:a16="http://schemas.microsoft.com/office/drawing/2014/main" id="{E0EDD3E1-4E41-4F6C-9D19-0FBC6269434D}"/>
                </a:ext>
              </a:extLst>
            </cdr:cNvPr>
            <cdr:cNvSpPr txBox="1">
              <a:spLocks xmlns:a="http://schemas.openxmlformats.org/drawingml/2006/main" noChangeArrowheads="1"/>
            </cdr:cNvSpPr>
          </cdr:nvSpPr>
          <cdr:spPr bwMode="auto">
            <a:xfrm xmlns:a="http://schemas.openxmlformats.org/drawingml/2006/main">
              <a:off x="2495565" y="2465204"/>
              <a:ext cx="1476373" cy="268006"/>
            </a:xfrm>
            <a:prstGeom xmlns:a="http://schemas.openxmlformats.org/drawingml/2006/main" prst="rect">
              <a:avLst/>
            </a:prstGeom>
            <a:grpFill xmlns:a="http://schemas.openxmlformats.org/drawingml/2006/main"/>
            <a:ln xmlns:a="http://schemas.openxmlformats.org/drawingml/2006/main" w="9525">
              <a:solidFill>
                <a:schemeClr val="bg1">
                  <a:lumMod val="100000"/>
                  <a:lumOff val="0"/>
                </a:schemeClr>
              </a:solidFill>
              <a:miter lim="800000"/>
              <a:headEnd/>
              <a:tailEnd/>
            </a:ln>
          </cdr:spPr>
          <cdr:txBody>
            <a:bodyPr xmlns:a="http://schemas.openxmlformats.org/drawingml/2006/main" rot="0" vert="horz" wrap="square" lIns="91440" tIns="45720" rIns="91440" bIns="45720" anchor="t" anchorCtr="0" upright="1">
              <a:noAutofit/>
            </a:bodyPr>
            <a:lstStyle xmlns:a="http://schemas.openxmlformats.org/drawingml/2006/main"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 xmlns:a="http://schemas.openxmlformats.org/drawingml/2006/main">
              <a:pPr algn="just">
                <a:lnSpc>
                  <a:spcPct val="115000"/>
                </a:lnSpc>
                <a:spcAft>
                  <a:spcPts val="750"/>
                </a:spcAft>
              </a:pPr>
              <a:r>
                <a:rPr lang="hu-HU" sz="1200" b="1">
                  <a:solidFill>
                    <a:srgbClr val="00B050"/>
                  </a:solidFill>
                  <a:effectLst/>
                  <a:latin typeface="Trebuchet MS"/>
                  <a:ea typeface="Calibri"/>
                  <a:cs typeface="Times New Roman"/>
                </a:rPr>
                <a:t>Megtakarítások</a:t>
              </a:r>
              <a:endParaRPr lang="hu-HU" sz="1200" b="1">
                <a:solidFill>
                  <a:srgbClr val="00B050"/>
                </a:solidFill>
                <a:effectLst/>
                <a:latin typeface="Calibri"/>
                <a:ea typeface="Calibri"/>
                <a:cs typeface="Times New Roman"/>
              </a:endParaRPr>
            </a:p>
          </cdr:txBody>
        </cdr:sp>
        <cdr:sp macro="" textlink="">
          <cdr:nvSpPr>
            <cdr:cNvPr id="173" name="Text Box 48">
              <a:extLst xmlns:a="http://schemas.openxmlformats.org/drawingml/2006/main">
                <a:ext uri="{FF2B5EF4-FFF2-40B4-BE49-F238E27FC236}">
                  <a16:creationId xmlns:a16="http://schemas.microsoft.com/office/drawing/2014/main" id="{820AFDFB-24AD-4B1F-B8CF-3B5554EF93F6}"/>
                </a:ext>
              </a:extLst>
            </cdr:cNvPr>
            <cdr:cNvSpPr txBox="1">
              <a:spLocks xmlns:a="http://schemas.openxmlformats.org/drawingml/2006/main" noChangeArrowheads="1"/>
            </cdr:cNvSpPr>
          </cdr:nvSpPr>
          <cdr:spPr bwMode="auto">
            <a:xfrm xmlns:a="http://schemas.openxmlformats.org/drawingml/2006/main">
              <a:off x="70480" y="585374"/>
              <a:ext cx="1034393" cy="267814"/>
            </a:xfrm>
            <a:prstGeom xmlns:a="http://schemas.openxmlformats.org/drawingml/2006/main" prst="rect">
              <a:avLst/>
            </a:prstGeom>
            <a:grpFill xmlns:a="http://schemas.openxmlformats.org/drawingml/2006/main"/>
            <a:ln xmlns:a="http://schemas.openxmlformats.org/drawingml/2006/main" w="9525">
              <a:solidFill>
                <a:schemeClr val="bg1">
                  <a:lumMod val="100000"/>
                  <a:lumOff val="0"/>
                </a:schemeClr>
              </a:solidFill>
              <a:miter lim="800000"/>
              <a:headEnd/>
              <a:tailEnd/>
            </a:ln>
          </cdr:spPr>
          <cdr:txBody>
            <a:bodyPr xmlns:a="http://schemas.openxmlformats.org/drawingml/2006/main" rot="0" vert="horz" wrap="square" lIns="91440" tIns="45720" rIns="91440" bIns="45720" anchor="t" anchorCtr="0" upright="1">
              <a:noAutofit/>
            </a:bodyPr>
            <a:lstStyle xmlns:a="http://schemas.openxmlformats.org/drawingml/2006/main"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 xmlns:a="http://schemas.openxmlformats.org/drawingml/2006/main">
              <a:pPr algn="just">
                <a:lnSpc>
                  <a:spcPct val="115000"/>
                </a:lnSpc>
                <a:spcAft>
                  <a:spcPts val="750"/>
                </a:spcAft>
              </a:pPr>
              <a:r>
                <a:rPr lang="hu-HU" sz="1400">
                  <a:solidFill>
                    <a:srgbClr val="232157"/>
                  </a:solidFill>
                  <a:effectLst/>
                  <a:latin typeface="Trebuchet MS"/>
                  <a:ea typeface="Calibri"/>
                  <a:cs typeface="Times New Roman"/>
                </a:rPr>
                <a:t>Monitoring</a:t>
              </a:r>
              <a:endParaRPr lang="hu-HU" sz="1000">
                <a:effectLst/>
                <a:latin typeface="Calibri"/>
                <a:ea typeface="Calibri"/>
                <a:cs typeface="Times New Roman"/>
              </a:endParaRPr>
            </a:p>
          </cdr:txBody>
        </cdr:sp>
        <cdr:sp macro="" textlink="">
          <cdr:nvSpPr>
            <cdr:cNvPr id="174" name="Text Box 38">
              <a:extLst xmlns:a="http://schemas.openxmlformats.org/drawingml/2006/main">
                <a:ext uri="{FF2B5EF4-FFF2-40B4-BE49-F238E27FC236}">
                  <a16:creationId xmlns:a16="http://schemas.microsoft.com/office/drawing/2014/main" id="{0F29D964-C10F-44DE-A959-6C87FE541029}"/>
                </a:ext>
              </a:extLst>
            </cdr:cNvPr>
            <cdr:cNvSpPr txBox="1">
              <a:spLocks xmlns:a="http://schemas.openxmlformats.org/drawingml/2006/main" noChangeArrowheads="1"/>
            </cdr:cNvSpPr>
          </cdr:nvSpPr>
          <cdr:spPr bwMode="auto">
            <a:xfrm xmlns:a="http://schemas.openxmlformats.org/drawingml/2006/main">
              <a:off x="5423567" y="531082"/>
              <a:ext cx="2512014" cy="244531"/>
            </a:xfrm>
            <a:prstGeom xmlns:a="http://schemas.openxmlformats.org/drawingml/2006/main" prst="rect">
              <a:avLst/>
            </a:prstGeom>
            <a:grpFill xmlns:a="http://schemas.openxmlformats.org/drawingml/2006/main"/>
            <a:ln xmlns:a="http://schemas.openxmlformats.org/drawingml/2006/main" w="9525">
              <a:solidFill>
                <a:schemeClr val="bg1">
                  <a:lumMod val="100000"/>
                  <a:lumOff val="0"/>
                </a:schemeClr>
              </a:solidFill>
              <a:miter lim="800000"/>
              <a:headEnd/>
              <a:tailEnd/>
            </a:ln>
          </cdr:spPr>
          <cdr:txBody>
            <a:bodyPr xmlns:a="http://schemas.openxmlformats.org/drawingml/2006/main" rot="0" vert="horz" wrap="square" lIns="91440" tIns="45720" rIns="91440" bIns="45720" anchor="t" anchorCtr="0" upright="1">
              <a:noAutofit/>
            </a:bodyPr>
            <a:lstStyle xmlns:a="http://schemas.openxmlformats.org/drawingml/2006/main"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 xmlns:a="http://schemas.openxmlformats.org/drawingml/2006/main">
              <a:pPr algn="just">
                <a:lnSpc>
                  <a:spcPct val="115000"/>
                </a:lnSpc>
                <a:spcAft>
                  <a:spcPts val="750"/>
                </a:spcAft>
              </a:pPr>
              <a:r>
                <a:rPr lang="hu-HU" sz="1800" b="1">
                  <a:solidFill>
                    <a:schemeClr val="accent1"/>
                  </a:solidFill>
                  <a:effectLst/>
                  <a:latin typeface="Trebuchet MS"/>
                  <a:ea typeface="Calibri"/>
                  <a:cs typeface="Times New Roman"/>
                </a:rPr>
                <a:t>Műszaki felsőoktatás</a:t>
              </a:r>
              <a:endParaRPr lang="hu-HU" sz="1000">
                <a:solidFill>
                  <a:schemeClr val="accent1"/>
                </a:solidFill>
                <a:effectLst/>
                <a:latin typeface="Calibri"/>
                <a:ea typeface="Calibri"/>
                <a:cs typeface="Times New Roman"/>
              </a:endParaRPr>
            </a:p>
          </cdr:txBody>
        </cdr:sp>
        <cdr:sp macro="" textlink="">
          <cdr:nvSpPr>
            <cdr:cNvPr id="175" name="Text Box 38">
              <a:extLst xmlns:a="http://schemas.openxmlformats.org/drawingml/2006/main">
                <a:ext uri="{FF2B5EF4-FFF2-40B4-BE49-F238E27FC236}">
                  <a16:creationId xmlns:a16="http://schemas.microsoft.com/office/drawing/2014/main" id="{B2C9BA76-0C3E-4C3D-9BEC-0A956BA831CA}"/>
                </a:ext>
              </a:extLst>
            </cdr:cNvPr>
            <cdr:cNvSpPr txBox="1">
              <a:spLocks xmlns:a="http://schemas.openxmlformats.org/drawingml/2006/main" noChangeArrowheads="1"/>
            </cdr:cNvSpPr>
          </cdr:nvSpPr>
          <cdr:spPr bwMode="auto">
            <a:xfrm xmlns:a="http://schemas.openxmlformats.org/drawingml/2006/main">
              <a:off x="2628916" y="842554"/>
              <a:ext cx="3267073" cy="268240"/>
            </a:xfrm>
            <a:prstGeom xmlns:a="http://schemas.openxmlformats.org/drawingml/2006/main" prst="rect">
              <a:avLst/>
            </a:prstGeom>
            <a:grpFill xmlns:a="http://schemas.openxmlformats.org/drawingml/2006/main"/>
            <a:ln xmlns:a="http://schemas.openxmlformats.org/drawingml/2006/main" w="9525">
              <a:solidFill>
                <a:schemeClr val="bg1">
                  <a:lumMod val="100000"/>
                  <a:lumOff val="0"/>
                </a:schemeClr>
              </a:solidFill>
              <a:miter lim="800000"/>
              <a:headEnd/>
              <a:tailEnd/>
            </a:ln>
          </cdr:spPr>
          <cdr:txBody>
            <a:bodyPr xmlns:a="http://schemas.openxmlformats.org/drawingml/2006/main" rot="0" vert="horz" wrap="square" lIns="91440" tIns="45720" rIns="91440" bIns="45720" anchor="t" anchorCtr="0" upright="1">
              <a:noAutofit/>
            </a:bodyPr>
            <a:lstStyle xmlns:a="http://schemas.openxmlformats.org/drawingml/2006/main"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 xmlns:a="http://schemas.openxmlformats.org/drawingml/2006/main">
              <a:pPr algn="just">
                <a:lnSpc>
                  <a:spcPct val="115000"/>
                </a:lnSpc>
                <a:spcAft>
                  <a:spcPts val="750"/>
                </a:spcAft>
              </a:pPr>
              <a:r>
                <a:rPr lang="hu-HU" sz="1700" b="1">
                  <a:solidFill>
                    <a:schemeClr val="accent1"/>
                  </a:solidFill>
                  <a:effectLst/>
                  <a:latin typeface="Trebuchet MS"/>
                  <a:ea typeface="Times New Roman"/>
                </a:rPr>
                <a:t>Kutatók </a:t>
              </a:r>
              <a:r>
                <a:rPr lang="hu-HU" sz="1700" b="1" baseline="0">
                  <a:solidFill>
                    <a:schemeClr val="accent1"/>
                  </a:solidFill>
                  <a:effectLst/>
                  <a:latin typeface="Trebuchet MS"/>
                  <a:ea typeface="Times New Roman"/>
                </a:rPr>
                <a:t>létszámának növelése</a:t>
              </a:r>
              <a:endParaRPr lang="hu-HU" sz="1700">
                <a:solidFill>
                  <a:schemeClr val="accent1"/>
                </a:solidFill>
                <a:effectLst/>
                <a:latin typeface="Times New Roman"/>
                <a:ea typeface="Times New Roman"/>
              </a:endParaRPr>
            </a:p>
          </cdr:txBody>
        </cdr:sp>
        <cdr:sp macro="" textlink="">
          <cdr:nvSpPr>
            <cdr:cNvPr id="176" name="Text Box 38">
              <a:extLst xmlns:a="http://schemas.openxmlformats.org/drawingml/2006/main">
                <a:ext uri="{FF2B5EF4-FFF2-40B4-BE49-F238E27FC236}">
                  <a16:creationId xmlns:a16="http://schemas.microsoft.com/office/drawing/2014/main" id="{70388881-B169-40F4-A203-4628DC1E33A0}"/>
                </a:ext>
              </a:extLst>
            </cdr:cNvPr>
            <cdr:cNvSpPr txBox="1">
              <a:spLocks xmlns:a="http://schemas.openxmlformats.org/drawingml/2006/main" noChangeArrowheads="1"/>
            </cdr:cNvSpPr>
          </cdr:nvSpPr>
          <cdr:spPr bwMode="auto">
            <a:xfrm xmlns:a="http://schemas.openxmlformats.org/drawingml/2006/main">
              <a:off x="2762264" y="3206860"/>
              <a:ext cx="3076575" cy="181905"/>
            </a:xfrm>
            <a:prstGeom xmlns:a="http://schemas.openxmlformats.org/drawingml/2006/main" prst="rect">
              <a:avLst/>
            </a:prstGeom>
            <a:grpFill xmlns:a="http://schemas.openxmlformats.org/drawingml/2006/main"/>
            <a:ln xmlns:a="http://schemas.openxmlformats.org/drawingml/2006/main" w="9525">
              <a:solidFill>
                <a:schemeClr val="bg1">
                  <a:lumMod val="100000"/>
                  <a:lumOff val="0"/>
                </a:schemeClr>
              </a:solidFill>
              <a:miter lim="800000"/>
              <a:headEnd/>
              <a:tailEnd/>
            </a:ln>
          </cdr:spPr>
          <cdr:txBody>
            <a:bodyPr xmlns:a="http://schemas.openxmlformats.org/drawingml/2006/main" rot="0" vert="horz" wrap="square" lIns="91440" tIns="45720" rIns="91440" bIns="45720" anchor="t" anchorCtr="0" upright="1">
              <a:noAutofit/>
            </a:bodyPr>
            <a:lstStyle xmlns:a="http://schemas.openxmlformats.org/drawingml/2006/main"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 xmlns:a="http://schemas.openxmlformats.org/drawingml/2006/main">
              <a:pPr algn="just">
                <a:lnSpc>
                  <a:spcPct val="115000"/>
                </a:lnSpc>
                <a:spcAft>
                  <a:spcPts val="750"/>
                </a:spcAft>
              </a:pPr>
              <a:r>
                <a:rPr lang="hu-HU" sz="1600" b="1">
                  <a:solidFill>
                    <a:srgbClr val="00B050"/>
                  </a:solidFill>
                  <a:effectLst/>
                  <a:latin typeface="Trebuchet MS" panose="020B0603020202020204" pitchFamily="34" charset="0"/>
                  <a:ea typeface="Times New Roman"/>
                </a:rPr>
                <a:t>Vállalati hitelezés ösztönzése</a:t>
              </a:r>
            </a:p>
          </cdr:txBody>
        </cdr:sp>
        <cdr:sp macro="" textlink="">
          <cdr:nvSpPr>
            <cdr:cNvPr id="177" name="Text Box 38">
              <a:extLst xmlns:a="http://schemas.openxmlformats.org/drawingml/2006/main">
                <a:ext uri="{FF2B5EF4-FFF2-40B4-BE49-F238E27FC236}">
                  <a16:creationId xmlns:a16="http://schemas.microsoft.com/office/drawing/2014/main" id="{9D4CCF11-B8C6-4CC3-978F-54E25B359510}"/>
                </a:ext>
              </a:extLst>
            </cdr:cNvPr>
            <cdr:cNvSpPr txBox="1">
              <a:spLocks xmlns:a="http://schemas.openxmlformats.org/drawingml/2006/main" noChangeArrowheads="1"/>
            </cdr:cNvSpPr>
          </cdr:nvSpPr>
          <cdr:spPr bwMode="auto">
            <a:xfrm xmlns:a="http://schemas.openxmlformats.org/drawingml/2006/main">
              <a:off x="4761825" y="2120684"/>
              <a:ext cx="3512865" cy="323830"/>
            </a:xfrm>
            <a:prstGeom xmlns:a="http://schemas.openxmlformats.org/drawingml/2006/main" prst="rect">
              <a:avLst/>
            </a:prstGeom>
            <a:grpFill xmlns:a="http://schemas.openxmlformats.org/drawingml/2006/main"/>
            <a:ln xmlns:a="http://schemas.openxmlformats.org/drawingml/2006/main" w="9525">
              <a:solidFill>
                <a:schemeClr val="bg1">
                  <a:lumMod val="100000"/>
                  <a:lumOff val="0"/>
                </a:schemeClr>
              </a:solidFill>
              <a:miter lim="800000"/>
              <a:headEnd/>
              <a:tailEnd/>
            </a:ln>
          </cdr:spPr>
          <cdr:txBody>
            <a:bodyPr xmlns:a="http://schemas.openxmlformats.org/drawingml/2006/main" rot="0" vert="horz" wrap="square" lIns="91440" tIns="45720" rIns="91440" bIns="45720" anchor="t" anchorCtr="0" upright="1">
              <a:noAutofit/>
            </a:bodyPr>
            <a:lstStyle xmlns:a="http://schemas.openxmlformats.org/drawingml/2006/main"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 xmlns:a="http://schemas.openxmlformats.org/drawingml/2006/main">
              <a:pPr algn="just">
                <a:lnSpc>
                  <a:spcPct val="115000"/>
                </a:lnSpc>
                <a:spcAft>
                  <a:spcPts val="750"/>
                </a:spcAft>
              </a:pPr>
              <a:r>
                <a:rPr lang="hu-HU" sz="1800" b="1">
                  <a:solidFill>
                    <a:srgbClr val="002060"/>
                  </a:solidFill>
                  <a:effectLst/>
                  <a:latin typeface="Trebuchet MS"/>
                  <a:ea typeface="Times New Roman"/>
                </a:rPr>
                <a:t>MAT felső korlátjának emelése</a:t>
              </a:r>
              <a:endParaRPr lang="hu-HU" sz="1200">
                <a:solidFill>
                  <a:srgbClr val="006600"/>
                </a:solidFill>
                <a:effectLst/>
                <a:latin typeface="Times New Roman"/>
                <a:ea typeface="Times New Roman"/>
              </a:endParaRPr>
            </a:p>
          </cdr:txBody>
        </cdr:sp>
        <cdr:sp macro="" textlink="">
          <cdr:nvSpPr>
            <cdr:cNvPr id="178" name="Text Box 38">
              <a:extLst xmlns:a="http://schemas.openxmlformats.org/drawingml/2006/main">
                <a:ext uri="{FF2B5EF4-FFF2-40B4-BE49-F238E27FC236}">
                  <a16:creationId xmlns:a16="http://schemas.microsoft.com/office/drawing/2014/main" id="{1F7AADD5-F895-48DA-982F-0715FB91B476}"/>
                </a:ext>
              </a:extLst>
            </cdr:cNvPr>
            <cdr:cNvSpPr txBox="1">
              <a:spLocks xmlns:a="http://schemas.openxmlformats.org/drawingml/2006/main" noChangeArrowheads="1"/>
            </cdr:cNvSpPr>
          </cdr:nvSpPr>
          <cdr:spPr bwMode="auto">
            <a:xfrm xmlns:a="http://schemas.openxmlformats.org/drawingml/2006/main">
              <a:off x="2268226" y="599494"/>
              <a:ext cx="3225835" cy="263452"/>
            </a:xfrm>
            <a:prstGeom xmlns:a="http://schemas.openxmlformats.org/drawingml/2006/main" prst="rect">
              <a:avLst/>
            </a:prstGeom>
            <a:grpFill xmlns:a="http://schemas.openxmlformats.org/drawingml/2006/main"/>
            <a:ln xmlns:a="http://schemas.openxmlformats.org/drawingml/2006/main" w="9525">
              <a:solidFill>
                <a:schemeClr val="bg1">
                  <a:lumMod val="100000"/>
                  <a:lumOff val="0"/>
                </a:schemeClr>
              </a:solidFill>
              <a:miter lim="800000"/>
              <a:headEnd/>
              <a:tailEnd/>
            </a:ln>
          </cdr:spPr>
          <cdr:txBody>
            <a:bodyPr xmlns:a="http://schemas.openxmlformats.org/drawingml/2006/main" rot="0" vert="horz" wrap="square" lIns="91440" tIns="45720" rIns="91440" bIns="45720" anchor="t" anchorCtr="0" upright="1">
              <a:noAutofit/>
            </a:bodyPr>
            <a:lstStyle xmlns:a="http://schemas.openxmlformats.org/drawingml/2006/main"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 xmlns:a="http://schemas.openxmlformats.org/drawingml/2006/main">
              <a:pPr algn="just">
                <a:lnSpc>
                  <a:spcPct val="115000"/>
                </a:lnSpc>
                <a:spcAft>
                  <a:spcPts val="750"/>
                </a:spcAft>
              </a:pPr>
              <a:r>
                <a:rPr lang="hu-HU" sz="1400">
                  <a:solidFill>
                    <a:schemeClr val="accent6">
                      <a:lumMod val="75000"/>
                    </a:schemeClr>
                  </a:solidFill>
                  <a:effectLst/>
                  <a:latin typeface="Trebuchet MS"/>
                  <a:ea typeface="Times New Roman"/>
                </a:rPr>
                <a:t>Uniós forrásokból gazdaságfejlesztés</a:t>
              </a:r>
              <a:r>
                <a:rPr lang="hu-HU" sz="1400">
                  <a:solidFill>
                    <a:schemeClr val="accent6">
                      <a:lumMod val="75000"/>
                    </a:schemeClr>
                  </a:solidFill>
                  <a:effectLst/>
                  <a:latin typeface="Trebuchet MS"/>
                  <a:ea typeface="Calibri"/>
                </a:rPr>
                <a:t> </a:t>
              </a:r>
              <a:endParaRPr lang="hu-HU" sz="1200">
                <a:solidFill>
                  <a:schemeClr val="accent6">
                    <a:lumMod val="75000"/>
                  </a:schemeClr>
                </a:solidFill>
                <a:effectLst/>
                <a:latin typeface="Times New Roman"/>
                <a:ea typeface="Times New Roman"/>
              </a:endParaRPr>
            </a:p>
          </cdr:txBody>
        </cdr:sp>
        <cdr:sp macro="" textlink="">
          <cdr:nvSpPr>
            <cdr:cNvPr id="179" name="Text Box 38">
              <a:extLst xmlns:a="http://schemas.openxmlformats.org/drawingml/2006/main">
                <a:ext uri="{FF2B5EF4-FFF2-40B4-BE49-F238E27FC236}">
                  <a16:creationId xmlns:a16="http://schemas.microsoft.com/office/drawing/2014/main" id="{B430FA38-D957-44F8-B83E-DAB9DB84EF47}"/>
                </a:ext>
              </a:extLst>
            </cdr:cNvPr>
            <cdr:cNvSpPr txBox="1">
              <a:spLocks xmlns:a="http://schemas.openxmlformats.org/drawingml/2006/main" noChangeArrowheads="1"/>
            </cdr:cNvSpPr>
          </cdr:nvSpPr>
          <cdr:spPr bwMode="auto">
            <a:xfrm xmlns:a="http://schemas.openxmlformats.org/drawingml/2006/main">
              <a:off x="3943364" y="2685927"/>
              <a:ext cx="3057524" cy="175709"/>
            </a:xfrm>
            <a:prstGeom xmlns:a="http://schemas.openxmlformats.org/drawingml/2006/main" prst="rect">
              <a:avLst/>
            </a:prstGeom>
            <a:grpFill xmlns:a="http://schemas.openxmlformats.org/drawingml/2006/main"/>
            <a:ln xmlns:a="http://schemas.openxmlformats.org/drawingml/2006/main" w="9525">
              <a:solidFill>
                <a:schemeClr val="bg1">
                  <a:lumMod val="100000"/>
                  <a:lumOff val="0"/>
                </a:schemeClr>
              </a:solidFill>
              <a:miter lim="800000"/>
              <a:headEnd/>
              <a:tailEnd/>
            </a:ln>
          </cdr:spPr>
          <cdr:txBody>
            <a:bodyPr xmlns:a="http://schemas.openxmlformats.org/drawingml/2006/main" rot="0" vert="horz" wrap="square" lIns="91440" tIns="45720" rIns="91440" bIns="45720" anchor="t" anchorCtr="0" upright="1">
              <a:noAutofit/>
            </a:bodyPr>
            <a:lstStyle xmlns:a="http://schemas.openxmlformats.org/drawingml/2006/main"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 xmlns:a="http://schemas.openxmlformats.org/drawingml/2006/main">
              <a:pPr algn="just">
                <a:lnSpc>
                  <a:spcPct val="115000"/>
                </a:lnSpc>
                <a:spcAft>
                  <a:spcPts val="750"/>
                </a:spcAft>
              </a:pPr>
              <a:r>
                <a:rPr lang="hu-HU" sz="1400" b="1">
                  <a:solidFill>
                    <a:srgbClr val="00B050"/>
                  </a:solidFill>
                  <a:effectLst/>
                  <a:latin typeface="Trebuchet MS"/>
                  <a:ea typeface="Calibri"/>
                  <a:cs typeface="Times New Roman"/>
                </a:rPr>
                <a:t>Atipikus foglalkoztatás ösztönzése</a:t>
              </a:r>
              <a:endParaRPr lang="hu-HU" sz="1000" b="1">
                <a:solidFill>
                  <a:srgbClr val="00B050"/>
                </a:solidFill>
                <a:effectLst/>
                <a:latin typeface="Calibri"/>
                <a:ea typeface="Calibri"/>
                <a:cs typeface="Times New Roman"/>
              </a:endParaRPr>
            </a:p>
          </cdr:txBody>
        </cdr:sp>
        <cdr:sp macro="" textlink="">
          <cdr:nvSpPr>
            <cdr:cNvPr id="180" name="Text Box 38">
              <a:extLst xmlns:a="http://schemas.openxmlformats.org/drawingml/2006/main">
                <a:ext uri="{FF2B5EF4-FFF2-40B4-BE49-F238E27FC236}">
                  <a16:creationId xmlns:a16="http://schemas.microsoft.com/office/drawing/2014/main" id="{4D8FE3E2-BE34-4652-8B89-1AB242350F70}"/>
                </a:ext>
              </a:extLst>
            </cdr:cNvPr>
            <cdr:cNvSpPr txBox="1">
              <a:spLocks xmlns:a="http://schemas.openxmlformats.org/drawingml/2006/main" noChangeArrowheads="1"/>
            </cdr:cNvSpPr>
          </cdr:nvSpPr>
          <cdr:spPr bwMode="auto">
            <a:xfrm xmlns:a="http://schemas.openxmlformats.org/drawingml/2006/main">
              <a:off x="5868697" y="1674949"/>
              <a:ext cx="2448517" cy="232327"/>
            </a:xfrm>
            <a:prstGeom xmlns:a="http://schemas.openxmlformats.org/drawingml/2006/main" prst="rect">
              <a:avLst/>
            </a:prstGeom>
            <a:grpFill xmlns:a="http://schemas.openxmlformats.org/drawingml/2006/main"/>
            <a:ln xmlns:a="http://schemas.openxmlformats.org/drawingml/2006/main" w="9525">
              <a:solidFill>
                <a:schemeClr val="bg1">
                  <a:lumMod val="100000"/>
                  <a:lumOff val="0"/>
                </a:schemeClr>
              </a:solidFill>
              <a:miter lim="800000"/>
              <a:headEnd/>
              <a:tailEnd/>
            </a:ln>
          </cdr:spPr>
          <cdr:txBody>
            <a:bodyPr xmlns:a="http://schemas.openxmlformats.org/drawingml/2006/main" rot="0" vert="horz" wrap="square" lIns="91440" tIns="45720" rIns="91440" bIns="45720" anchor="t" anchorCtr="0" upright="1">
              <a:noAutofit/>
            </a:bodyPr>
            <a:lstStyle xmlns:a="http://schemas.openxmlformats.org/drawingml/2006/main"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 xmlns:a="http://schemas.openxmlformats.org/drawingml/2006/main">
              <a:pPr algn="just">
                <a:lnSpc>
                  <a:spcPct val="115000"/>
                </a:lnSpc>
                <a:spcAft>
                  <a:spcPts val="750"/>
                </a:spcAft>
              </a:pPr>
              <a:r>
                <a:rPr lang="hu-HU" sz="1400" b="0">
                  <a:solidFill>
                    <a:schemeClr val="accent6">
                      <a:lumMod val="75000"/>
                    </a:schemeClr>
                  </a:solidFill>
                  <a:effectLst/>
                  <a:latin typeface="Trebuchet MS"/>
                  <a:ea typeface="Times New Roman"/>
                </a:rPr>
                <a:t>Építési engedély gyorsítása</a:t>
              </a:r>
              <a:r>
                <a:rPr lang="hu-HU" sz="1400" b="0">
                  <a:solidFill>
                    <a:schemeClr val="accent6">
                      <a:lumMod val="75000"/>
                    </a:schemeClr>
                  </a:solidFill>
                  <a:effectLst/>
                  <a:latin typeface="Trebuchet MS"/>
                  <a:ea typeface="Calibri"/>
                </a:rPr>
                <a:t> </a:t>
              </a:r>
              <a:endParaRPr lang="hu-HU" sz="1200" b="0">
                <a:solidFill>
                  <a:schemeClr val="accent6">
                    <a:lumMod val="75000"/>
                  </a:schemeClr>
                </a:solidFill>
                <a:effectLst/>
                <a:latin typeface="Times New Roman"/>
                <a:ea typeface="Times New Roman"/>
              </a:endParaRPr>
            </a:p>
          </cdr:txBody>
        </cdr:sp>
        <cdr:sp macro="" textlink="">
          <cdr:nvSpPr>
            <cdr:cNvPr id="181" name="Text Box 38">
              <a:extLst xmlns:a="http://schemas.openxmlformats.org/drawingml/2006/main">
                <a:ext uri="{FF2B5EF4-FFF2-40B4-BE49-F238E27FC236}">
                  <a16:creationId xmlns:a16="http://schemas.microsoft.com/office/drawing/2014/main" id="{3C7BBD0F-CC42-433D-8DEC-892AD08A3A04}"/>
                </a:ext>
              </a:extLst>
            </cdr:cNvPr>
            <cdr:cNvSpPr txBox="1">
              <a:spLocks xmlns:a="http://schemas.openxmlformats.org/drawingml/2006/main" noChangeArrowheads="1"/>
            </cdr:cNvSpPr>
          </cdr:nvSpPr>
          <cdr:spPr bwMode="auto">
            <a:xfrm xmlns:a="http://schemas.openxmlformats.org/drawingml/2006/main">
              <a:off x="2486048" y="3431161"/>
              <a:ext cx="2133590" cy="199205"/>
            </a:xfrm>
            <a:prstGeom xmlns:a="http://schemas.openxmlformats.org/drawingml/2006/main" prst="rect">
              <a:avLst/>
            </a:prstGeom>
            <a:grpFill xmlns:a="http://schemas.openxmlformats.org/drawingml/2006/main"/>
            <a:ln xmlns:a="http://schemas.openxmlformats.org/drawingml/2006/main" w="9525">
              <a:solidFill>
                <a:schemeClr val="bg1">
                  <a:lumMod val="100000"/>
                  <a:lumOff val="0"/>
                </a:schemeClr>
              </a:solidFill>
              <a:miter lim="800000"/>
              <a:headEnd/>
              <a:tailEnd/>
            </a:ln>
          </cdr:spPr>
          <cdr:txBody>
            <a:bodyPr xmlns:a="http://schemas.openxmlformats.org/drawingml/2006/main" rot="0" vert="horz" wrap="square" lIns="91440" tIns="45720" rIns="91440" bIns="45720" anchor="t" anchorCtr="0" upright="1">
              <a:noAutofit/>
            </a:bodyPr>
            <a:lstStyle xmlns:a="http://schemas.openxmlformats.org/drawingml/2006/main"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 xmlns:a="http://schemas.openxmlformats.org/drawingml/2006/main">
              <a:pPr algn="just">
                <a:lnSpc>
                  <a:spcPct val="115000"/>
                </a:lnSpc>
                <a:spcAft>
                  <a:spcPts val="750"/>
                </a:spcAft>
              </a:pPr>
              <a:r>
                <a:rPr lang="hu-HU" sz="1600">
                  <a:solidFill>
                    <a:schemeClr val="accent1"/>
                  </a:solidFill>
                  <a:effectLst/>
                  <a:latin typeface="Trebuchet MS"/>
                  <a:ea typeface="Times New Roman"/>
                </a:rPr>
                <a:t>Elégedettség-mérés</a:t>
              </a:r>
              <a:r>
                <a:rPr lang="hu-HU" sz="1600">
                  <a:solidFill>
                    <a:schemeClr val="accent1"/>
                  </a:solidFill>
                  <a:effectLst/>
                  <a:latin typeface="Trebuchet MS"/>
                  <a:ea typeface="Calibri"/>
                </a:rPr>
                <a:t> </a:t>
              </a:r>
              <a:endParaRPr lang="hu-HU" sz="1400">
                <a:solidFill>
                  <a:schemeClr val="accent1"/>
                </a:solidFill>
                <a:effectLst/>
                <a:latin typeface="Times New Roman"/>
                <a:ea typeface="Times New Roman"/>
              </a:endParaRPr>
            </a:p>
          </cdr:txBody>
        </cdr:sp>
        <cdr:sp macro="" textlink="">
          <cdr:nvSpPr>
            <cdr:cNvPr id="182" name="Text Box 38">
              <a:extLst xmlns:a="http://schemas.openxmlformats.org/drawingml/2006/main">
                <a:ext uri="{FF2B5EF4-FFF2-40B4-BE49-F238E27FC236}">
                  <a16:creationId xmlns:a16="http://schemas.microsoft.com/office/drawing/2014/main" id="{C4889228-9FBC-4698-9DD5-8948F65CFE9B}"/>
                </a:ext>
              </a:extLst>
            </cdr:cNvPr>
            <cdr:cNvSpPr txBox="1">
              <a:spLocks xmlns:a="http://schemas.openxmlformats.org/drawingml/2006/main" noChangeArrowheads="1"/>
            </cdr:cNvSpPr>
          </cdr:nvSpPr>
          <cdr:spPr bwMode="auto">
            <a:xfrm xmlns:a="http://schemas.openxmlformats.org/drawingml/2006/main">
              <a:off x="-47610" y="1366518"/>
              <a:ext cx="3037263" cy="200841"/>
            </a:xfrm>
            <a:prstGeom xmlns:a="http://schemas.openxmlformats.org/drawingml/2006/main" prst="rect">
              <a:avLst/>
            </a:prstGeom>
            <a:grpFill xmlns:a="http://schemas.openxmlformats.org/drawingml/2006/main"/>
            <a:ln xmlns:a="http://schemas.openxmlformats.org/drawingml/2006/main" w="9525">
              <a:solidFill>
                <a:schemeClr val="bg1">
                  <a:lumMod val="100000"/>
                  <a:lumOff val="0"/>
                </a:schemeClr>
              </a:solidFill>
              <a:miter lim="800000"/>
              <a:headEnd/>
              <a:tailEnd/>
            </a:ln>
          </cdr:spPr>
          <cdr:txBody>
            <a:bodyPr xmlns:a="http://schemas.openxmlformats.org/drawingml/2006/main" rot="0" vert="horz" wrap="square" lIns="91440" tIns="45720" rIns="91440" bIns="45720" anchor="t" anchorCtr="0" upright="1">
              <a:noAutofit/>
            </a:bodyPr>
            <a:lstStyle xmlns:a="http://schemas.openxmlformats.org/drawingml/2006/main"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 xmlns:a="http://schemas.openxmlformats.org/drawingml/2006/main">
              <a:pPr algn="just">
                <a:lnSpc>
                  <a:spcPct val="115000"/>
                </a:lnSpc>
                <a:spcAft>
                  <a:spcPts val="750"/>
                </a:spcAft>
              </a:pPr>
              <a:r>
                <a:rPr lang="hu-HU" sz="1400">
                  <a:solidFill>
                    <a:srgbClr val="00B050"/>
                  </a:solidFill>
                  <a:effectLst/>
                  <a:latin typeface="Trebuchet MS"/>
                  <a:ea typeface="Times New Roman"/>
                </a:rPr>
                <a:t>Háttérintézmények felülvizsgálata</a:t>
              </a:r>
              <a:r>
                <a:rPr lang="hu-HU" sz="1400">
                  <a:solidFill>
                    <a:srgbClr val="00B050"/>
                  </a:solidFill>
                  <a:effectLst/>
                  <a:latin typeface="Trebuchet MS"/>
                  <a:ea typeface="Calibri"/>
                </a:rPr>
                <a:t> </a:t>
              </a:r>
              <a:endParaRPr lang="hu-HU" sz="1200">
                <a:solidFill>
                  <a:srgbClr val="00B050"/>
                </a:solidFill>
                <a:effectLst/>
                <a:latin typeface="Times New Roman"/>
                <a:ea typeface="Times New Roman"/>
              </a:endParaRPr>
            </a:p>
          </cdr:txBody>
        </cdr:sp>
        <cdr:sp macro="" textlink="">
          <cdr:nvSpPr>
            <cdr:cNvPr id="183" name="Text Box 38">
              <a:extLst xmlns:a="http://schemas.openxmlformats.org/drawingml/2006/main">
                <a:ext uri="{FF2B5EF4-FFF2-40B4-BE49-F238E27FC236}">
                  <a16:creationId xmlns:a16="http://schemas.microsoft.com/office/drawing/2014/main" id="{24CECC40-9D0C-41AA-A6A6-2DD79CF06C17}"/>
                </a:ext>
              </a:extLst>
            </cdr:cNvPr>
            <cdr:cNvSpPr txBox="1">
              <a:spLocks xmlns:a="http://schemas.openxmlformats.org/drawingml/2006/main" noChangeArrowheads="1"/>
            </cdr:cNvSpPr>
          </cdr:nvSpPr>
          <cdr:spPr bwMode="auto">
            <a:xfrm xmlns:a="http://schemas.openxmlformats.org/drawingml/2006/main">
              <a:off x="3562365" y="2903911"/>
              <a:ext cx="3790949" cy="200920"/>
            </a:xfrm>
            <a:prstGeom xmlns:a="http://schemas.openxmlformats.org/drawingml/2006/main" prst="rect">
              <a:avLst/>
            </a:prstGeom>
            <a:grpFill xmlns:a="http://schemas.openxmlformats.org/drawingml/2006/main"/>
            <a:ln xmlns:a="http://schemas.openxmlformats.org/drawingml/2006/main" w="9525">
              <a:solidFill>
                <a:schemeClr val="bg1">
                  <a:lumMod val="100000"/>
                  <a:lumOff val="0"/>
                </a:schemeClr>
              </a:solidFill>
              <a:miter lim="800000"/>
              <a:headEnd/>
              <a:tailEnd/>
            </a:ln>
          </cdr:spPr>
          <cdr:txBody>
            <a:bodyPr xmlns:a="http://schemas.openxmlformats.org/drawingml/2006/main" rot="0" vert="horz" wrap="square" lIns="91440" tIns="45720" rIns="91440" bIns="45720" anchor="t" anchorCtr="0" upright="1">
              <a:noAutofit/>
            </a:bodyPr>
            <a:lstStyle xmlns:a="http://schemas.openxmlformats.org/drawingml/2006/main"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 xmlns:a="http://schemas.openxmlformats.org/drawingml/2006/main">
              <a:pPr algn="just">
                <a:lnSpc>
                  <a:spcPct val="115000"/>
                </a:lnSpc>
                <a:spcAft>
                  <a:spcPts val="750"/>
                </a:spcAft>
              </a:pPr>
              <a:r>
                <a:rPr lang="hu-HU" sz="1600">
                  <a:solidFill>
                    <a:srgbClr val="232157"/>
                  </a:solidFill>
                  <a:effectLst/>
                  <a:latin typeface="Trebuchet MS"/>
                  <a:ea typeface="Calibri"/>
                  <a:cs typeface="Times New Roman"/>
                </a:rPr>
                <a:t>Háztartási szektor banki finanszírozása</a:t>
              </a:r>
              <a:endParaRPr lang="hu-HU" sz="1050">
                <a:effectLst/>
                <a:latin typeface="Calibri"/>
                <a:ea typeface="Calibri"/>
                <a:cs typeface="Times New Roman"/>
              </a:endParaRPr>
            </a:p>
          </cdr:txBody>
        </cdr:sp>
        <cdr:sp macro="" textlink="">
          <cdr:nvSpPr>
            <cdr:cNvPr id="184" name="Text Box 38">
              <a:extLst xmlns:a="http://schemas.openxmlformats.org/drawingml/2006/main">
                <a:ext uri="{FF2B5EF4-FFF2-40B4-BE49-F238E27FC236}">
                  <a16:creationId xmlns:a16="http://schemas.microsoft.com/office/drawing/2014/main" id="{592A867A-1CE5-448B-9F2B-3DC44A1E3D39}"/>
                </a:ext>
              </a:extLst>
            </cdr:cNvPr>
            <cdr:cNvSpPr txBox="1">
              <a:spLocks xmlns:a="http://schemas.openxmlformats.org/drawingml/2006/main" noChangeArrowheads="1"/>
            </cdr:cNvSpPr>
          </cdr:nvSpPr>
          <cdr:spPr bwMode="auto">
            <a:xfrm xmlns:a="http://schemas.openxmlformats.org/drawingml/2006/main">
              <a:off x="-9526" y="3030025"/>
              <a:ext cx="3619516" cy="212362"/>
            </a:xfrm>
            <a:prstGeom xmlns:a="http://schemas.openxmlformats.org/drawingml/2006/main" prst="rect">
              <a:avLst/>
            </a:prstGeom>
            <a:grpFill xmlns:a="http://schemas.openxmlformats.org/drawingml/2006/main"/>
            <a:ln xmlns:a="http://schemas.openxmlformats.org/drawingml/2006/main" w="9525">
              <a:solidFill>
                <a:schemeClr val="bg1">
                  <a:lumMod val="100000"/>
                  <a:lumOff val="0"/>
                </a:schemeClr>
              </a:solidFill>
              <a:miter lim="800000"/>
              <a:headEnd/>
              <a:tailEnd/>
            </a:ln>
          </cdr:spPr>
          <cdr:txBody>
            <a:bodyPr xmlns:a="http://schemas.openxmlformats.org/drawingml/2006/main" rot="0" vert="horz" wrap="square" lIns="91440" tIns="45720" rIns="91440" bIns="45720" anchor="t" anchorCtr="0" upright="1">
              <a:noAutofit/>
            </a:bodyPr>
            <a:lstStyle xmlns:a="http://schemas.openxmlformats.org/drawingml/2006/main"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 xmlns:a="http://schemas.openxmlformats.org/drawingml/2006/main">
              <a:pPr algn="just">
                <a:lnSpc>
                  <a:spcPct val="115000"/>
                </a:lnSpc>
                <a:spcAft>
                  <a:spcPts val="750"/>
                </a:spcAft>
              </a:pPr>
              <a:r>
                <a:rPr lang="hu-HU" sz="1400" b="1">
                  <a:solidFill>
                    <a:srgbClr val="00B050"/>
                  </a:solidFill>
                  <a:effectLst/>
                  <a:latin typeface="Trebuchet MS" panose="020B0603020202020204" pitchFamily="34" charset="0"/>
                  <a:ea typeface="Times New Roman"/>
                </a:rPr>
                <a:t>Társasági adó fizetésének egyszerűsítése</a:t>
              </a:r>
            </a:p>
          </cdr:txBody>
        </cdr:sp>
        <cdr:sp macro="" textlink="">
          <cdr:nvSpPr>
            <cdr:cNvPr id="185" name="Text Box 38">
              <a:extLst xmlns:a="http://schemas.openxmlformats.org/drawingml/2006/main">
                <a:ext uri="{FF2B5EF4-FFF2-40B4-BE49-F238E27FC236}">
                  <a16:creationId xmlns:a16="http://schemas.microsoft.com/office/drawing/2014/main" id="{347BFE19-ED80-4447-A5FD-766132B621EA}"/>
                </a:ext>
              </a:extLst>
            </cdr:cNvPr>
            <cdr:cNvSpPr txBox="1">
              <a:spLocks xmlns:a="http://schemas.openxmlformats.org/drawingml/2006/main" noChangeArrowheads="1"/>
            </cdr:cNvSpPr>
          </cdr:nvSpPr>
          <cdr:spPr bwMode="auto">
            <a:xfrm xmlns:a="http://schemas.openxmlformats.org/drawingml/2006/main">
              <a:off x="3714787" y="2393437"/>
              <a:ext cx="1619227" cy="284320"/>
            </a:xfrm>
            <a:prstGeom xmlns:a="http://schemas.openxmlformats.org/drawingml/2006/main" prst="rect">
              <a:avLst/>
            </a:prstGeom>
            <a:grpFill xmlns:a="http://schemas.openxmlformats.org/drawingml/2006/main"/>
            <a:ln xmlns:a="http://schemas.openxmlformats.org/drawingml/2006/main" w="9525">
              <a:solidFill>
                <a:schemeClr val="bg1">
                  <a:lumMod val="100000"/>
                  <a:lumOff val="0"/>
                </a:schemeClr>
              </a:solidFill>
              <a:miter lim="800000"/>
              <a:headEnd/>
              <a:tailEnd/>
            </a:ln>
          </cdr:spPr>
          <cdr:txBody>
            <a:bodyPr xmlns:a="http://schemas.openxmlformats.org/drawingml/2006/main" rot="0" vert="horz" wrap="square" lIns="91440" tIns="45720" rIns="91440" bIns="45720" anchor="t" anchorCtr="0" upright="1">
              <a:noAutofit/>
            </a:bodyPr>
            <a:lstStyle xmlns:a="http://schemas.openxmlformats.org/drawingml/2006/main"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 xmlns:a="http://schemas.openxmlformats.org/drawingml/2006/main">
              <a:pPr algn="just">
                <a:lnSpc>
                  <a:spcPct val="115000"/>
                </a:lnSpc>
                <a:spcAft>
                  <a:spcPts val="750"/>
                </a:spcAft>
              </a:pPr>
              <a:r>
                <a:rPr lang="hu-HU" sz="1600" b="1">
                  <a:solidFill>
                    <a:srgbClr val="232157"/>
                  </a:solidFill>
                  <a:effectLst/>
                  <a:latin typeface="Trebuchet MS"/>
                  <a:ea typeface="Calibri"/>
                  <a:cs typeface="Times New Roman"/>
                </a:rPr>
                <a:t>Részmunkaidő</a:t>
              </a:r>
              <a:r>
                <a:rPr lang="hu-HU" sz="2000" b="1">
                  <a:effectLst/>
                  <a:latin typeface="Calibri"/>
                  <a:ea typeface="Calibri"/>
                </a:rPr>
                <a:t> </a:t>
              </a:r>
              <a:endParaRPr lang="hu-HU" sz="1400" b="1">
                <a:effectLst/>
                <a:latin typeface="Times New Roman"/>
                <a:ea typeface="Times New Roman"/>
              </a:endParaRPr>
            </a:p>
          </cdr:txBody>
        </cdr:sp>
        <cdr:sp macro="" textlink="">
          <cdr:nvSpPr>
            <cdr:cNvPr id="186" name="Text Box 38">
              <a:extLst xmlns:a="http://schemas.openxmlformats.org/drawingml/2006/main">
                <a:ext uri="{FF2B5EF4-FFF2-40B4-BE49-F238E27FC236}">
                  <a16:creationId xmlns:a16="http://schemas.microsoft.com/office/drawing/2014/main" id="{0A74B2A6-7C11-4D58-8E11-181BF60C22B9}"/>
                </a:ext>
              </a:extLst>
            </cdr:cNvPr>
            <cdr:cNvSpPr txBox="1">
              <a:spLocks xmlns:a="http://schemas.openxmlformats.org/drawingml/2006/main" noChangeArrowheads="1"/>
            </cdr:cNvSpPr>
          </cdr:nvSpPr>
          <cdr:spPr bwMode="auto">
            <a:xfrm xmlns:a="http://schemas.openxmlformats.org/drawingml/2006/main">
              <a:off x="22854" y="1900710"/>
              <a:ext cx="3015652" cy="255840"/>
            </a:xfrm>
            <a:prstGeom xmlns:a="http://schemas.openxmlformats.org/drawingml/2006/main" prst="rect">
              <a:avLst/>
            </a:prstGeom>
            <a:grpFill xmlns:a="http://schemas.openxmlformats.org/drawingml/2006/main"/>
            <a:ln xmlns:a="http://schemas.openxmlformats.org/drawingml/2006/main" w="9525">
              <a:solidFill>
                <a:schemeClr val="bg1">
                  <a:lumMod val="100000"/>
                  <a:lumOff val="0"/>
                </a:schemeClr>
              </a:solidFill>
              <a:miter lim="800000"/>
              <a:headEnd/>
              <a:tailEnd/>
            </a:ln>
          </cdr:spPr>
          <cdr:txBody>
            <a:bodyPr xmlns:a="http://schemas.openxmlformats.org/drawingml/2006/main" rot="0" vert="horz" wrap="square" lIns="91440" tIns="45720" rIns="91440" bIns="45720" anchor="t" anchorCtr="0" upright="1">
              <a:noAutofit/>
            </a:bodyPr>
            <a:lstStyle xmlns:a="http://schemas.openxmlformats.org/drawingml/2006/main"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 xmlns:a="http://schemas.openxmlformats.org/drawingml/2006/main">
              <a:pPr algn="just">
                <a:lnSpc>
                  <a:spcPct val="115000"/>
                </a:lnSpc>
                <a:spcAft>
                  <a:spcPts val="750"/>
                </a:spcAft>
              </a:pPr>
              <a:r>
                <a:rPr lang="hu-HU" sz="1400">
                  <a:solidFill>
                    <a:schemeClr val="accent1"/>
                  </a:solidFill>
                  <a:effectLst/>
                  <a:latin typeface="Trebuchet MS"/>
                  <a:ea typeface="Times New Roman"/>
                </a:rPr>
                <a:t>Munkában töltött évek honorálása</a:t>
              </a:r>
              <a:r>
                <a:rPr lang="hu-HU" sz="1400">
                  <a:solidFill>
                    <a:schemeClr val="accent1"/>
                  </a:solidFill>
                  <a:effectLst/>
                  <a:latin typeface="Trebuchet MS"/>
                  <a:ea typeface="Calibri"/>
                </a:rPr>
                <a:t> </a:t>
              </a:r>
              <a:endParaRPr lang="hu-HU" sz="1200">
                <a:solidFill>
                  <a:schemeClr val="accent1"/>
                </a:solidFill>
                <a:effectLst/>
                <a:latin typeface="Times New Roman"/>
                <a:ea typeface="Times New Roman"/>
              </a:endParaRPr>
            </a:p>
          </cdr:txBody>
        </cdr:sp>
      </cdr:grpSp>
    </cdr:grpSp>
  </cdr:relSizeAnchor>
  <cdr:relSizeAnchor xmlns:cdr="http://schemas.openxmlformats.org/drawingml/2006/chartDrawing">
    <cdr:from>
      <cdr:x>0.61477</cdr:x>
      <cdr:y>0.29065</cdr:y>
    </cdr:from>
    <cdr:to>
      <cdr:x>0.84432</cdr:x>
      <cdr:y>0.30957</cdr:y>
    </cdr:to>
    <cdr:sp macro="" textlink="">
      <cdr:nvSpPr>
        <cdr:cNvPr id="49" name="Text Box 35">
          <a:extLst xmlns:a="http://schemas.openxmlformats.org/drawingml/2006/main">
            <a:ext uri="{FF2B5EF4-FFF2-40B4-BE49-F238E27FC236}">
              <a16:creationId xmlns:a16="http://schemas.microsoft.com/office/drawing/2014/main" id="{FCB7B6EB-2756-4926-89EB-148B2E4D54E1}"/>
            </a:ext>
          </a:extLst>
        </cdr:cNvPr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5153026" y="1591872"/>
          <a:ext cx="1924050" cy="103578"/>
        </a:xfrm>
        <a:prstGeom xmlns:a="http://schemas.openxmlformats.org/drawingml/2006/main" prst="rect">
          <a:avLst/>
        </a:prstGeom>
        <a:solidFill xmlns:a="http://schemas.openxmlformats.org/drawingml/2006/main">
          <a:srgbClr val="FFFFFF"/>
        </a:solidFill>
        <a:ln xmlns:a="http://schemas.openxmlformats.org/drawingml/2006/main" w="9525">
          <a:solidFill>
            <a:schemeClr val="bg1">
              <a:lumMod val="100000"/>
              <a:lumOff val="0"/>
            </a:schemeClr>
          </a:solidFill>
          <a:miter lim="800000"/>
          <a:headEnd/>
          <a:tailEnd/>
        </a:ln>
      </cdr:spPr>
      <cdr:txBody>
        <a:bodyPr xmlns:a="http://schemas.openxmlformats.org/drawingml/2006/main" rot="0" vert="horz" wrap="square" lIns="91440" tIns="45720" rIns="91440" bIns="45720" anchor="t" anchorCtr="0" upright="1">
          <a:no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just">
            <a:lnSpc>
              <a:spcPct val="115000"/>
            </a:lnSpc>
            <a:spcAft>
              <a:spcPts val="750"/>
            </a:spcAft>
          </a:pPr>
          <a:r>
            <a:rPr lang="hu-HU" sz="1350" b="0">
              <a:solidFill>
                <a:srgbClr val="00B050"/>
              </a:solidFill>
              <a:effectLst/>
              <a:latin typeface="Trebuchet MS"/>
              <a:ea typeface="Calibri"/>
              <a:cs typeface="Times New Roman"/>
            </a:rPr>
            <a:t>Foglalkoztatás növelés</a:t>
          </a:r>
          <a:endParaRPr lang="hu-HU" sz="1350" b="0">
            <a:solidFill>
              <a:srgbClr val="00B050"/>
            </a:solidFill>
            <a:effectLst/>
            <a:latin typeface="Calibri"/>
            <a:ea typeface="Calibri"/>
            <a:cs typeface="Times New Roman"/>
          </a:endParaRPr>
        </a:p>
      </cdr:txBody>
    </cdr:sp>
  </cdr:relSizeAnchor>
  <cdr:relSizeAnchor xmlns:cdr="http://schemas.openxmlformats.org/drawingml/2006/chartDrawing">
    <cdr:from>
      <cdr:x>0.40947</cdr:x>
      <cdr:y>0.03027</cdr:y>
    </cdr:from>
    <cdr:to>
      <cdr:x>0.68864</cdr:x>
      <cdr:y>0.08174</cdr:y>
    </cdr:to>
    <cdr:sp macro="" textlink="">
      <cdr:nvSpPr>
        <cdr:cNvPr id="50" name="Text Box 42">
          <a:extLst xmlns:a="http://schemas.openxmlformats.org/drawingml/2006/main">
            <a:ext uri="{FF2B5EF4-FFF2-40B4-BE49-F238E27FC236}">
              <a16:creationId xmlns:a16="http://schemas.microsoft.com/office/drawing/2014/main" id="{3205BCD2-1974-4877-A455-1B4DC0E10AC7}"/>
            </a:ext>
          </a:extLst>
        </cdr:cNvPr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3432175" y="165783"/>
          <a:ext cx="2339976" cy="281892"/>
        </a:xfrm>
        <a:prstGeom xmlns:a="http://schemas.openxmlformats.org/drawingml/2006/main" prst="rect">
          <a:avLst/>
        </a:prstGeom>
        <a:solidFill xmlns:a="http://schemas.openxmlformats.org/drawingml/2006/main">
          <a:srgbClr val="FFFFFF"/>
        </a:solidFill>
        <a:ln xmlns:a="http://schemas.openxmlformats.org/drawingml/2006/main" w="9525">
          <a:solidFill>
            <a:schemeClr val="bg1">
              <a:lumMod val="100000"/>
              <a:lumOff val="0"/>
            </a:schemeClr>
          </a:solidFill>
          <a:miter lim="800000"/>
          <a:headEnd/>
          <a:tailEnd/>
        </a:ln>
      </cdr:spPr>
      <cdr:txBody>
        <a:bodyPr xmlns:a="http://schemas.openxmlformats.org/drawingml/2006/main" rot="0" vert="horz" wrap="square" lIns="91440" tIns="45720" rIns="91440" bIns="45720" anchor="t" anchorCtr="0" upright="1">
          <a:no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just">
            <a:lnSpc>
              <a:spcPct val="115000"/>
            </a:lnSpc>
            <a:spcAft>
              <a:spcPts val="750"/>
            </a:spcAft>
          </a:pPr>
          <a:r>
            <a:rPr lang="hu-HU" sz="1400" b="1">
              <a:solidFill>
                <a:srgbClr val="002060"/>
              </a:solidFill>
              <a:effectLst/>
              <a:latin typeface="Trebuchet MS"/>
              <a:ea typeface="Calibri"/>
              <a:cs typeface="Times New Roman"/>
            </a:rPr>
            <a:t>Energia-árak csökkentése</a:t>
          </a:r>
          <a:endParaRPr lang="hu-HU" sz="1400" b="1">
            <a:solidFill>
              <a:srgbClr val="002060"/>
            </a:solidFill>
            <a:effectLst/>
            <a:latin typeface="Calibri"/>
            <a:ea typeface="Calibri"/>
            <a:cs typeface="Times New Roman"/>
          </a:endParaRPr>
        </a:p>
      </cdr:txBody>
    </cdr:sp>
  </cdr:relSizeAnchor>
  <cdr:relSizeAnchor xmlns:cdr="http://schemas.openxmlformats.org/drawingml/2006/chartDrawing">
    <cdr:from>
      <cdr:x>0.24697</cdr:x>
      <cdr:y>0.29349</cdr:y>
    </cdr:from>
    <cdr:to>
      <cdr:x>0.46477</cdr:x>
      <cdr:y>0.347</cdr:y>
    </cdr:to>
    <cdr:sp macro="" textlink="">
      <cdr:nvSpPr>
        <cdr:cNvPr id="51" name="Text Box 8">
          <a:extLst xmlns:a="http://schemas.openxmlformats.org/drawingml/2006/main">
            <a:ext uri="{FF2B5EF4-FFF2-40B4-BE49-F238E27FC236}">
              <a16:creationId xmlns:a16="http://schemas.microsoft.com/office/drawing/2014/main" id="{B4E4CEA8-9427-451B-8E20-4D5C6DAB12F1}"/>
            </a:ext>
          </a:extLst>
        </cdr:cNvPr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2070100" y="1557090"/>
          <a:ext cx="1825626" cy="283877"/>
        </a:xfrm>
        <a:prstGeom xmlns:a="http://schemas.openxmlformats.org/drawingml/2006/main" prst="rect">
          <a:avLst/>
        </a:prstGeom>
        <a:solidFill xmlns:a="http://schemas.openxmlformats.org/drawingml/2006/main">
          <a:srgbClr val="FFFFFF"/>
        </a:solidFill>
        <a:ln xmlns:a="http://schemas.openxmlformats.org/drawingml/2006/main" w="9525">
          <a:solidFill>
            <a:schemeClr val="bg1">
              <a:lumMod val="100000"/>
              <a:lumOff val="0"/>
            </a:schemeClr>
          </a:solidFill>
          <a:miter lim="800000"/>
          <a:headEnd/>
          <a:tailEnd/>
        </a:ln>
      </cdr:spPr>
      <cdr:txBody>
        <a:bodyPr xmlns:a="http://schemas.openxmlformats.org/drawingml/2006/main" rot="0" vert="horz" wrap="square" lIns="91440" tIns="45720" rIns="91440" bIns="45720" anchor="t" anchorCtr="0" upright="1">
          <a:no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just">
            <a:lnSpc>
              <a:spcPct val="115000"/>
            </a:lnSpc>
            <a:spcAft>
              <a:spcPts val="750"/>
            </a:spcAft>
          </a:pPr>
          <a:r>
            <a:rPr lang="hu-HU" sz="1200" b="1">
              <a:solidFill>
                <a:srgbClr val="00B050"/>
              </a:solidFill>
              <a:effectLst/>
              <a:latin typeface="Trebuchet MS" panose="020B0603020202020204" pitchFamily="34" charset="0"/>
              <a:ea typeface="Calibri"/>
              <a:cs typeface="Times New Roman"/>
            </a:rPr>
            <a:t>Jogkövetés</a:t>
          </a:r>
          <a:r>
            <a:rPr lang="hu-HU" sz="1200" b="1" baseline="0">
              <a:solidFill>
                <a:srgbClr val="00B050"/>
              </a:solidFill>
              <a:effectLst/>
              <a:latin typeface="Trebuchet MS" panose="020B0603020202020204" pitchFamily="34" charset="0"/>
              <a:ea typeface="Calibri"/>
              <a:cs typeface="Times New Roman"/>
            </a:rPr>
            <a:t> ösztönzése</a:t>
          </a:r>
          <a:endParaRPr lang="hu-HU" sz="1200" b="1">
            <a:solidFill>
              <a:srgbClr val="00B050"/>
            </a:solidFill>
            <a:effectLst/>
            <a:latin typeface="Trebuchet MS" panose="020B0603020202020204" pitchFamily="34" charset="0"/>
            <a:ea typeface="Calibri"/>
            <a:cs typeface="Times New Roman"/>
          </a:endParaRPr>
        </a:p>
      </cdr:txBody>
    </cdr:sp>
  </cdr:relSizeAnchor>
  <cdr:relSizeAnchor xmlns:cdr="http://schemas.openxmlformats.org/drawingml/2006/chartDrawing">
    <cdr:from>
      <cdr:x>0.34811</cdr:x>
      <cdr:y>0.48675</cdr:y>
    </cdr:from>
    <cdr:to>
      <cdr:x>0.68409</cdr:x>
      <cdr:y>0.54566</cdr:y>
    </cdr:to>
    <cdr:sp macro="" textlink="">
      <cdr:nvSpPr>
        <cdr:cNvPr id="52" name="Text Box 38">
          <a:extLst xmlns:a="http://schemas.openxmlformats.org/drawingml/2006/main">
            <a:ext uri="{FF2B5EF4-FFF2-40B4-BE49-F238E27FC236}">
              <a16:creationId xmlns:a16="http://schemas.microsoft.com/office/drawing/2014/main" id="{DED22531-88B0-4FB5-9EEB-F88D9B457206}"/>
            </a:ext>
          </a:extLst>
        </cdr:cNvPr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2917826" y="2582429"/>
          <a:ext cx="2816226" cy="312507"/>
        </a:xfrm>
        <a:prstGeom xmlns:a="http://schemas.openxmlformats.org/drawingml/2006/main" prst="rect">
          <a:avLst/>
        </a:prstGeom>
        <a:solidFill xmlns:a="http://schemas.openxmlformats.org/drawingml/2006/main">
          <a:srgbClr val="FFFFFF"/>
        </a:solidFill>
        <a:ln xmlns:a="http://schemas.openxmlformats.org/drawingml/2006/main" w="9525">
          <a:solidFill>
            <a:schemeClr val="bg1">
              <a:lumMod val="100000"/>
              <a:lumOff val="0"/>
            </a:schemeClr>
          </a:solidFill>
          <a:miter lim="800000"/>
          <a:headEnd/>
          <a:tailEnd/>
        </a:ln>
      </cdr:spPr>
      <cdr:txBody>
        <a:bodyPr xmlns:a="http://schemas.openxmlformats.org/drawingml/2006/main" rot="0" vert="horz" wrap="square" lIns="91440" tIns="45720" rIns="91440" bIns="45720" anchor="t" anchorCtr="0" upright="1">
          <a:no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just">
            <a:lnSpc>
              <a:spcPct val="115000"/>
            </a:lnSpc>
            <a:spcAft>
              <a:spcPts val="750"/>
            </a:spcAft>
          </a:pPr>
          <a:r>
            <a:rPr lang="hu-HU" sz="1400">
              <a:solidFill>
                <a:srgbClr val="232157"/>
              </a:solidFill>
              <a:effectLst/>
              <a:latin typeface="Trebuchet MS"/>
              <a:ea typeface="Times New Roman"/>
            </a:rPr>
            <a:t>Közmű szolgáltatások fejlesztése</a:t>
          </a:r>
          <a:endParaRPr lang="hu-HU" sz="1200">
            <a:effectLst/>
            <a:latin typeface="Times New Roman"/>
            <a:ea typeface="Times New Roman"/>
          </a:endParaRPr>
        </a:p>
      </cdr:txBody>
    </cdr:sp>
  </cdr:relSizeAnchor>
  <cdr:relSizeAnchor xmlns:cdr="http://schemas.openxmlformats.org/drawingml/2006/chartDrawing">
    <cdr:from>
      <cdr:x>0.69773</cdr:x>
      <cdr:y>0.49023</cdr:y>
    </cdr:from>
    <cdr:to>
      <cdr:x>0.98583</cdr:x>
      <cdr:y>0.51052</cdr:y>
    </cdr:to>
    <cdr:sp macro="" textlink="">
      <cdr:nvSpPr>
        <cdr:cNvPr id="53" name="Text Box 38">
          <a:extLst xmlns:a="http://schemas.openxmlformats.org/drawingml/2006/main">
            <a:ext uri="{FF2B5EF4-FFF2-40B4-BE49-F238E27FC236}">
              <a16:creationId xmlns:a16="http://schemas.microsoft.com/office/drawing/2014/main" id="{C9C0CE68-3ECD-4BAA-B994-AAB62A3C4EFB}"/>
            </a:ext>
          </a:extLst>
        </cdr:cNvPr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5848351" y="2600883"/>
          <a:ext cx="2414895" cy="107646"/>
        </a:xfrm>
        <a:prstGeom xmlns:a="http://schemas.openxmlformats.org/drawingml/2006/main" prst="rect">
          <a:avLst/>
        </a:prstGeom>
        <a:solidFill xmlns:a="http://schemas.openxmlformats.org/drawingml/2006/main">
          <a:srgbClr val="FFFFFF"/>
        </a:solidFill>
        <a:ln xmlns:a="http://schemas.openxmlformats.org/drawingml/2006/main" w="9525">
          <a:solidFill>
            <a:schemeClr val="bg1">
              <a:lumMod val="100000"/>
              <a:lumOff val="0"/>
            </a:schemeClr>
          </a:solidFill>
          <a:miter lim="800000"/>
          <a:headEnd/>
          <a:tailEnd/>
        </a:ln>
      </cdr:spPr>
      <cdr:txBody>
        <a:bodyPr xmlns:a="http://schemas.openxmlformats.org/drawingml/2006/main" rot="0" vert="horz" wrap="square" lIns="91440" tIns="45720" rIns="91440" bIns="45720" anchor="t" anchorCtr="0" upright="1">
          <a:no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just">
            <a:lnSpc>
              <a:spcPct val="115000"/>
            </a:lnSpc>
            <a:spcAft>
              <a:spcPts val="750"/>
            </a:spcAft>
          </a:pPr>
          <a:r>
            <a:rPr lang="hu-HU" sz="1400">
              <a:solidFill>
                <a:schemeClr val="accent1"/>
              </a:solidFill>
              <a:effectLst/>
              <a:latin typeface="Trebuchet MS"/>
              <a:ea typeface="Calibri"/>
              <a:cs typeface="Times New Roman"/>
            </a:rPr>
            <a:t>Eredményesebb csődeljárás</a:t>
          </a:r>
          <a:endParaRPr lang="hu-HU" sz="1200">
            <a:solidFill>
              <a:schemeClr val="accent1"/>
            </a:solidFill>
            <a:effectLst/>
            <a:latin typeface="Times New Roman"/>
            <a:ea typeface="Times New Roman"/>
          </a:endParaRPr>
        </a:p>
      </cdr:txBody>
    </cdr:sp>
  </cdr:relSizeAnchor>
  <cdr:relSizeAnchor xmlns:cdr="http://schemas.openxmlformats.org/drawingml/2006/chartDrawing">
    <cdr:from>
      <cdr:x>0.00152</cdr:x>
      <cdr:y>0.69017</cdr:y>
    </cdr:from>
    <cdr:to>
      <cdr:x>0.29205</cdr:x>
      <cdr:y>0.75568</cdr:y>
    </cdr:to>
    <cdr:sp macro="" textlink="">
      <cdr:nvSpPr>
        <cdr:cNvPr id="54" name="Text Box 26">
          <a:extLst xmlns:a="http://schemas.openxmlformats.org/drawingml/2006/main">
            <a:ext uri="{FF2B5EF4-FFF2-40B4-BE49-F238E27FC236}">
              <a16:creationId xmlns:a16="http://schemas.microsoft.com/office/drawing/2014/main" id="{67C141CE-256A-4BED-801E-0155E00244FD}"/>
            </a:ext>
          </a:extLst>
        </cdr:cNvPr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12700" y="3661669"/>
          <a:ext cx="2435226" cy="347544"/>
        </a:xfrm>
        <a:prstGeom xmlns:a="http://schemas.openxmlformats.org/drawingml/2006/main" prst="rect">
          <a:avLst/>
        </a:prstGeom>
        <a:solidFill xmlns:a="http://schemas.openxmlformats.org/drawingml/2006/main">
          <a:srgbClr val="FFFFFF"/>
        </a:solidFill>
        <a:ln xmlns:a="http://schemas.openxmlformats.org/drawingml/2006/main" w="9525">
          <a:solidFill>
            <a:schemeClr val="bg1">
              <a:lumMod val="100000"/>
              <a:lumOff val="0"/>
            </a:schemeClr>
          </a:solidFill>
          <a:miter lim="800000"/>
          <a:headEnd/>
          <a:tailEnd/>
        </a:ln>
      </cdr:spPr>
      <cdr:txBody>
        <a:bodyPr xmlns:a="http://schemas.openxmlformats.org/drawingml/2006/main" rot="0" vert="horz" wrap="square" lIns="91440" tIns="45720" rIns="91440" bIns="45720" anchor="t" anchorCtr="0" upright="1">
          <a:no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just">
            <a:lnSpc>
              <a:spcPct val="115000"/>
            </a:lnSpc>
            <a:spcAft>
              <a:spcPts val="750"/>
            </a:spcAft>
          </a:pPr>
          <a:r>
            <a:rPr lang="hu-HU" sz="1800" b="1">
              <a:solidFill>
                <a:schemeClr val="accent6">
                  <a:lumMod val="75000"/>
                </a:schemeClr>
              </a:solidFill>
              <a:effectLst/>
              <a:latin typeface="Trebuchet MS"/>
              <a:ea typeface="Calibri"/>
              <a:cs typeface="Times New Roman"/>
            </a:rPr>
            <a:t>Felsőfokú</a:t>
          </a:r>
          <a:r>
            <a:rPr lang="hu-HU" sz="1800" b="1">
              <a:solidFill>
                <a:srgbClr val="00B050"/>
              </a:solidFill>
              <a:effectLst/>
              <a:latin typeface="Trebuchet MS"/>
              <a:ea typeface="Calibri"/>
              <a:cs typeface="Times New Roman"/>
            </a:rPr>
            <a:t> </a:t>
          </a:r>
          <a:r>
            <a:rPr lang="hu-HU" sz="1800" b="1">
              <a:solidFill>
                <a:schemeClr val="accent6">
                  <a:lumMod val="75000"/>
                </a:schemeClr>
              </a:solidFill>
              <a:effectLst/>
              <a:latin typeface="Trebuchet MS"/>
              <a:ea typeface="Calibri"/>
              <a:cs typeface="Times New Roman"/>
            </a:rPr>
            <a:t>végzettség</a:t>
          </a:r>
          <a:endParaRPr lang="hu-HU" sz="1800">
            <a:solidFill>
              <a:schemeClr val="accent6">
                <a:lumMod val="75000"/>
              </a:schemeClr>
            </a:solidFill>
            <a:effectLst/>
            <a:latin typeface="Calibri"/>
            <a:ea typeface="Calibri"/>
            <a:cs typeface="Times New Roman"/>
          </a:endParaRPr>
        </a:p>
      </cdr:txBody>
    </cdr:sp>
  </cdr:relSizeAnchor>
  <cdr:relSizeAnchor xmlns:cdr="http://schemas.openxmlformats.org/drawingml/2006/chartDrawing">
    <cdr:from>
      <cdr:x>0.48333</cdr:x>
      <cdr:y>0.91083</cdr:y>
    </cdr:from>
    <cdr:to>
      <cdr:x>0.80265</cdr:x>
      <cdr:y>0.97686</cdr:y>
    </cdr:to>
    <cdr:sp macro="" textlink="">
      <cdr:nvSpPr>
        <cdr:cNvPr id="55" name="Text Box 38">
          <a:extLst xmlns:a="http://schemas.openxmlformats.org/drawingml/2006/main">
            <a:ext uri="{FF2B5EF4-FFF2-40B4-BE49-F238E27FC236}">
              <a16:creationId xmlns:a16="http://schemas.microsoft.com/office/drawing/2014/main" id="{E60AEAA2-86B8-442B-8CC2-E4CBE6BCC1FC}"/>
            </a:ext>
          </a:extLst>
        </cdr:cNvPr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4051300" y="4832350"/>
          <a:ext cx="2676526" cy="350320"/>
        </a:xfrm>
        <a:prstGeom xmlns:a="http://schemas.openxmlformats.org/drawingml/2006/main" prst="rect">
          <a:avLst/>
        </a:prstGeom>
        <a:solidFill xmlns:a="http://schemas.openxmlformats.org/drawingml/2006/main">
          <a:srgbClr val="FFFFFF"/>
        </a:solidFill>
        <a:ln xmlns:a="http://schemas.openxmlformats.org/drawingml/2006/main" w="9525">
          <a:solidFill>
            <a:schemeClr val="bg1">
              <a:lumMod val="100000"/>
              <a:lumOff val="0"/>
            </a:schemeClr>
          </a:solidFill>
          <a:miter lim="800000"/>
          <a:headEnd/>
          <a:tailEnd/>
        </a:ln>
      </cdr:spPr>
      <cdr:txBody>
        <a:bodyPr xmlns:a="http://schemas.openxmlformats.org/drawingml/2006/main" rot="0" vert="horz" wrap="square" lIns="91440" tIns="45720" rIns="91440" bIns="45720" anchor="t" anchorCtr="0" upright="1">
          <a:no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just">
            <a:lnSpc>
              <a:spcPct val="115000"/>
            </a:lnSpc>
            <a:spcAft>
              <a:spcPts val="750"/>
            </a:spcAft>
          </a:pPr>
          <a:r>
            <a:rPr lang="hu-HU" sz="1400" b="1">
              <a:solidFill>
                <a:srgbClr val="00B050"/>
              </a:solidFill>
              <a:effectLst/>
              <a:latin typeface="Trebuchet MS" panose="020B0603020202020204" pitchFamily="34" charset="0"/>
              <a:ea typeface="Times New Roman"/>
            </a:rPr>
            <a:t>Nemteljesítő hitelállomány</a:t>
          </a: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FAD04C5-D136-4D79-A541-B625D53F2D9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6058" cy="49841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A19E0A9-B1B4-4AD6-AFAC-621AA935D94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0530" y="1"/>
            <a:ext cx="2946058" cy="49841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71B34B-A42B-4291-9BF8-4A9BCA9E91E5}" type="datetimeFigureOut">
              <a:rPr lang="hu-HU" smtClean="0"/>
              <a:t>2018. 03. 06.</a:t>
            </a:fld>
            <a:endParaRPr lang="hu-HU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0995EF4-76E0-4BEB-873B-6D6CC949AFF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8220"/>
            <a:ext cx="2946058" cy="49841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AC967D0-62D7-4D1D-9EB9-F41867EC894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0530" y="9428220"/>
            <a:ext cx="2946058" cy="49841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916425-0F97-4B58-8C21-60AA88432466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09740470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6058" cy="49841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530" y="1"/>
            <a:ext cx="2946058" cy="49841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D67F2B-038B-4FD7-A108-372C73E9D430}" type="datetimeFigureOut">
              <a:rPr lang="hu-HU" smtClean="0"/>
              <a:t>2018. 03. 06.</a:t>
            </a:fld>
            <a:endParaRPr lang="hu-H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39838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42" y="4777862"/>
            <a:ext cx="5438792" cy="390852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220"/>
            <a:ext cx="2946058" cy="49841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530" y="9428220"/>
            <a:ext cx="2946058" cy="49841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C02000-2C63-4B74-BDEC-35625786B853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8297139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>
          <a:xfrm>
            <a:off x="422275" y="1239838"/>
            <a:ext cx="5953125" cy="3349625"/>
          </a:xfrm>
        </p:spPr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E6176FD-5602-4B79-B069-B36BD1680ECD}" type="slidenum">
              <a:rPr lang="hu-HU" smtClean="0"/>
              <a:pPr>
                <a:defRPr/>
              </a:pPr>
              <a:t>4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0453429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>
          <a:xfrm>
            <a:off x="422275" y="1239838"/>
            <a:ext cx="5953125" cy="3349625"/>
          </a:xfrm>
        </p:spPr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E6176FD-5602-4B79-B069-B36BD1680ECD}" type="slidenum">
              <a:rPr lang="hu-HU" smtClean="0"/>
              <a:pPr>
                <a:defRPr/>
              </a:pPr>
              <a:t>5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8486395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22275" y="1239838"/>
            <a:ext cx="5953125" cy="33496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hu-H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E6176FD-5602-4B79-B069-B36BD1680ECD}" type="slidenum">
              <a:rPr lang="hu-HU" smtClean="0"/>
              <a:pPr>
                <a:defRPr/>
              </a:pPr>
              <a:t>6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1529351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6B9DA0-ECE5-4461-B3B7-995871D1E049}" type="slidenum">
              <a:rPr lang="hu-HU" smtClean="0"/>
              <a:t>7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0515414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>
          <a:xfrm>
            <a:off x="422275" y="1239838"/>
            <a:ext cx="5953125" cy="3349625"/>
          </a:xfrm>
        </p:spPr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E6176FD-5602-4B79-B069-B36BD1680ECD}" type="slidenum">
              <a:rPr lang="hu-HU" smtClean="0"/>
              <a:pPr>
                <a:defRPr/>
              </a:pPr>
              <a:t>8</a:t>
            </a:fld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3741816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22275" y="1239838"/>
            <a:ext cx="5953125" cy="3349625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7" name="Jegyzetek hely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hu-HU" altLang="hu-HU" dirty="0"/>
          </a:p>
        </p:txBody>
      </p:sp>
      <p:sp>
        <p:nvSpPr>
          <p:cNvPr id="38916" name="Dia számának hely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4DFE67DC-D93C-43B7-B953-DAC4F09F4400}" type="slidenum">
              <a:rPr lang="hu-HU" altLang="hu-HU">
                <a:solidFill>
                  <a:prstClr val="black"/>
                </a:solidFill>
                <a:latin typeface="Trebuchet MS" panose="020B0603020202020204" pitchFamily="34" charset="0"/>
              </a:rPr>
              <a:pPr eaLnBrk="1" hangingPunct="1"/>
              <a:t>10</a:t>
            </a:fld>
            <a:endParaRPr lang="hu-HU" altLang="hu-HU">
              <a:solidFill>
                <a:prstClr val="black"/>
              </a:solidFill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33369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22275" y="1239838"/>
            <a:ext cx="5953125" cy="33496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E6176FD-5602-4B79-B069-B36BD1680ECD}" type="slidenum">
              <a:rPr lang="hu-HU" smtClean="0"/>
              <a:pPr>
                <a:defRPr/>
              </a:pPr>
              <a:t>12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9820563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>
          <a:xfrm>
            <a:off x="-2020888" y="1809750"/>
            <a:ext cx="8696326" cy="4892675"/>
          </a:xfrm>
        </p:spPr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E6176FD-5602-4B79-B069-B36BD1680ECD}" type="slidenum">
              <a:rPr kumimoji="0" lang="hu-H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hu-H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34226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>
          <a:xfrm>
            <a:off x="-2020888" y="1809750"/>
            <a:ext cx="8696326" cy="4892675"/>
          </a:xfrm>
        </p:spPr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E6176FD-5602-4B79-B069-B36BD1680ECD}" type="slidenum">
              <a:rPr lang="hu-HU" smtClean="0"/>
              <a:pPr>
                <a:defRPr/>
              </a:pPr>
              <a:t>17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6672057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>
          <a:xfrm>
            <a:off x="422275" y="1239838"/>
            <a:ext cx="5953125" cy="3349625"/>
          </a:xfrm>
        </p:spPr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E6176FD-5602-4B79-B069-B36BD1680ECD}" type="slidenum">
              <a:rPr lang="hu-HU" smtClean="0"/>
              <a:pPr>
                <a:defRPr/>
              </a:pPr>
              <a:t>22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5410605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2.png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zöveg helye 13">
            <a:extLst>
              <a:ext uri="{FF2B5EF4-FFF2-40B4-BE49-F238E27FC236}">
                <a16:creationId xmlns:a16="http://schemas.microsoft.com/office/drawing/2014/main" id="{E1E54AF7-9CFA-45CB-9750-29AB45291CF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101372" y="400113"/>
            <a:ext cx="4710877" cy="369332"/>
          </a:xfrm>
          <a:noFill/>
        </p:spPr>
        <p:txBody>
          <a:bodyPr wrap="square" rtlCol="0">
            <a:spAutoFit/>
          </a:bodyPr>
          <a:lstStyle>
            <a:lvl1pPr algn="r">
              <a:defRPr lang="hu-HU" sz="2000" spc="150" baseline="0" dirty="0" smtClean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 defTabSz="457200"/>
            <a:r>
              <a:rPr lang="hu-HU" dirty="0"/>
              <a:t>Konferencia | 2018</a:t>
            </a:r>
          </a:p>
        </p:txBody>
      </p:sp>
      <p:sp>
        <p:nvSpPr>
          <p:cNvPr id="4" name="Téglalap 3">
            <a:extLst>
              <a:ext uri="{FF2B5EF4-FFF2-40B4-BE49-F238E27FC236}">
                <a16:creationId xmlns:a16="http://schemas.microsoft.com/office/drawing/2014/main" id="{1EFD92E4-2321-49E5-AEED-0D4F061F923D}"/>
              </a:ext>
            </a:extLst>
          </p:cNvPr>
          <p:cNvSpPr/>
          <p:nvPr/>
        </p:nvSpPr>
        <p:spPr>
          <a:xfrm>
            <a:off x="0" y="1079505"/>
            <a:ext cx="12192000" cy="5778499"/>
          </a:xfrm>
          <a:prstGeom prst="rect">
            <a:avLst/>
          </a:prstGeom>
          <a:gradFill flip="none" rotWithShape="1">
            <a:gsLst>
              <a:gs pos="6000">
                <a:schemeClr val="tx2"/>
              </a:gs>
              <a:gs pos="100000">
                <a:schemeClr val="tx2">
                  <a:lumMod val="75000"/>
                  <a:lumOff val="25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sz="1800"/>
          </a:p>
        </p:txBody>
      </p:sp>
      <p:sp>
        <p:nvSpPr>
          <p:cNvPr id="2" name="Cím 1">
            <a:extLst>
              <a:ext uri="{FF2B5EF4-FFF2-40B4-BE49-F238E27FC236}">
                <a16:creationId xmlns:a16="http://schemas.microsoft.com/office/drawing/2014/main" id="{398923B4-BAF4-482B-8B9E-42943A59C2D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54183" y="2211574"/>
            <a:ext cx="11083636" cy="2098808"/>
          </a:xfrm>
          <a:noFill/>
        </p:spPr>
        <p:txBody>
          <a:bodyPr wrap="square" bIns="108000" rtlCol="0" anchor="b">
            <a:noAutofit/>
          </a:bodyPr>
          <a:lstStyle>
            <a:lvl1pPr algn="ctr">
              <a:lnSpc>
                <a:spcPct val="100000"/>
              </a:lnSpc>
              <a:defRPr lang="hu-HU" sz="4800" cap="all" spc="3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algn="ctr" defTabSz="457200"/>
            <a:r>
              <a:rPr lang="hu-HU" dirty="0" err="1"/>
              <a:t>MintacíM</a:t>
            </a:r>
            <a:r>
              <a:rPr lang="hu-HU" dirty="0"/>
              <a:t> szerkesztése</a:t>
            </a:r>
          </a:p>
        </p:txBody>
      </p:sp>
      <p:pic>
        <p:nvPicPr>
          <p:cNvPr id="5" name="Kép 4">
            <a:extLst>
              <a:ext uri="{FF2B5EF4-FFF2-40B4-BE49-F238E27FC236}">
                <a16:creationId xmlns:a16="http://schemas.microsoft.com/office/drawing/2014/main" id="{AA4D6964-545F-4255-BA13-25E11882AE9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256"/>
          <a:stretch/>
        </p:blipFill>
        <p:spPr>
          <a:xfrm rot="5400000">
            <a:off x="5092101" y="2517211"/>
            <a:ext cx="1944000" cy="5608800"/>
          </a:xfrm>
          <a:prstGeom prst="rect">
            <a:avLst/>
          </a:prstGeom>
        </p:spPr>
      </p:pic>
      <p:sp>
        <p:nvSpPr>
          <p:cNvPr id="9" name="Ellipszis 8">
            <a:extLst>
              <a:ext uri="{FF2B5EF4-FFF2-40B4-BE49-F238E27FC236}">
                <a16:creationId xmlns:a16="http://schemas.microsoft.com/office/drawing/2014/main" id="{AA33C856-AF1F-46C6-9B70-74729FEF45F9}"/>
              </a:ext>
            </a:extLst>
          </p:cNvPr>
          <p:cNvSpPr>
            <a:spLocks noChangeAspect="1"/>
          </p:cNvSpPr>
          <p:nvPr/>
        </p:nvSpPr>
        <p:spPr>
          <a:xfrm>
            <a:off x="5357620" y="340777"/>
            <a:ext cx="1476765" cy="1476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sz="1800"/>
          </a:p>
        </p:txBody>
      </p:sp>
      <p:pic>
        <p:nvPicPr>
          <p:cNvPr id="10" name="Kép 9">
            <a:extLst>
              <a:ext uri="{FF2B5EF4-FFF2-40B4-BE49-F238E27FC236}">
                <a16:creationId xmlns:a16="http://schemas.microsoft.com/office/drawing/2014/main" id="{71331AB2-7940-43C6-9BAE-8B631746061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79" t="13826" r="24393" b="13968"/>
          <a:stretch/>
        </p:blipFill>
        <p:spPr>
          <a:xfrm>
            <a:off x="5463779" y="445740"/>
            <a:ext cx="1264444" cy="1266826"/>
          </a:xfrm>
          <a:prstGeom prst="rect">
            <a:avLst/>
          </a:prstGeom>
        </p:spPr>
      </p:pic>
      <p:cxnSp>
        <p:nvCxnSpPr>
          <p:cNvPr id="11" name="Egyenes összekötő 10">
            <a:extLst>
              <a:ext uri="{FF2B5EF4-FFF2-40B4-BE49-F238E27FC236}">
                <a16:creationId xmlns:a16="http://schemas.microsoft.com/office/drawing/2014/main" id="{8F540EF5-DEC4-4616-91D5-F7ED154C603B}"/>
              </a:ext>
            </a:extLst>
          </p:cNvPr>
          <p:cNvCxnSpPr>
            <a:cxnSpLocks/>
          </p:cNvCxnSpPr>
          <p:nvPr/>
        </p:nvCxnSpPr>
        <p:spPr>
          <a:xfrm>
            <a:off x="1480461" y="4325373"/>
            <a:ext cx="9027887" cy="0"/>
          </a:xfrm>
          <a:prstGeom prst="line">
            <a:avLst/>
          </a:prstGeom>
          <a:ln>
            <a:gradFill>
              <a:gsLst>
                <a:gs pos="27000">
                  <a:schemeClr val="bg1"/>
                </a:gs>
                <a:gs pos="0">
                  <a:schemeClr val="bg1">
                    <a:alpha val="0"/>
                  </a:schemeClr>
                </a:gs>
                <a:gs pos="7700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Szöveg helye 13">
            <a:extLst>
              <a:ext uri="{FF2B5EF4-FFF2-40B4-BE49-F238E27FC236}">
                <a16:creationId xmlns:a16="http://schemas.microsoft.com/office/drawing/2014/main" id="{F6EF56F0-9022-4FBA-AE45-DAF024E4576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5820" y="400113"/>
            <a:ext cx="4710877" cy="369332"/>
          </a:xfrm>
          <a:noFill/>
        </p:spPr>
        <p:txBody>
          <a:bodyPr wrap="square" rtlCol="0">
            <a:spAutoFit/>
          </a:bodyPr>
          <a:lstStyle>
            <a:lvl1pPr>
              <a:defRPr lang="hu-HU" sz="2000" spc="150" baseline="0" dirty="0" smtClean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 defTabSz="457200"/>
            <a:r>
              <a:rPr lang="hu-HU" dirty="0"/>
              <a:t>Előadó Neve | titulusa</a:t>
            </a:r>
          </a:p>
        </p:txBody>
      </p:sp>
    </p:spTree>
    <p:extLst>
      <p:ext uri="{BB962C8B-B14F-4D97-AF65-F5344CB8AC3E}">
        <p14:creationId xmlns:p14="http://schemas.microsoft.com/office/powerpoint/2010/main" val="28882998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ejezet 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églalap 11">
            <a:extLst>
              <a:ext uri="{FF2B5EF4-FFF2-40B4-BE49-F238E27FC236}">
                <a16:creationId xmlns:a16="http://schemas.microsoft.com/office/drawing/2014/main" id="{B9832036-2788-4622-A64B-17EA6B541E33}"/>
              </a:ext>
            </a:extLst>
          </p:cNvPr>
          <p:cNvSpPr/>
          <p:nvPr/>
        </p:nvSpPr>
        <p:spPr>
          <a:xfrm>
            <a:off x="3" y="1"/>
            <a:ext cx="1866900" cy="6858000"/>
          </a:xfrm>
          <a:prstGeom prst="rect">
            <a:avLst/>
          </a:prstGeom>
          <a:gradFill>
            <a:gsLst>
              <a:gs pos="0">
                <a:srgbClr val="143777"/>
              </a:gs>
              <a:gs pos="100000">
                <a:schemeClr val="tx2">
                  <a:lumMod val="75000"/>
                  <a:lumOff val="25000"/>
                </a:schemeClr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sz="1800"/>
          </a:p>
        </p:txBody>
      </p:sp>
      <p:pic>
        <p:nvPicPr>
          <p:cNvPr id="13" name="Kép 12">
            <a:extLst>
              <a:ext uri="{FF2B5EF4-FFF2-40B4-BE49-F238E27FC236}">
                <a16:creationId xmlns:a16="http://schemas.microsoft.com/office/drawing/2014/main" id="{5746DDF3-1237-4ABC-BE9B-40E07F65220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" t="13954" r="50075" b="15166"/>
          <a:stretch/>
        </p:blipFill>
        <p:spPr>
          <a:xfrm>
            <a:off x="7516919" y="0"/>
            <a:ext cx="4663644" cy="6858000"/>
          </a:xfrm>
          <a:prstGeom prst="rect">
            <a:avLst/>
          </a:prstGeom>
        </p:spPr>
      </p:pic>
      <p:sp>
        <p:nvSpPr>
          <p:cNvPr id="16" name="Téglalap 15">
            <a:extLst>
              <a:ext uri="{FF2B5EF4-FFF2-40B4-BE49-F238E27FC236}">
                <a16:creationId xmlns:a16="http://schemas.microsoft.com/office/drawing/2014/main" id="{C5E54EA3-5DA1-484C-86ED-D48C079F35EE}"/>
              </a:ext>
            </a:extLst>
          </p:cNvPr>
          <p:cNvSpPr>
            <a:spLocks noChangeAspect="1"/>
          </p:cNvSpPr>
          <p:nvPr/>
        </p:nvSpPr>
        <p:spPr>
          <a:xfrm>
            <a:off x="7516919" y="-1"/>
            <a:ext cx="4675084" cy="6858001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99000">
                <a:schemeClr val="bg1">
                  <a:alpha val="0"/>
                </a:schemeClr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sz="1800"/>
          </a:p>
        </p:txBody>
      </p:sp>
      <p:pic>
        <p:nvPicPr>
          <p:cNvPr id="17" name="Kép 16">
            <a:extLst>
              <a:ext uri="{FF2B5EF4-FFF2-40B4-BE49-F238E27FC236}">
                <a16:creationId xmlns:a16="http://schemas.microsoft.com/office/drawing/2014/main" id="{66325AB9-9CA1-4E78-B77C-07464C8D653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256"/>
          <a:stretch/>
        </p:blipFill>
        <p:spPr>
          <a:xfrm>
            <a:off x="11443" y="1129644"/>
            <a:ext cx="2349495" cy="4786769"/>
          </a:xfrm>
          <a:prstGeom prst="rect">
            <a:avLst/>
          </a:prstGeom>
        </p:spPr>
      </p:pic>
      <p:grpSp>
        <p:nvGrpSpPr>
          <p:cNvPr id="19" name="Csoportba foglalás 18">
            <a:extLst>
              <a:ext uri="{FF2B5EF4-FFF2-40B4-BE49-F238E27FC236}">
                <a16:creationId xmlns:a16="http://schemas.microsoft.com/office/drawing/2014/main" id="{66886066-0B97-4559-8618-6491EACA3C73}"/>
              </a:ext>
            </a:extLst>
          </p:cNvPr>
          <p:cNvGrpSpPr>
            <a:grpSpLocks noChangeAspect="1"/>
          </p:cNvGrpSpPr>
          <p:nvPr/>
        </p:nvGrpSpPr>
        <p:grpSpPr>
          <a:xfrm>
            <a:off x="1125572" y="2690621"/>
            <a:ext cx="1476765" cy="1476765"/>
            <a:chOff x="5357618" y="340771"/>
            <a:chExt cx="1476765" cy="1476765"/>
          </a:xfrm>
        </p:grpSpPr>
        <p:sp>
          <p:nvSpPr>
            <p:cNvPr id="20" name="Ellipszis 19">
              <a:extLst>
                <a:ext uri="{FF2B5EF4-FFF2-40B4-BE49-F238E27FC236}">
                  <a16:creationId xmlns:a16="http://schemas.microsoft.com/office/drawing/2014/main" id="{125992F2-75F4-4B01-B8B9-F6DB0135340D}"/>
                </a:ext>
              </a:extLst>
            </p:cNvPr>
            <p:cNvSpPr/>
            <p:nvPr/>
          </p:nvSpPr>
          <p:spPr>
            <a:xfrm>
              <a:off x="5357618" y="340771"/>
              <a:ext cx="1476765" cy="147676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1800"/>
            </a:p>
          </p:txBody>
        </p:sp>
        <p:pic>
          <p:nvPicPr>
            <p:cNvPr id="21" name="Kép 20">
              <a:extLst>
                <a:ext uri="{FF2B5EF4-FFF2-40B4-BE49-F238E27FC236}">
                  <a16:creationId xmlns:a16="http://schemas.microsoft.com/office/drawing/2014/main" id="{FC147930-A5FF-486A-9AD1-6662003187C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679" t="13826" r="24393" b="13968"/>
            <a:stretch/>
          </p:blipFill>
          <p:spPr>
            <a:xfrm>
              <a:off x="5463778" y="445740"/>
              <a:ext cx="1264444" cy="1266826"/>
            </a:xfrm>
            <a:prstGeom prst="rect">
              <a:avLst/>
            </a:prstGeom>
          </p:spPr>
        </p:pic>
      </p:grpSp>
      <p:sp>
        <p:nvSpPr>
          <p:cNvPr id="3" name="Cím 2">
            <a:extLst>
              <a:ext uri="{FF2B5EF4-FFF2-40B4-BE49-F238E27FC236}">
                <a16:creationId xmlns:a16="http://schemas.microsoft.com/office/drawing/2014/main" id="{35A37BE2-9DE4-465D-8D3E-B086EDC1E8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81032" y="2608033"/>
            <a:ext cx="6644488" cy="1581972"/>
          </a:xfrm>
          <a:noFill/>
        </p:spPr>
        <p:txBody>
          <a:bodyPr wrap="square" rtlCol="0" anchor="ctr">
            <a:spAutoFit/>
          </a:bodyPr>
          <a:lstStyle>
            <a:lvl1pPr>
              <a:lnSpc>
                <a:spcPct val="110000"/>
              </a:lnSpc>
              <a:defRPr lang="hu-HU" sz="4400" cap="all" spc="3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defTabSz="457200"/>
            <a:r>
              <a:rPr lang="en-US"/>
              <a:t>Click to edit Master title style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2359714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örzs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églalap 10">
            <a:extLst>
              <a:ext uri="{FF2B5EF4-FFF2-40B4-BE49-F238E27FC236}">
                <a16:creationId xmlns:a16="http://schemas.microsoft.com/office/drawing/2014/main" id="{9BA93E46-E304-457C-B4E5-97307FE0451E}"/>
              </a:ext>
            </a:extLst>
          </p:cNvPr>
          <p:cNvSpPr/>
          <p:nvPr/>
        </p:nvSpPr>
        <p:spPr>
          <a:xfrm flipV="1">
            <a:off x="7670400" y="-7370"/>
            <a:ext cx="4521600" cy="6048235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75000"/>
                  <a:lumOff val="25000"/>
                </a:schemeClr>
              </a:gs>
              <a:gs pos="100000">
                <a:schemeClr val="tx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sz="1800"/>
          </a:p>
        </p:txBody>
      </p:sp>
      <p:sp>
        <p:nvSpPr>
          <p:cNvPr id="10" name="Téglalap 9">
            <a:extLst>
              <a:ext uri="{FF2B5EF4-FFF2-40B4-BE49-F238E27FC236}">
                <a16:creationId xmlns:a16="http://schemas.microsoft.com/office/drawing/2014/main" id="{243A6DB6-4204-4902-B048-54DA76673F9E}"/>
              </a:ext>
            </a:extLst>
          </p:cNvPr>
          <p:cNvSpPr/>
          <p:nvPr/>
        </p:nvSpPr>
        <p:spPr>
          <a:xfrm>
            <a:off x="7670403" y="6119730"/>
            <a:ext cx="4522172" cy="73827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sz="1800"/>
          </a:p>
        </p:txBody>
      </p:sp>
      <p:grpSp>
        <p:nvGrpSpPr>
          <p:cNvPr id="14" name="Csoportba foglalás 13">
            <a:extLst>
              <a:ext uri="{FF2B5EF4-FFF2-40B4-BE49-F238E27FC236}">
                <a16:creationId xmlns:a16="http://schemas.microsoft.com/office/drawing/2014/main" id="{A73733A7-BC48-41D0-9658-8E944D3C9A7C}"/>
              </a:ext>
            </a:extLst>
          </p:cNvPr>
          <p:cNvGrpSpPr>
            <a:grpSpLocks noChangeAspect="1"/>
          </p:cNvGrpSpPr>
          <p:nvPr/>
        </p:nvGrpSpPr>
        <p:grpSpPr>
          <a:xfrm>
            <a:off x="10858339" y="5524207"/>
            <a:ext cx="1109516" cy="1109516"/>
            <a:chOff x="5357618" y="340771"/>
            <a:chExt cx="1476765" cy="1476765"/>
          </a:xfrm>
        </p:grpSpPr>
        <p:sp>
          <p:nvSpPr>
            <p:cNvPr id="15" name="Ellipszis 14">
              <a:extLst>
                <a:ext uri="{FF2B5EF4-FFF2-40B4-BE49-F238E27FC236}">
                  <a16:creationId xmlns:a16="http://schemas.microsoft.com/office/drawing/2014/main" id="{EBC2CD10-E2E6-48D0-942A-D28B40FE680A}"/>
                </a:ext>
              </a:extLst>
            </p:cNvPr>
            <p:cNvSpPr/>
            <p:nvPr/>
          </p:nvSpPr>
          <p:spPr>
            <a:xfrm>
              <a:off x="5357618" y="340771"/>
              <a:ext cx="1476765" cy="147676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1800"/>
            </a:p>
          </p:txBody>
        </p:sp>
        <p:pic>
          <p:nvPicPr>
            <p:cNvPr id="18" name="Kép 17">
              <a:extLst>
                <a:ext uri="{FF2B5EF4-FFF2-40B4-BE49-F238E27FC236}">
                  <a16:creationId xmlns:a16="http://schemas.microsoft.com/office/drawing/2014/main" id="{30D1A582-F69D-427D-B8FD-8CE43B7D26C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679" t="13826" r="24393" b="13968"/>
            <a:stretch/>
          </p:blipFill>
          <p:spPr>
            <a:xfrm>
              <a:off x="5463778" y="445740"/>
              <a:ext cx="1264444" cy="1266826"/>
            </a:xfrm>
            <a:prstGeom prst="rect">
              <a:avLst/>
            </a:prstGeom>
          </p:spPr>
        </p:pic>
      </p:grpSp>
      <p:pic>
        <p:nvPicPr>
          <p:cNvPr id="27" name="Kép 26">
            <a:extLst>
              <a:ext uri="{FF2B5EF4-FFF2-40B4-BE49-F238E27FC236}">
                <a16:creationId xmlns:a16="http://schemas.microsoft.com/office/drawing/2014/main" id="{C9E3E7CF-F49B-4DF1-899B-52D5E5BE382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" t="7806" r="50075" b="9197"/>
          <a:stretch/>
        </p:blipFill>
        <p:spPr>
          <a:xfrm rot="5400000">
            <a:off x="9540790" y="5597399"/>
            <a:ext cx="781401" cy="1742439"/>
          </a:xfrm>
          <a:prstGeom prst="rect">
            <a:avLst/>
          </a:prstGeom>
        </p:spPr>
      </p:pic>
      <p:sp>
        <p:nvSpPr>
          <p:cNvPr id="34" name="Szöveg helye 5">
            <a:extLst>
              <a:ext uri="{FF2B5EF4-FFF2-40B4-BE49-F238E27FC236}">
                <a16:creationId xmlns:a16="http://schemas.microsoft.com/office/drawing/2014/main" id="{5F68BAB5-5532-4BA2-8038-9B1D7E192D8D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03719" y="5815712"/>
            <a:ext cx="6046788" cy="444979"/>
          </a:xfrm>
        </p:spPr>
        <p:txBody>
          <a:bodyPr anchor="ctr">
            <a:normAutofit/>
          </a:bodyPr>
          <a:lstStyle>
            <a:lvl1pPr algn="ctr">
              <a:defRPr sz="2400" cap="all" spc="150" baseline="0"/>
            </a:lvl1pPr>
          </a:lstStyle>
          <a:p>
            <a:pPr lvl="0"/>
            <a:r>
              <a:rPr lang="hu-HU" dirty="0"/>
              <a:t>Ábra / Diagram címe </a:t>
            </a:r>
          </a:p>
        </p:txBody>
      </p:sp>
      <p:sp>
        <p:nvSpPr>
          <p:cNvPr id="35" name="Szöveg helye 5">
            <a:extLst>
              <a:ext uri="{FF2B5EF4-FFF2-40B4-BE49-F238E27FC236}">
                <a16:creationId xmlns:a16="http://schemas.microsoft.com/office/drawing/2014/main" id="{9B0AF1A9-4B64-41F9-8F5C-9A183150A763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03719" y="6282022"/>
            <a:ext cx="6046788" cy="444979"/>
          </a:xfrm>
        </p:spPr>
        <p:txBody>
          <a:bodyPr anchor="ctr">
            <a:normAutofit/>
          </a:bodyPr>
          <a:lstStyle>
            <a:lvl1pPr algn="ctr">
              <a:defRPr sz="1800" cap="none" spc="150" baseline="0"/>
            </a:lvl1pPr>
          </a:lstStyle>
          <a:p>
            <a:pPr lvl="0"/>
            <a:r>
              <a:rPr lang="hu-HU" dirty="0"/>
              <a:t>Az ábra alcíme, évszám, korcsoport, egyéb</a:t>
            </a:r>
          </a:p>
        </p:txBody>
      </p:sp>
      <p:sp>
        <p:nvSpPr>
          <p:cNvPr id="36" name="Tartalom helye 3">
            <a:extLst>
              <a:ext uri="{FF2B5EF4-FFF2-40B4-BE49-F238E27FC236}">
                <a16:creationId xmlns:a16="http://schemas.microsoft.com/office/drawing/2014/main" id="{8849E124-05C5-421B-9E40-EA89F2E23D02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803913" y="365129"/>
            <a:ext cx="6046595" cy="5193842"/>
          </a:xfrm>
        </p:spPr>
        <p:txBody>
          <a:bodyPr anchor="ctr"/>
          <a:lstStyle>
            <a:lvl1pPr algn="ctr">
              <a:defRPr/>
            </a:lvl1pPr>
          </a:lstStyle>
          <a:p>
            <a:pPr lvl="0"/>
            <a:r>
              <a:rPr lang="hu-HU" dirty="0"/>
              <a:t>Ábra / diagram</a:t>
            </a:r>
          </a:p>
        </p:txBody>
      </p:sp>
      <p:sp>
        <p:nvSpPr>
          <p:cNvPr id="37" name="Szöveg helye 7">
            <a:extLst>
              <a:ext uri="{FF2B5EF4-FFF2-40B4-BE49-F238E27FC236}">
                <a16:creationId xmlns:a16="http://schemas.microsoft.com/office/drawing/2014/main" id="{02C34324-1D62-4033-965F-F0EE61C2802C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7972243" y="1880323"/>
            <a:ext cx="3960000" cy="3717670"/>
          </a:xfrm>
        </p:spPr>
        <p:txBody>
          <a:bodyPr>
            <a:normAutofit/>
          </a:bodyPr>
          <a:lstStyle>
            <a:lvl1pPr>
              <a:lnSpc>
                <a:spcPct val="120000"/>
              </a:lnSpc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hu-HU" dirty="0"/>
              <a:t>Az ábrához tartozó magyarázat hosszabb kifejtése, egy vagy több mondatban, hivatkozások, megjegyzések helye…</a:t>
            </a:r>
          </a:p>
        </p:txBody>
      </p:sp>
      <p:sp>
        <p:nvSpPr>
          <p:cNvPr id="38" name="Cím 8">
            <a:extLst>
              <a:ext uri="{FF2B5EF4-FFF2-40B4-BE49-F238E27FC236}">
                <a16:creationId xmlns:a16="http://schemas.microsoft.com/office/drawing/2014/main" id="{5DC3556C-9858-4CD8-AC57-BA798C8A3D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72243" y="365129"/>
            <a:ext cx="3960000" cy="1325563"/>
          </a:xfrm>
          <a:ln>
            <a:gradFill flip="none" rotWithShape="1">
              <a:gsLst>
                <a:gs pos="1000">
                  <a:schemeClr val="accent1">
                    <a:lumMod val="5000"/>
                    <a:lumOff val="95000"/>
                  </a:schemeClr>
                </a:gs>
                <a:gs pos="1000">
                  <a:schemeClr val="bg1">
                    <a:alpha val="0"/>
                  </a:schemeClr>
                </a:gs>
              </a:gsLst>
              <a:lin ang="16200000" scaled="0"/>
              <a:tileRect/>
            </a:gradFill>
          </a:ln>
        </p:spPr>
        <p:txBody>
          <a:bodyPr bIns="144000" anchor="b"/>
          <a:lstStyle>
            <a:lvl1pPr>
              <a:lnSpc>
                <a:spcPct val="120000"/>
              </a:lnSpc>
              <a:defRPr cap="all" spc="1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hu-HU" dirty="0"/>
          </a:p>
        </p:txBody>
      </p:sp>
      <p:sp>
        <p:nvSpPr>
          <p:cNvPr id="39" name="Szöveg helye 2">
            <a:extLst>
              <a:ext uri="{FF2B5EF4-FFF2-40B4-BE49-F238E27FC236}">
                <a16:creationId xmlns:a16="http://schemas.microsoft.com/office/drawing/2014/main" id="{39C7282D-11A0-4434-A196-D66513CD3977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925025" y="6316642"/>
            <a:ext cx="3969579" cy="369333"/>
          </a:xfrm>
        </p:spPr>
        <p:txBody>
          <a:bodyPr anchor="ctr">
            <a:noAutofit/>
          </a:bodyPr>
          <a:lstStyle>
            <a:lvl1pPr algn="l">
              <a:spcBef>
                <a:spcPts val="0"/>
              </a:spcBef>
              <a:defRPr sz="1800"/>
            </a:lvl1pPr>
          </a:lstStyle>
          <a:p>
            <a:pPr lvl="0"/>
            <a:r>
              <a:rPr lang="hu-HU" dirty="0"/>
              <a:t>Forrás | MNB</a:t>
            </a:r>
          </a:p>
        </p:txBody>
      </p:sp>
    </p:spTree>
    <p:extLst>
      <p:ext uri="{BB962C8B-B14F-4D97-AF65-F5344CB8AC3E}">
        <p14:creationId xmlns:p14="http://schemas.microsoft.com/office/powerpoint/2010/main" val="16757273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örzsdia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églalap 10">
            <a:extLst>
              <a:ext uri="{FF2B5EF4-FFF2-40B4-BE49-F238E27FC236}">
                <a16:creationId xmlns:a16="http://schemas.microsoft.com/office/drawing/2014/main" id="{9BA93E46-E304-457C-B4E5-97307FE0451E}"/>
              </a:ext>
            </a:extLst>
          </p:cNvPr>
          <p:cNvSpPr/>
          <p:nvPr/>
        </p:nvSpPr>
        <p:spPr>
          <a:xfrm flipV="1">
            <a:off x="0" y="-7370"/>
            <a:ext cx="4521600" cy="6048235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75000"/>
                  <a:lumOff val="25000"/>
                </a:schemeClr>
              </a:gs>
              <a:gs pos="100000">
                <a:schemeClr val="tx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sz="1800"/>
          </a:p>
        </p:txBody>
      </p:sp>
      <p:sp>
        <p:nvSpPr>
          <p:cNvPr id="10" name="Téglalap 9">
            <a:extLst>
              <a:ext uri="{FF2B5EF4-FFF2-40B4-BE49-F238E27FC236}">
                <a16:creationId xmlns:a16="http://schemas.microsoft.com/office/drawing/2014/main" id="{243A6DB6-4204-4902-B048-54DA76673F9E}"/>
              </a:ext>
            </a:extLst>
          </p:cNvPr>
          <p:cNvSpPr/>
          <p:nvPr/>
        </p:nvSpPr>
        <p:spPr>
          <a:xfrm>
            <a:off x="3" y="6119730"/>
            <a:ext cx="4522172" cy="73827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sz="1800"/>
          </a:p>
        </p:txBody>
      </p:sp>
      <p:grpSp>
        <p:nvGrpSpPr>
          <p:cNvPr id="14" name="Csoportba foglalás 13">
            <a:extLst>
              <a:ext uri="{FF2B5EF4-FFF2-40B4-BE49-F238E27FC236}">
                <a16:creationId xmlns:a16="http://schemas.microsoft.com/office/drawing/2014/main" id="{A73733A7-BC48-41D0-9658-8E944D3C9A7C}"/>
              </a:ext>
            </a:extLst>
          </p:cNvPr>
          <p:cNvGrpSpPr>
            <a:grpSpLocks noChangeAspect="1"/>
          </p:cNvGrpSpPr>
          <p:nvPr/>
        </p:nvGrpSpPr>
        <p:grpSpPr>
          <a:xfrm>
            <a:off x="279667" y="5524207"/>
            <a:ext cx="1109516" cy="1109516"/>
            <a:chOff x="5357618" y="340771"/>
            <a:chExt cx="1476765" cy="1476765"/>
          </a:xfrm>
        </p:grpSpPr>
        <p:sp>
          <p:nvSpPr>
            <p:cNvPr id="15" name="Ellipszis 14">
              <a:extLst>
                <a:ext uri="{FF2B5EF4-FFF2-40B4-BE49-F238E27FC236}">
                  <a16:creationId xmlns:a16="http://schemas.microsoft.com/office/drawing/2014/main" id="{EBC2CD10-E2E6-48D0-942A-D28B40FE680A}"/>
                </a:ext>
              </a:extLst>
            </p:cNvPr>
            <p:cNvSpPr/>
            <p:nvPr/>
          </p:nvSpPr>
          <p:spPr>
            <a:xfrm>
              <a:off x="5357618" y="340771"/>
              <a:ext cx="1476765" cy="147676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1800"/>
            </a:p>
          </p:txBody>
        </p:sp>
        <p:pic>
          <p:nvPicPr>
            <p:cNvPr id="18" name="Kép 17">
              <a:extLst>
                <a:ext uri="{FF2B5EF4-FFF2-40B4-BE49-F238E27FC236}">
                  <a16:creationId xmlns:a16="http://schemas.microsoft.com/office/drawing/2014/main" id="{30D1A582-F69D-427D-B8FD-8CE43B7D26C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679" t="13826" r="24393" b="13968"/>
            <a:stretch/>
          </p:blipFill>
          <p:spPr>
            <a:xfrm>
              <a:off x="5463778" y="445740"/>
              <a:ext cx="1264444" cy="1266826"/>
            </a:xfrm>
            <a:prstGeom prst="rect">
              <a:avLst/>
            </a:prstGeom>
          </p:spPr>
        </p:pic>
      </p:grpSp>
      <p:pic>
        <p:nvPicPr>
          <p:cNvPr id="27" name="Kép 26">
            <a:extLst>
              <a:ext uri="{FF2B5EF4-FFF2-40B4-BE49-F238E27FC236}">
                <a16:creationId xmlns:a16="http://schemas.microsoft.com/office/drawing/2014/main" id="{C9E3E7CF-F49B-4DF1-899B-52D5E5BE382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" t="7806" r="50075" b="9197"/>
          <a:stretch/>
        </p:blipFill>
        <p:spPr>
          <a:xfrm rot="5400000">
            <a:off x="1870390" y="5597399"/>
            <a:ext cx="781401" cy="1742439"/>
          </a:xfrm>
          <a:prstGeom prst="rect">
            <a:avLst/>
          </a:prstGeom>
        </p:spPr>
      </p:pic>
      <p:sp>
        <p:nvSpPr>
          <p:cNvPr id="3" name="Szöveg helye 2">
            <a:extLst>
              <a:ext uri="{FF2B5EF4-FFF2-40B4-BE49-F238E27FC236}">
                <a16:creationId xmlns:a16="http://schemas.microsoft.com/office/drawing/2014/main" id="{B1C46F0A-1AB8-4BCC-BAFC-1016B87CF06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309421" y="6316864"/>
            <a:ext cx="2958571" cy="361835"/>
          </a:xfrm>
        </p:spPr>
        <p:txBody>
          <a:bodyPr anchor="ctr">
            <a:noAutofit/>
          </a:bodyPr>
          <a:lstStyle>
            <a:lvl1pPr algn="r">
              <a:defRPr sz="1800"/>
            </a:lvl1pPr>
          </a:lstStyle>
          <a:p>
            <a:pPr lvl="0"/>
            <a:r>
              <a:rPr lang="hu-HU" dirty="0"/>
              <a:t>Forrás | MNB</a:t>
            </a:r>
          </a:p>
        </p:txBody>
      </p:sp>
      <p:sp>
        <p:nvSpPr>
          <p:cNvPr id="20" name="Szöveg helye 5">
            <a:extLst>
              <a:ext uri="{FF2B5EF4-FFF2-40B4-BE49-F238E27FC236}">
                <a16:creationId xmlns:a16="http://schemas.microsoft.com/office/drawing/2014/main" id="{BA013568-293D-4768-B1CD-6A04C5AD0C67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419267" y="5815712"/>
            <a:ext cx="6046788" cy="444979"/>
          </a:xfrm>
        </p:spPr>
        <p:txBody>
          <a:bodyPr anchor="ctr">
            <a:normAutofit/>
          </a:bodyPr>
          <a:lstStyle>
            <a:lvl1pPr algn="ctr">
              <a:defRPr sz="2400" cap="all" spc="150" baseline="0"/>
            </a:lvl1pPr>
          </a:lstStyle>
          <a:p>
            <a:pPr lvl="0"/>
            <a:r>
              <a:rPr lang="hu-HU" dirty="0"/>
              <a:t>Ábra / Diagram címe </a:t>
            </a:r>
          </a:p>
        </p:txBody>
      </p:sp>
      <p:sp>
        <p:nvSpPr>
          <p:cNvPr id="21" name="Szöveg helye 5">
            <a:extLst>
              <a:ext uri="{FF2B5EF4-FFF2-40B4-BE49-F238E27FC236}">
                <a16:creationId xmlns:a16="http://schemas.microsoft.com/office/drawing/2014/main" id="{03D1AD8F-76CD-40F4-B2B6-B9AEB4689200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5419267" y="6282022"/>
            <a:ext cx="6046788" cy="444979"/>
          </a:xfrm>
        </p:spPr>
        <p:txBody>
          <a:bodyPr anchor="ctr">
            <a:normAutofit/>
          </a:bodyPr>
          <a:lstStyle>
            <a:lvl1pPr algn="ctr">
              <a:defRPr sz="1800" cap="none" spc="150" baseline="0"/>
            </a:lvl1pPr>
          </a:lstStyle>
          <a:p>
            <a:pPr lvl="0"/>
            <a:r>
              <a:rPr lang="hu-HU" dirty="0"/>
              <a:t>Az ábra alcíme, évszám, korcsoport, egyéb</a:t>
            </a:r>
          </a:p>
        </p:txBody>
      </p:sp>
      <p:sp>
        <p:nvSpPr>
          <p:cNvPr id="22" name="Tartalom helye 3">
            <a:extLst>
              <a:ext uri="{FF2B5EF4-FFF2-40B4-BE49-F238E27FC236}">
                <a16:creationId xmlns:a16="http://schemas.microsoft.com/office/drawing/2014/main" id="{DC40D965-5E9D-45B0-ACC4-8CB4F7CFB50D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5419461" y="365129"/>
            <a:ext cx="6046595" cy="5193842"/>
          </a:xfrm>
        </p:spPr>
        <p:txBody>
          <a:bodyPr anchor="ctr"/>
          <a:lstStyle>
            <a:lvl1pPr algn="ctr">
              <a:defRPr/>
            </a:lvl1pPr>
          </a:lstStyle>
          <a:p>
            <a:pPr lvl="0"/>
            <a:r>
              <a:rPr lang="hu-HU" dirty="0"/>
              <a:t>Ábra / diagram</a:t>
            </a:r>
          </a:p>
        </p:txBody>
      </p:sp>
      <p:sp>
        <p:nvSpPr>
          <p:cNvPr id="8" name="Szöveg helye 7">
            <a:extLst>
              <a:ext uri="{FF2B5EF4-FFF2-40B4-BE49-F238E27FC236}">
                <a16:creationId xmlns:a16="http://schemas.microsoft.com/office/drawing/2014/main" id="{CEC0966E-815A-4B33-9F0C-B8A5DD6DD6CE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279665" y="1887824"/>
            <a:ext cx="3960000" cy="3710173"/>
          </a:xfrm>
        </p:spPr>
        <p:txBody>
          <a:bodyPr>
            <a:normAutofit/>
          </a:bodyPr>
          <a:lstStyle>
            <a:lvl1pPr>
              <a:lnSpc>
                <a:spcPct val="120000"/>
              </a:lnSpc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hu-HU" dirty="0"/>
              <a:t>Az ábrához tartozó magyarázat hosszabb kifejtése, egy vagy több mondatban, hivatkozások, megjegyzések helye…</a:t>
            </a:r>
          </a:p>
        </p:txBody>
      </p:sp>
      <p:sp>
        <p:nvSpPr>
          <p:cNvPr id="9" name="Cím 8">
            <a:extLst>
              <a:ext uri="{FF2B5EF4-FFF2-40B4-BE49-F238E27FC236}">
                <a16:creationId xmlns:a16="http://schemas.microsoft.com/office/drawing/2014/main" id="{C75D0434-E8E8-440E-8707-77DCFF370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9665" y="365129"/>
            <a:ext cx="3960000" cy="1325563"/>
          </a:xfrm>
          <a:ln>
            <a:gradFill flip="none" rotWithShape="1">
              <a:gsLst>
                <a:gs pos="1000">
                  <a:schemeClr val="accent1">
                    <a:lumMod val="5000"/>
                    <a:lumOff val="95000"/>
                  </a:schemeClr>
                </a:gs>
                <a:gs pos="1000">
                  <a:schemeClr val="bg1">
                    <a:alpha val="0"/>
                  </a:schemeClr>
                </a:gs>
              </a:gsLst>
              <a:lin ang="16200000" scaled="0"/>
              <a:tileRect/>
            </a:gradFill>
          </a:ln>
        </p:spPr>
        <p:txBody>
          <a:bodyPr bIns="144000" anchor="b"/>
          <a:lstStyle>
            <a:lvl1pPr>
              <a:lnSpc>
                <a:spcPct val="120000"/>
              </a:lnSpc>
              <a:defRPr cap="all" spc="1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0031842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örzsdi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églalap 10">
            <a:extLst>
              <a:ext uri="{FF2B5EF4-FFF2-40B4-BE49-F238E27FC236}">
                <a16:creationId xmlns:a16="http://schemas.microsoft.com/office/drawing/2014/main" id="{9BA93E46-E304-457C-B4E5-97307FE0451E}"/>
              </a:ext>
            </a:extLst>
          </p:cNvPr>
          <p:cNvSpPr/>
          <p:nvPr/>
        </p:nvSpPr>
        <p:spPr>
          <a:xfrm flipV="1">
            <a:off x="7670400" y="-1"/>
            <a:ext cx="4521600" cy="3402607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75000"/>
                  <a:lumOff val="25000"/>
                </a:schemeClr>
              </a:gs>
              <a:gs pos="100000">
                <a:schemeClr val="tx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sz="1800"/>
          </a:p>
        </p:txBody>
      </p:sp>
      <p:sp>
        <p:nvSpPr>
          <p:cNvPr id="5" name="Cím 4">
            <a:extLst>
              <a:ext uri="{FF2B5EF4-FFF2-40B4-BE49-F238E27FC236}">
                <a16:creationId xmlns:a16="http://schemas.microsoft.com/office/drawing/2014/main" id="{BBA96685-E775-4D65-81A4-7D98E230E33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939650" y="365129"/>
            <a:ext cx="4016655" cy="2892066"/>
          </a:xfrm>
          <a:ln>
            <a:noFill/>
          </a:ln>
        </p:spPr>
        <p:txBody>
          <a:bodyPr anchor="b"/>
          <a:lstStyle>
            <a:lvl1pPr>
              <a:lnSpc>
                <a:spcPct val="120000"/>
              </a:lnSpc>
              <a:defRPr lang="hu-HU" cap="all" spc="100" baseline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marL="0" lvl="0">
              <a:lnSpc>
                <a:spcPct val="100000"/>
              </a:lnSpc>
            </a:pPr>
            <a:r>
              <a:rPr lang="hu-HU" dirty="0"/>
              <a:t>Több soros Mintacím szerkesztése</a:t>
            </a:r>
          </a:p>
        </p:txBody>
      </p:sp>
      <p:sp>
        <p:nvSpPr>
          <p:cNvPr id="10" name="Téglalap 9">
            <a:extLst>
              <a:ext uri="{FF2B5EF4-FFF2-40B4-BE49-F238E27FC236}">
                <a16:creationId xmlns:a16="http://schemas.microsoft.com/office/drawing/2014/main" id="{243A6DB6-4204-4902-B048-54DA76673F9E}"/>
              </a:ext>
            </a:extLst>
          </p:cNvPr>
          <p:cNvSpPr/>
          <p:nvPr/>
        </p:nvSpPr>
        <p:spPr>
          <a:xfrm>
            <a:off x="7670403" y="3481472"/>
            <a:ext cx="4522172" cy="3376528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sz="1800"/>
          </a:p>
        </p:txBody>
      </p:sp>
      <p:grpSp>
        <p:nvGrpSpPr>
          <p:cNvPr id="14" name="Csoportba foglalás 13">
            <a:extLst>
              <a:ext uri="{FF2B5EF4-FFF2-40B4-BE49-F238E27FC236}">
                <a16:creationId xmlns:a16="http://schemas.microsoft.com/office/drawing/2014/main" id="{A73733A7-BC48-41D0-9658-8E944D3C9A7C}"/>
              </a:ext>
            </a:extLst>
          </p:cNvPr>
          <p:cNvGrpSpPr>
            <a:grpSpLocks noChangeAspect="1"/>
          </p:cNvGrpSpPr>
          <p:nvPr/>
        </p:nvGrpSpPr>
        <p:grpSpPr>
          <a:xfrm>
            <a:off x="10858339" y="2885941"/>
            <a:ext cx="1109516" cy="1109516"/>
            <a:chOff x="5357618" y="340771"/>
            <a:chExt cx="1476765" cy="1476765"/>
          </a:xfrm>
        </p:grpSpPr>
        <p:sp>
          <p:nvSpPr>
            <p:cNvPr id="15" name="Ellipszis 14">
              <a:extLst>
                <a:ext uri="{FF2B5EF4-FFF2-40B4-BE49-F238E27FC236}">
                  <a16:creationId xmlns:a16="http://schemas.microsoft.com/office/drawing/2014/main" id="{EBC2CD10-E2E6-48D0-942A-D28B40FE680A}"/>
                </a:ext>
              </a:extLst>
            </p:cNvPr>
            <p:cNvSpPr/>
            <p:nvPr/>
          </p:nvSpPr>
          <p:spPr>
            <a:xfrm>
              <a:off x="5357618" y="340771"/>
              <a:ext cx="1476765" cy="147676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1800"/>
            </a:p>
          </p:txBody>
        </p:sp>
        <p:pic>
          <p:nvPicPr>
            <p:cNvPr id="18" name="Kép 17">
              <a:extLst>
                <a:ext uri="{FF2B5EF4-FFF2-40B4-BE49-F238E27FC236}">
                  <a16:creationId xmlns:a16="http://schemas.microsoft.com/office/drawing/2014/main" id="{30D1A582-F69D-427D-B8FD-8CE43B7D26C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679" t="13826" r="24393" b="13968"/>
            <a:stretch/>
          </p:blipFill>
          <p:spPr>
            <a:xfrm>
              <a:off x="5463778" y="445740"/>
              <a:ext cx="1264444" cy="1266826"/>
            </a:xfrm>
            <a:prstGeom prst="rect">
              <a:avLst/>
            </a:prstGeom>
          </p:spPr>
        </p:pic>
      </p:grpSp>
      <p:pic>
        <p:nvPicPr>
          <p:cNvPr id="27" name="Kép 26">
            <a:extLst>
              <a:ext uri="{FF2B5EF4-FFF2-40B4-BE49-F238E27FC236}">
                <a16:creationId xmlns:a16="http://schemas.microsoft.com/office/drawing/2014/main" id="{C9E3E7CF-F49B-4DF1-899B-52D5E5BE382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" t="7806" r="50075" b="9197"/>
          <a:stretch/>
        </p:blipFill>
        <p:spPr>
          <a:xfrm rot="5400000">
            <a:off x="9540790" y="5597399"/>
            <a:ext cx="781401" cy="1742439"/>
          </a:xfrm>
          <a:prstGeom prst="rect">
            <a:avLst/>
          </a:prstGeom>
        </p:spPr>
      </p:pic>
      <p:sp>
        <p:nvSpPr>
          <p:cNvPr id="3" name="Szöveg helye 2">
            <a:extLst>
              <a:ext uri="{FF2B5EF4-FFF2-40B4-BE49-F238E27FC236}">
                <a16:creationId xmlns:a16="http://schemas.microsoft.com/office/drawing/2014/main" id="{E3946156-F48D-415B-A39E-CE3FF05536B6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925023" y="3579211"/>
            <a:ext cx="3960000" cy="2550849"/>
          </a:xfrm>
        </p:spPr>
        <p:txBody>
          <a:bodyPr>
            <a:normAutofit/>
          </a:bodyPr>
          <a:lstStyle>
            <a:lvl1pPr>
              <a:lnSpc>
                <a:spcPct val="120000"/>
              </a:lnSpc>
              <a:defRPr sz="2400"/>
            </a:lvl1pPr>
          </a:lstStyle>
          <a:p>
            <a:pPr lvl="0"/>
            <a:r>
              <a:rPr lang="hu-HU" dirty="0"/>
              <a:t>Az ábrához tartozó magyarázat egy vagy több mondatban. Hivatkozások, megjegyzések és egy tartalmak helye.</a:t>
            </a:r>
          </a:p>
        </p:txBody>
      </p:sp>
      <p:sp>
        <p:nvSpPr>
          <p:cNvPr id="22" name="Tartalom helye 3">
            <a:extLst>
              <a:ext uri="{FF2B5EF4-FFF2-40B4-BE49-F238E27FC236}">
                <a16:creationId xmlns:a16="http://schemas.microsoft.com/office/drawing/2014/main" id="{828B175C-BEBE-4758-9D4B-D75CC083C912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803913" y="365129"/>
            <a:ext cx="6046595" cy="5193842"/>
          </a:xfrm>
        </p:spPr>
        <p:txBody>
          <a:bodyPr anchor="ctr"/>
          <a:lstStyle>
            <a:lvl1pPr algn="ctr">
              <a:defRPr/>
            </a:lvl1pPr>
          </a:lstStyle>
          <a:p>
            <a:pPr lvl="0"/>
            <a:r>
              <a:rPr lang="hu-HU" dirty="0"/>
              <a:t>Ábra / diagram</a:t>
            </a:r>
          </a:p>
        </p:txBody>
      </p:sp>
      <p:sp>
        <p:nvSpPr>
          <p:cNvPr id="25" name="Szöveg helye 2">
            <a:extLst>
              <a:ext uri="{FF2B5EF4-FFF2-40B4-BE49-F238E27FC236}">
                <a16:creationId xmlns:a16="http://schemas.microsoft.com/office/drawing/2014/main" id="{D1B90F64-22FD-46A6-AD66-EACE5DE9A597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925025" y="6316642"/>
            <a:ext cx="3969579" cy="369333"/>
          </a:xfrm>
        </p:spPr>
        <p:txBody>
          <a:bodyPr anchor="ctr">
            <a:noAutofit/>
          </a:bodyPr>
          <a:lstStyle>
            <a:lvl1pPr algn="r">
              <a:spcBef>
                <a:spcPts val="0"/>
              </a:spcBef>
              <a:defRPr sz="1800"/>
            </a:lvl1pPr>
          </a:lstStyle>
          <a:p>
            <a:pPr lvl="0"/>
            <a:r>
              <a:rPr lang="hu-HU" dirty="0"/>
              <a:t>Forrás | MNB</a:t>
            </a:r>
          </a:p>
        </p:txBody>
      </p:sp>
      <p:sp>
        <p:nvSpPr>
          <p:cNvPr id="26" name="Szöveg helye 5">
            <a:extLst>
              <a:ext uri="{FF2B5EF4-FFF2-40B4-BE49-F238E27FC236}">
                <a16:creationId xmlns:a16="http://schemas.microsoft.com/office/drawing/2014/main" id="{62CF5B3C-7531-4D70-9104-C67EBB1CF80E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03719" y="5815712"/>
            <a:ext cx="6046788" cy="444979"/>
          </a:xfrm>
        </p:spPr>
        <p:txBody>
          <a:bodyPr anchor="ctr">
            <a:normAutofit/>
          </a:bodyPr>
          <a:lstStyle>
            <a:lvl1pPr algn="ctr">
              <a:defRPr sz="2400" cap="all" spc="150" baseline="0"/>
            </a:lvl1pPr>
          </a:lstStyle>
          <a:p>
            <a:pPr lvl="0"/>
            <a:r>
              <a:rPr lang="hu-HU" dirty="0"/>
              <a:t>Ábra / Diagram címe </a:t>
            </a:r>
          </a:p>
        </p:txBody>
      </p:sp>
      <p:sp>
        <p:nvSpPr>
          <p:cNvPr id="31" name="Szöveg helye 5">
            <a:extLst>
              <a:ext uri="{FF2B5EF4-FFF2-40B4-BE49-F238E27FC236}">
                <a16:creationId xmlns:a16="http://schemas.microsoft.com/office/drawing/2014/main" id="{B67782A7-14FB-488C-ADBF-95EC70AB2083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03719" y="6282022"/>
            <a:ext cx="6046788" cy="444979"/>
          </a:xfrm>
        </p:spPr>
        <p:txBody>
          <a:bodyPr anchor="ctr">
            <a:normAutofit/>
          </a:bodyPr>
          <a:lstStyle>
            <a:lvl1pPr algn="ctr">
              <a:defRPr sz="1800" cap="none" spc="150" baseline="0"/>
            </a:lvl1pPr>
          </a:lstStyle>
          <a:p>
            <a:pPr lvl="0"/>
            <a:r>
              <a:rPr lang="hu-HU" dirty="0"/>
              <a:t>Az ábra alcíme, évszám, korcsoport, egyéb</a:t>
            </a:r>
          </a:p>
        </p:txBody>
      </p:sp>
    </p:spTree>
    <p:extLst>
      <p:ext uri="{BB962C8B-B14F-4D97-AF65-F5344CB8AC3E}">
        <p14:creationId xmlns:p14="http://schemas.microsoft.com/office/powerpoint/2010/main" val="37227367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örzsdia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églalap 10">
            <a:extLst>
              <a:ext uri="{FF2B5EF4-FFF2-40B4-BE49-F238E27FC236}">
                <a16:creationId xmlns:a16="http://schemas.microsoft.com/office/drawing/2014/main" id="{9BA93E46-E304-457C-B4E5-97307FE0451E}"/>
              </a:ext>
            </a:extLst>
          </p:cNvPr>
          <p:cNvSpPr/>
          <p:nvPr/>
        </p:nvSpPr>
        <p:spPr>
          <a:xfrm flipV="1">
            <a:off x="7670400" y="-2"/>
            <a:ext cx="4521600" cy="1603949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75000"/>
                  <a:lumOff val="25000"/>
                </a:schemeClr>
              </a:gs>
              <a:gs pos="100000">
                <a:schemeClr val="tx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sz="1800"/>
          </a:p>
        </p:txBody>
      </p:sp>
      <p:sp>
        <p:nvSpPr>
          <p:cNvPr id="5" name="Cím 4">
            <a:extLst>
              <a:ext uri="{FF2B5EF4-FFF2-40B4-BE49-F238E27FC236}">
                <a16:creationId xmlns:a16="http://schemas.microsoft.com/office/drawing/2014/main" id="{BBA96685-E775-4D65-81A4-7D98E230E33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939650" y="365129"/>
            <a:ext cx="4016655" cy="998976"/>
          </a:xfrm>
          <a:ln>
            <a:noFill/>
          </a:ln>
        </p:spPr>
        <p:txBody>
          <a:bodyPr anchor="b"/>
          <a:lstStyle>
            <a:lvl1pPr>
              <a:lnSpc>
                <a:spcPct val="120000"/>
              </a:lnSpc>
              <a:defRPr lang="hu-HU" cap="all" spc="100" baseline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marL="0" lvl="0">
              <a:lnSpc>
                <a:spcPct val="100000"/>
              </a:lnSpc>
            </a:pPr>
            <a:r>
              <a:rPr lang="hu-HU" dirty="0"/>
              <a:t>Rövid cím szerkesztése</a:t>
            </a:r>
          </a:p>
        </p:txBody>
      </p:sp>
      <p:sp>
        <p:nvSpPr>
          <p:cNvPr id="10" name="Téglalap 9">
            <a:extLst>
              <a:ext uri="{FF2B5EF4-FFF2-40B4-BE49-F238E27FC236}">
                <a16:creationId xmlns:a16="http://schemas.microsoft.com/office/drawing/2014/main" id="{243A6DB6-4204-4902-B048-54DA76673F9E}"/>
              </a:ext>
            </a:extLst>
          </p:cNvPr>
          <p:cNvSpPr/>
          <p:nvPr/>
        </p:nvSpPr>
        <p:spPr>
          <a:xfrm>
            <a:off x="7670403" y="1729236"/>
            <a:ext cx="4522172" cy="512876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sz="1800"/>
          </a:p>
        </p:txBody>
      </p:sp>
      <p:grpSp>
        <p:nvGrpSpPr>
          <p:cNvPr id="14" name="Csoportba foglalás 13">
            <a:extLst>
              <a:ext uri="{FF2B5EF4-FFF2-40B4-BE49-F238E27FC236}">
                <a16:creationId xmlns:a16="http://schemas.microsoft.com/office/drawing/2014/main" id="{A73733A7-BC48-41D0-9658-8E944D3C9A7C}"/>
              </a:ext>
            </a:extLst>
          </p:cNvPr>
          <p:cNvGrpSpPr>
            <a:grpSpLocks noChangeAspect="1"/>
          </p:cNvGrpSpPr>
          <p:nvPr/>
        </p:nvGrpSpPr>
        <p:grpSpPr>
          <a:xfrm>
            <a:off x="10858339" y="1102115"/>
            <a:ext cx="1109516" cy="1109516"/>
            <a:chOff x="5357618" y="340771"/>
            <a:chExt cx="1476765" cy="1476765"/>
          </a:xfrm>
        </p:grpSpPr>
        <p:sp>
          <p:nvSpPr>
            <p:cNvPr id="15" name="Ellipszis 14">
              <a:extLst>
                <a:ext uri="{FF2B5EF4-FFF2-40B4-BE49-F238E27FC236}">
                  <a16:creationId xmlns:a16="http://schemas.microsoft.com/office/drawing/2014/main" id="{EBC2CD10-E2E6-48D0-942A-D28B40FE680A}"/>
                </a:ext>
              </a:extLst>
            </p:cNvPr>
            <p:cNvSpPr/>
            <p:nvPr/>
          </p:nvSpPr>
          <p:spPr>
            <a:xfrm>
              <a:off x="5357618" y="340771"/>
              <a:ext cx="1476765" cy="147676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1800"/>
            </a:p>
          </p:txBody>
        </p:sp>
        <p:pic>
          <p:nvPicPr>
            <p:cNvPr id="18" name="Kép 17">
              <a:extLst>
                <a:ext uri="{FF2B5EF4-FFF2-40B4-BE49-F238E27FC236}">
                  <a16:creationId xmlns:a16="http://schemas.microsoft.com/office/drawing/2014/main" id="{30D1A582-F69D-427D-B8FD-8CE43B7D26C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679" t="13826" r="24393" b="13968"/>
            <a:stretch/>
          </p:blipFill>
          <p:spPr>
            <a:xfrm>
              <a:off x="5463778" y="445740"/>
              <a:ext cx="1264444" cy="1266826"/>
            </a:xfrm>
            <a:prstGeom prst="rect">
              <a:avLst/>
            </a:prstGeom>
          </p:spPr>
        </p:pic>
      </p:grpSp>
      <p:pic>
        <p:nvPicPr>
          <p:cNvPr id="27" name="Kép 26">
            <a:extLst>
              <a:ext uri="{FF2B5EF4-FFF2-40B4-BE49-F238E27FC236}">
                <a16:creationId xmlns:a16="http://schemas.microsoft.com/office/drawing/2014/main" id="{C9E3E7CF-F49B-4DF1-899B-52D5E5BE382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" t="7806" r="50075" b="9197"/>
          <a:stretch/>
        </p:blipFill>
        <p:spPr>
          <a:xfrm rot="5400000">
            <a:off x="9540790" y="5597399"/>
            <a:ext cx="781401" cy="1742439"/>
          </a:xfrm>
          <a:prstGeom prst="rect">
            <a:avLst/>
          </a:prstGeom>
        </p:spPr>
      </p:pic>
      <p:sp>
        <p:nvSpPr>
          <p:cNvPr id="3" name="Szöveg helye 2">
            <a:extLst>
              <a:ext uri="{FF2B5EF4-FFF2-40B4-BE49-F238E27FC236}">
                <a16:creationId xmlns:a16="http://schemas.microsoft.com/office/drawing/2014/main" id="{E3946156-F48D-415B-A39E-CE3FF05536B6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925023" y="1835397"/>
            <a:ext cx="3960000" cy="4294658"/>
          </a:xfrm>
        </p:spPr>
        <p:txBody>
          <a:bodyPr>
            <a:normAutofit/>
          </a:bodyPr>
          <a:lstStyle>
            <a:lvl1pPr>
              <a:lnSpc>
                <a:spcPct val="120000"/>
              </a:lnSpc>
              <a:defRPr sz="2400"/>
            </a:lvl1pPr>
          </a:lstStyle>
          <a:p>
            <a:pPr lvl="0"/>
            <a:r>
              <a:rPr lang="hu-HU" dirty="0"/>
              <a:t>Az ábrához tartozó magyarázat egy vagy több mondatban. Hivatkozások, megjegyzések és egyéb tartalmak helye.</a:t>
            </a:r>
          </a:p>
        </p:txBody>
      </p:sp>
      <p:sp>
        <p:nvSpPr>
          <p:cNvPr id="23" name="Szöveg helye 2">
            <a:extLst>
              <a:ext uri="{FF2B5EF4-FFF2-40B4-BE49-F238E27FC236}">
                <a16:creationId xmlns:a16="http://schemas.microsoft.com/office/drawing/2014/main" id="{0B2D9C99-1C4E-4298-A997-389B38EEFC4B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925025" y="6316642"/>
            <a:ext cx="3969579" cy="369333"/>
          </a:xfrm>
        </p:spPr>
        <p:txBody>
          <a:bodyPr anchor="ctr">
            <a:noAutofit/>
          </a:bodyPr>
          <a:lstStyle>
            <a:lvl1pPr algn="r">
              <a:spcBef>
                <a:spcPts val="0"/>
              </a:spcBef>
              <a:defRPr sz="1800"/>
            </a:lvl1pPr>
          </a:lstStyle>
          <a:p>
            <a:pPr lvl="0"/>
            <a:r>
              <a:rPr lang="hu-HU" dirty="0"/>
              <a:t>Forrás | MNB</a:t>
            </a:r>
          </a:p>
        </p:txBody>
      </p:sp>
      <p:sp>
        <p:nvSpPr>
          <p:cNvPr id="24" name="Szöveg helye 5">
            <a:extLst>
              <a:ext uri="{FF2B5EF4-FFF2-40B4-BE49-F238E27FC236}">
                <a16:creationId xmlns:a16="http://schemas.microsoft.com/office/drawing/2014/main" id="{08933C33-6A04-46BA-BF01-58C5733AC65F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03719" y="5815712"/>
            <a:ext cx="6046788" cy="444979"/>
          </a:xfrm>
        </p:spPr>
        <p:txBody>
          <a:bodyPr anchor="ctr">
            <a:normAutofit/>
          </a:bodyPr>
          <a:lstStyle>
            <a:lvl1pPr algn="ctr">
              <a:defRPr sz="2400" cap="all" spc="150" baseline="0"/>
            </a:lvl1pPr>
          </a:lstStyle>
          <a:p>
            <a:pPr lvl="0"/>
            <a:r>
              <a:rPr lang="hu-HU" dirty="0"/>
              <a:t>Ábra / Diagram címe </a:t>
            </a:r>
          </a:p>
        </p:txBody>
      </p:sp>
      <p:sp>
        <p:nvSpPr>
          <p:cNvPr id="25" name="Szöveg helye 5">
            <a:extLst>
              <a:ext uri="{FF2B5EF4-FFF2-40B4-BE49-F238E27FC236}">
                <a16:creationId xmlns:a16="http://schemas.microsoft.com/office/drawing/2014/main" id="{0B696287-8E03-4BE6-9400-A52768E990C2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03719" y="6282022"/>
            <a:ext cx="6046788" cy="444979"/>
          </a:xfrm>
        </p:spPr>
        <p:txBody>
          <a:bodyPr anchor="ctr">
            <a:normAutofit/>
          </a:bodyPr>
          <a:lstStyle>
            <a:lvl1pPr algn="ctr">
              <a:defRPr sz="1800" cap="none" spc="150" baseline="0"/>
            </a:lvl1pPr>
          </a:lstStyle>
          <a:p>
            <a:pPr lvl="0"/>
            <a:r>
              <a:rPr lang="hu-HU" dirty="0"/>
              <a:t>Az ábra alcíme, évszám, korcsoport, egyéb</a:t>
            </a:r>
          </a:p>
        </p:txBody>
      </p:sp>
      <p:sp>
        <p:nvSpPr>
          <p:cNvPr id="26" name="Tartalom helye 3">
            <a:extLst>
              <a:ext uri="{FF2B5EF4-FFF2-40B4-BE49-F238E27FC236}">
                <a16:creationId xmlns:a16="http://schemas.microsoft.com/office/drawing/2014/main" id="{583184B8-58AD-46A6-B210-9EF6EC44DA32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803913" y="365129"/>
            <a:ext cx="6046595" cy="5193842"/>
          </a:xfrm>
        </p:spPr>
        <p:txBody>
          <a:bodyPr anchor="ctr"/>
          <a:lstStyle>
            <a:lvl1pPr algn="ctr">
              <a:defRPr/>
            </a:lvl1pPr>
          </a:lstStyle>
          <a:p>
            <a:pPr lvl="0"/>
            <a:r>
              <a:rPr lang="hu-HU" dirty="0"/>
              <a:t>Ábra / diagram</a:t>
            </a:r>
          </a:p>
        </p:txBody>
      </p:sp>
    </p:spTree>
    <p:extLst>
      <p:ext uri="{BB962C8B-B14F-4D97-AF65-F5344CB8AC3E}">
        <p14:creationId xmlns:p14="http://schemas.microsoft.com/office/powerpoint/2010/main" val="25060311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örzsdia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églalap 11">
            <a:extLst>
              <a:ext uri="{FF2B5EF4-FFF2-40B4-BE49-F238E27FC236}">
                <a16:creationId xmlns:a16="http://schemas.microsoft.com/office/drawing/2014/main" id="{894D9129-1CB5-417B-87D6-5893AB314D9E}"/>
              </a:ext>
            </a:extLst>
          </p:cNvPr>
          <p:cNvSpPr/>
          <p:nvPr/>
        </p:nvSpPr>
        <p:spPr>
          <a:xfrm>
            <a:off x="7670400" y="922448"/>
            <a:ext cx="4521600" cy="5935552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sz="1800"/>
          </a:p>
        </p:txBody>
      </p:sp>
      <p:sp>
        <p:nvSpPr>
          <p:cNvPr id="13" name="Téglalap 12">
            <a:extLst>
              <a:ext uri="{FF2B5EF4-FFF2-40B4-BE49-F238E27FC236}">
                <a16:creationId xmlns:a16="http://schemas.microsoft.com/office/drawing/2014/main" id="{98C45189-E75A-4873-AC6E-8DB275763272}"/>
              </a:ext>
            </a:extLst>
          </p:cNvPr>
          <p:cNvSpPr/>
          <p:nvPr/>
        </p:nvSpPr>
        <p:spPr>
          <a:xfrm>
            <a:off x="-1" y="293638"/>
            <a:ext cx="12192001" cy="635999"/>
          </a:xfrm>
          <a:prstGeom prst="rect">
            <a:avLst/>
          </a:prstGeom>
          <a:gradFill>
            <a:gsLst>
              <a:gs pos="9000">
                <a:schemeClr val="tx2">
                  <a:lumMod val="75000"/>
                  <a:lumOff val="25000"/>
                </a:schemeClr>
              </a:gs>
              <a:gs pos="95000">
                <a:schemeClr val="tx2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16" name="Cím 1">
            <a:extLst>
              <a:ext uri="{FF2B5EF4-FFF2-40B4-BE49-F238E27FC236}">
                <a16:creationId xmlns:a16="http://schemas.microsoft.com/office/drawing/2014/main" id="{112F30A4-08F8-460C-90AB-68491CC367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7565" y="310448"/>
            <a:ext cx="10147523" cy="612000"/>
          </a:xfrm>
        </p:spPr>
        <p:txBody>
          <a:bodyPr vert="horz" lIns="91440" tIns="45720" rIns="91440" bIns="45720" rtlCol="0" anchor="ctr">
            <a:noAutofit/>
          </a:bodyPr>
          <a:lstStyle>
            <a:lvl1pPr>
              <a:defRPr lang="hu-HU" sz="3200" cap="all" spc="80" baseline="0">
                <a:solidFill>
                  <a:schemeClr val="bg1"/>
                </a:solidFill>
              </a:defRPr>
            </a:lvl1pPr>
          </a:lstStyle>
          <a:p>
            <a:pPr marL="0" lv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</a:pPr>
            <a:r>
              <a:rPr lang="en-US"/>
              <a:t>Click to edit Master title style</a:t>
            </a:r>
            <a:endParaRPr lang="hu-HU" dirty="0"/>
          </a:p>
        </p:txBody>
      </p:sp>
      <p:grpSp>
        <p:nvGrpSpPr>
          <p:cNvPr id="23" name="Csoportba foglalás 22">
            <a:extLst>
              <a:ext uri="{FF2B5EF4-FFF2-40B4-BE49-F238E27FC236}">
                <a16:creationId xmlns:a16="http://schemas.microsoft.com/office/drawing/2014/main" id="{506FBE8F-33AD-4CAD-9B96-094312AE577C}"/>
              </a:ext>
            </a:extLst>
          </p:cNvPr>
          <p:cNvGrpSpPr>
            <a:grpSpLocks noChangeAspect="1"/>
          </p:cNvGrpSpPr>
          <p:nvPr/>
        </p:nvGrpSpPr>
        <p:grpSpPr>
          <a:xfrm>
            <a:off x="10785087" y="81160"/>
            <a:ext cx="1109516" cy="1109516"/>
            <a:chOff x="5357618" y="340771"/>
            <a:chExt cx="1476765" cy="1476765"/>
          </a:xfrm>
        </p:grpSpPr>
        <p:sp>
          <p:nvSpPr>
            <p:cNvPr id="24" name="Ellipszis 23">
              <a:extLst>
                <a:ext uri="{FF2B5EF4-FFF2-40B4-BE49-F238E27FC236}">
                  <a16:creationId xmlns:a16="http://schemas.microsoft.com/office/drawing/2014/main" id="{19FE4813-8BDD-4EB6-9D9B-AFFA50956535}"/>
                </a:ext>
              </a:extLst>
            </p:cNvPr>
            <p:cNvSpPr/>
            <p:nvPr/>
          </p:nvSpPr>
          <p:spPr>
            <a:xfrm>
              <a:off x="5357618" y="340771"/>
              <a:ext cx="1476765" cy="147676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1800"/>
            </a:p>
          </p:txBody>
        </p:sp>
        <p:pic>
          <p:nvPicPr>
            <p:cNvPr id="25" name="Kép 24">
              <a:extLst>
                <a:ext uri="{FF2B5EF4-FFF2-40B4-BE49-F238E27FC236}">
                  <a16:creationId xmlns:a16="http://schemas.microsoft.com/office/drawing/2014/main" id="{76231B7A-1BCA-4E46-931C-6421569AFEC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679" t="13826" r="24393" b="13968"/>
            <a:stretch/>
          </p:blipFill>
          <p:spPr>
            <a:xfrm>
              <a:off x="5463778" y="445740"/>
              <a:ext cx="1264444" cy="1266826"/>
            </a:xfrm>
            <a:prstGeom prst="rect">
              <a:avLst/>
            </a:prstGeom>
          </p:spPr>
        </p:pic>
      </p:grpSp>
      <p:sp>
        <p:nvSpPr>
          <p:cNvPr id="27" name="Szöveg helye 2">
            <a:extLst>
              <a:ext uri="{FF2B5EF4-FFF2-40B4-BE49-F238E27FC236}">
                <a16:creationId xmlns:a16="http://schemas.microsoft.com/office/drawing/2014/main" id="{4291317A-D0C3-4FE3-A84C-AA2CE6A52AFF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925023" y="1200845"/>
            <a:ext cx="3960000" cy="4929210"/>
          </a:xfrm>
        </p:spPr>
        <p:txBody>
          <a:bodyPr anchor="ctr">
            <a:normAutofit/>
          </a:bodyPr>
          <a:lstStyle>
            <a:lvl1pPr>
              <a:lnSpc>
                <a:spcPct val="120000"/>
              </a:lnSpc>
              <a:defRPr sz="2400"/>
            </a:lvl1pPr>
          </a:lstStyle>
          <a:p>
            <a:pPr lvl="0"/>
            <a:r>
              <a:rPr lang="hu-HU" dirty="0"/>
              <a:t>Az ábrához tartozó magyarázat egy vagy több mondatban. Hivatkozások, megjegyzések és egy tartalmak helye.</a:t>
            </a:r>
          </a:p>
        </p:txBody>
      </p:sp>
      <p:sp>
        <p:nvSpPr>
          <p:cNvPr id="3" name="Szöveg helye 2">
            <a:extLst>
              <a:ext uri="{FF2B5EF4-FFF2-40B4-BE49-F238E27FC236}">
                <a16:creationId xmlns:a16="http://schemas.microsoft.com/office/drawing/2014/main" id="{9EBD72CD-FF20-466C-95CC-B40009752B7C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934603" y="6316642"/>
            <a:ext cx="3960000" cy="369333"/>
          </a:xfrm>
        </p:spPr>
        <p:txBody>
          <a:bodyPr anchor="ctr">
            <a:noAutofit/>
          </a:bodyPr>
          <a:lstStyle>
            <a:lvl1pPr algn="r">
              <a:spcBef>
                <a:spcPts val="0"/>
              </a:spcBef>
              <a:defRPr sz="1800"/>
            </a:lvl1pPr>
          </a:lstStyle>
          <a:p>
            <a:pPr lvl="0"/>
            <a:r>
              <a:rPr lang="hu-HU" dirty="0"/>
              <a:t>Forrás | MNB</a:t>
            </a:r>
          </a:p>
        </p:txBody>
      </p:sp>
      <p:sp>
        <p:nvSpPr>
          <p:cNvPr id="33" name="Szöveg helye 5">
            <a:extLst>
              <a:ext uri="{FF2B5EF4-FFF2-40B4-BE49-F238E27FC236}">
                <a16:creationId xmlns:a16="http://schemas.microsoft.com/office/drawing/2014/main" id="{7727A23A-E9E0-4B50-8E9D-E2D7A7B5A02E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03719" y="5815712"/>
            <a:ext cx="6046788" cy="444979"/>
          </a:xfrm>
        </p:spPr>
        <p:txBody>
          <a:bodyPr anchor="ctr">
            <a:normAutofit/>
          </a:bodyPr>
          <a:lstStyle>
            <a:lvl1pPr algn="ctr">
              <a:defRPr sz="2400" cap="all" spc="150" baseline="0"/>
            </a:lvl1pPr>
          </a:lstStyle>
          <a:p>
            <a:pPr lvl="0"/>
            <a:r>
              <a:rPr lang="hu-HU" dirty="0"/>
              <a:t>Ábra / Diagram címe </a:t>
            </a:r>
          </a:p>
        </p:txBody>
      </p:sp>
      <p:sp>
        <p:nvSpPr>
          <p:cNvPr id="34" name="Szöveg helye 5">
            <a:extLst>
              <a:ext uri="{FF2B5EF4-FFF2-40B4-BE49-F238E27FC236}">
                <a16:creationId xmlns:a16="http://schemas.microsoft.com/office/drawing/2014/main" id="{602295ED-BC7F-4111-83A7-B61B8316D441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03719" y="6282022"/>
            <a:ext cx="6046788" cy="444979"/>
          </a:xfrm>
        </p:spPr>
        <p:txBody>
          <a:bodyPr anchor="ctr">
            <a:normAutofit/>
          </a:bodyPr>
          <a:lstStyle>
            <a:lvl1pPr algn="ctr">
              <a:defRPr sz="1800" cap="none" spc="150" baseline="0"/>
            </a:lvl1pPr>
          </a:lstStyle>
          <a:p>
            <a:pPr lvl="0"/>
            <a:r>
              <a:rPr lang="hu-HU" dirty="0"/>
              <a:t>Az ábra alcíme, évszám, korcsoport, egyéb</a:t>
            </a:r>
          </a:p>
        </p:txBody>
      </p:sp>
      <p:sp>
        <p:nvSpPr>
          <p:cNvPr id="35" name="Tartalom helye 3">
            <a:extLst>
              <a:ext uri="{FF2B5EF4-FFF2-40B4-BE49-F238E27FC236}">
                <a16:creationId xmlns:a16="http://schemas.microsoft.com/office/drawing/2014/main" id="{6A9DFDE7-F196-4DFC-B1EB-2A59B8D4D922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803913" y="1200845"/>
            <a:ext cx="6046595" cy="4358126"/>
          </a:xfrm>
        </p:spPr>
        <p:txBody>
          <a:bodyPr anchor="ctr"/>
          <a:lstStyle>
            <a:lvl1pPr algn="ctr">
              <a:defRPr/>
            </a:lvl1pPr>
          </a:lstStyle>
          <a:p>
            <a:pPr lvl="0"/>
            <a:r>
              <a:rPr lang="hu-HU" dirty="0"/>
              <a:t>Ábra / diagram</a:t>
            </a:r>
          </a:p>
        </p:txBody>
      </p:sp>
      <p:pic>
        <p:nvPicPr>
          <p:cNvPr id="37" name="Kép 36">
            <a:extLst>
              <a:ext uri="{FF2B5EF4-FFF2-40B4-BE49-F238E27FC236}">
                <a16:creationId xmlns:a16="http://schemas.microsoft.com/office/drawing/2014/main" id="{BB5CD19C-83CD-4D97-A40F-1DDB7075D60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" t="7806" r="50075" b="9197"/>
          <a:stretch/>
        </p:blipFill>
        <p:spPr>
          <a:xfrm rot="5400000">
            <a:off x="9540504" y="5597399"/>
            <a:ext cx="781401" cy="1742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64390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örzsdia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Egyenes összekötő 8"/>
          <p:cNvCxnSpPr/>
          <p:nvPr/>
        </p:nvCxnSpPr>
        <p:spPr>
          <a:xfrm>
            <a:off x="2139292" y="4331309"/>
            <a:ext cx="4866233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églalap 12">
            <a:extLst>
              <a:ext uri="{FF2B5EF4-FFF2-40B4-BE49-F238E27FC236}">
                <a16:creationId xmlns:a16="http://schemas.microsoft.com/office/drawing/2014/main" id="{98C45189-E75A-4873-AC6E-8DB275763272}"/>
              </a:ext>
            </a:extLst>
          </p:cNvPr>
          <p:cNvSpPr/>
          <p:nvPr/>
        </p:nvSpPr>
        <p:spPr>
          <a:xfrm>
            <a:off x="-1" y="293638"/>
            <a:ext cx="12192001" cy="635999"/>
          </a:xfrm>
          <a:prstGeom prst="rect">
            <a:avLst/>
          </a:prstGeom>
          <a:gradFill>
            <a:gsLst>
              <a:gs pos="9000">
                <a:schemeClr val="tx2">
                  <a:lumMod val="75000"/>
                  <a:lumOff val="25000"/>
                </a:schemeClr>
              </a:gs>
              <a:gs pos="95000">
                <a:schemeClr val="tx2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16" name="Cím 1">
            <a:extLst>
              <a:ext uri="{FF2B5EF4-FFF2-40B4-BE49-F238E27FC236}">
                <a16:creationId xmlns:a16="http://schemas.microsoft.com/office/drawing/2014/main" id="{112F30A4-08F8-460C-90AB-68491CC367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7565" y="310448"/>
            <a:ext cx="10147523" cy="612000"/>
          </a:xfrm>
        </p:spPr>
        <p:txBody>
          <a:bodyPr vert="horz" lIns="91440" tIns="45720" rIns="91440" bIns="45720" rtlCol="0" anchor="ctr">
            <a:noAutofit/>
          </a:bodyPr>
          <a:lstStyle>
            <a:lvl1pPr>
              <a:defRPr lang="hu-HU" sz="3200" cap="all" spc="80" baseline="0">
                <a:solidFill>
                  <a:schemeClr val="bg1"/>
                </a:solidFill>
              </a:defRPr>
            </a:lvl1pPr>
          </a:lstStyle>
          <a:p>
            <a:pPr marL="0" lv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</a:pPr>
            <a:r>
              <a:rPr lang="en-US"/>
              <a:t>Click to edit Master title style</a:t>
            </a:r>
            <a:endParaRPr lang="hu-HU" dirty="0"/>
          </a:p>
        </p:txBody>
      </p:sp>
      <p:grpSp>
        <p:nvGrpSpPr>
          <p:cNvPr id="23" name="Csoportba foglalás 22">
            <a:extLst>
              <a:ext uri="{FF2B5EF4-FFF2-40B4-BE49-F238E27FC236}">
                <a16:creationId xmlns:a16="http://schemas.microsoft.com/office/drawing/2014/main" id="{506FBE8F-33AD-4CAD-9B96-094312AE577C}"/>
              </a:ext>
            </a:extLst>
          </p:cNvPr>
          <p:cNvGrpSpPr>
            <a:grpSpLocks noChangeAspect="1"/>
          </p:cNvGrpSpPr>
          <p:nvPr/>
        </p:nvGrpSpPr>
        <p:grpSpPr>
          <a:xfrm>
            <a:off x="10785087" y="81160"/>
            <a:ext cx="1109516" cy="1109516"/>
            <a:chOff x="5357618" y="340771"/>
            <a:chExt cx="1476765" cy="1476765"/>
          </a:xfrm>
        </p:grpSpPr>
        <p:sp>
          <p:nvSpPr>
            <p:cNvPr id="24" name="Ellipszis 23">
              <a:extLst>
                <a:ext uri="{FF2B5EF4-FFF2-40B4-BE49-F238E27FC236}">
                  <a16:creationId xmlns:a16="http://schemas.microsoft.com/office/drawing/2014/main" id="{19FE4813-8BDD-4EB6-9D9B-AFFA50956535}"/>
                </a:ext>
              </a:extLst>
            </p:cNvPr>
            <p:cNvSpPr/>
            <p:nvPr/>
          </p:nvSpPr>
          <p:spPr>
            <a:xfrm>
              <a:off x="5357618" y="340771"/>
              <a:ext cx="1476765" cy="147676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1800"/>
            </a:p>
          </p:txBody>
        </p:sp>
        <p:pic>
          <p:nvPicPr>
            <p:cNvPr id="25" name="Kép 24">
              <a:extLst>
                <a:ext uri="{FF2B5EF4-FFF2-40B4-BE49-F238E27FC236}">
                  <a16:creationId xmlns:a16="http://schemas.microsoft.com/office/drawing/2014/main" id="{76231B7A-1BCA-4E46-931C-6421569AFEC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679" t="13826" r="24393" b="13968"/>
            <a:stretch/>
          </p:blipFill>
          <p:spPr>
            <a:xfrm>
              <a:off x="5463778" y="445740"/>
              <a:ext cx="1264444" cy="1266826"/>
            </a:xfrm>
            <a:prstGeom prst="rect">
              <a:avLst/>
            </a:prstGeom>
          </p:spPr>
        </p:pic>
      </p:grpSp>
      <p:sp>
        <p:nvSpPr>
          <p:cNvPr id="3" name="Szöveg helye 2">
            <a:extLst>
              <a:ext uri="{FF2B5EF4-FFF2-40B4-BE49-F238E27FC236}">
                <a16:creationId xmlns:a16="http://schemas.microsoft.com/office/drawing/2014/main" id="{9EBD72CD-FF20-466C-95CC-B40009752B7C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925025" y="6316642"/>
            <a:ext cx="3969579" cy="369333"/>
          </a:xfrm>
        </p:spPr>
        <p:txBody>
          <a:bodyPr anchor="ctr">
            <a:noAutofit/>
          </a:bodyPr>
          <a:lstStyle>
            <a:lvl1pPr algn="r">
              <a:spcBef>
                <a:spcPts val="0"/>
              </a:spcBef>
              <a:defRPr sz="1800"/>
            </a:lvl1pPr>
          </a:lstStyle>
          <a:p>
            <a:pPr lvl="0"/>
            <a:r>
              <a:rPr lang="hu-HU" dirty="0"/>
              <a:t>Forrás | MNB</a:t>
            </a:r>
          </a:p>
        </p:txBody>
      </p:sp>
      <p:sp>
        <p:nvSpPr>
          <p:cNvPr id="28" name="Tartalom helye 3">
            <a:extLst>
              <a:ext uri="{FF2B5EF4-FFF2-40B4-BE49-F238E27FC236}">
                <a16:creationId xmlns:a16="http://schemas.microsoft.com/office/drawing/2014/main" id="{B61A9FF3-877E-4A8A-8082-96C99F684F2D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637568" y="1190675"/>
            <a:ext cx="10745977" cy="5047096"/>
          </a:xfrm>
        </p:spPr>
        <p:txBody>
          <a:bodyPr anchor="ctr"/>
          <a:lstStyle>
            <a:lvl1pPr algn="ctr">
              <a:defRPr/>
            </a:lvl1pPr>
          </a:lstStyle>
          <a:p>
            <a:pPr lvl="0"/>
            <a:r>
              <a:rPr lang="hu-HU" dirty="0"/>
              <a:t>Ábra / diagram</a:t>
            </a:r>
          </a:p>
        </p:txBody>
      </p:sp>
    </p:spTree>
    <p:extLst>
      <p:ext uri="{BB962C8B-B14F-4D97-AF65-F5344CB8AC3E}">
        <p14:creationId xmlns:p14="http://schemas.microsoft.com/office/powerpoint/2010/main" val="30835161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566735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>
            <a:extLst>
              <a:ext uri="{FF2B5EF4-FFF2-40B4-BE49-F238E27FC236}">
                <a16:creationId xmlns:a16="http://schemas.microsoft.com/office/drawing/2014/main" id="{EB9F1D99-C601-4291-9D39-04D45263AC3B}"/>
              </a:ext>
            </a:extLst>
          </p:cNvPr>
          <p:cNvPicPr>
            <a:picLocks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49066"/>
          <a:stretch/>
        </p:blipFill>
        <p:spPr>
          <a:xfrm rot="16200000">
            <a:off x="5124001" y="2537525"/>
            <a:ext cx="1944000" cy="5608800"/>
          </a:xfrm>
          <a:prstGeom prst="rect">
            <a:avLst/>
          </a:prstGeom>
        </p:spPr>
      </p:pic>
      <p:sp>
        <p:nvSpPr>
          <p:cNvPr id="13" name="Téglalap 12">
            <a:extLst>
              <a:ext uri="{FF2B5EF4-FFF2-40B4-BE49-F238E27FC236}">
                <a16:creationId xmlns:a16="http://schemas.microsoft.com/office/drawing/2014/main" id="{2A2EB4D7-427D-41DD-AE99-B6B9194DE3AC}"/>
              </a:ext>
            </a:extLst>
          </p:cNvPr>
          <p:cNvSpPr/>
          <p:nvPr/>
        </p:nvSpPr>
        <p:spPr>
          <a:xfrm>
            <a:off x="-1" y="893235"/>
            <a:ext cx="12192001" cy="360000"/>
          </a:xfrm>
          <a:prstGeom prst="rect">
            <a:avLst/>
          </a:prstGeom>
          <a:pattFill prst="ltUpDiag">
            <a:fgClr>
              <a:schemeClr val="tx2">
                <a:lumMod val="10000"/>
                <a:lumOff val="9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15" name="Szöveg helye 13">
            <a:extLst>
              <a:ext uri="{FF2B5EF4-FFF2-40B4-BE49-F238E27FC236}">
                <a16:creationId xmlns:a16="http://schemas.microsoft.com/office/drawing/2014/main" id="{E1E54AF7-9CFA-45CB-9750-29AB45291CF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101372" y="400113"/>
            <a:ext cx="4710877" cy="369332"/>
          </a:xfrm>
          <a:noFill/>
        </p:spPr>
        <p:txBody>
          <a:bodyPr wrap="square" rtlCol="0">
            <a:spAutoFit/>
          </a:bodyPr>
          <a:lstStyle>
            <a:lvl1pPr algn="r">
              <a:defRPr lang="hu-HU" sz="2000" spc="150" baseline="0" dirty="0" smtClean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 defTabSz="457200"/>
            <a:r>
              <a:rPr lang="hu-HU" dirty="0"/>
              <a:t>Konferencia | 2018</a:t>
            </a:r>
          </a:p>
        </p:txBody>
      </p:sp>
      <p:sp>
        <p:nvSpPr>
          <p:cNvPr id="9" name="Ellipszis 8">
            <a:extLst>
              <a:ext uri="{FF2B5EF4-FFF2-40B4-BE49-F238E27FC236}">
                <a16:creationId xmlns:a16="http://schemas.microsoft.com/office/drawing/2014/main" id="{AA33C856-AF1F-46C6-9B70-74729FEF45F9}"/>
              </a:ext>
            </a:extLst>
          </p:cNvPr>
          <p:cNvSpPr/>
          <p:nvPr/>
        </p:nvSpPr>
        <p:spPr>
          <a:xfrm>
            <a:off x="5357620" y="340777"/>
            <a:ext cx="1476765" cy="1476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sz="1800"/>
          </a:p>
        </p:txBody>
      </p:sp>
      <p:pic>
        <p:nvPicPr>
          <p:cNvPr id="10" name="Kép 9">
            <a:extLst>
              <a:ext uri="{FF2B5EF4-FFF2-40B4-BE49-F238E27FC236}">
                <a16:creationId xmlns:a16="http://schemas.microsoft.com/office/drawing/2014/main" id="{71331AB2-7940-43C6-9BAE-8B631746061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79" t="13826" r="24393" b="13968"/>
          <a:stretch/>
        </p:blipFill>
        <p:spPr>
          <a:xfrm>
            <a:off x="5463779" y="445740"/>
            <a:ext cx="1264444" cy="1266826"/>
          </a:xfrm>
          <a:prstGeom prst="rect">
            <a:avLst/>
          </a:prstGeom>
        </p:spPr>
      </p:pic>
      <p:cxnSp>
        <p:nvCxnSpPr>
          <p:cNvPr id="11" name="Egyenes összekötő 10">
            <a:extLst>
              <a:ext uri="{FF2B5EF4-FFF2-40B4-BE49-F238E27FC236}">
                <a16:creationId xmlns:a16="http://schemas.microsoft.com/office/drawing/2014/main" id="{8F540EF5-DEC4-4616-91D5-F7ED154C603B}"/>
              </a:ext>
            </a:extLst>
          </p:cNvPr>
          <p:cNvCxnSpPr>
            <a:cxnSpLocks/>
          </p:cNvCxnSpPr>
          <p:nvPr/>
        </p:nvCxnSpPr>
        <p:spPr>
          <a:xfrm>
            <a:off x="1480461" y="4336002"/>
            <a:ext cx="9027887" cy="0"/>
          </a:xfrm>
          <a:prstGeom prst="line">
            <a:avLst/>
          </a:prstGeom>
          <a:ln>
            <a:gradFill>
              <a:gsLst>
                <a:gs pos="27000">
                  <a:schemeClr val="tx2">
                    <a:lumMod val="10000"/>
                    <a:lumOff val="90000"/>
                  </a:schemeClr>
                </a:gs>
                <a:gs pos="0">
                  <a:schemeClr val="bg1">
                    <a:alpha val="0"/>
                  </a:schemeClr>
                </a:gs>
                <a:gs pos="77000">
                  <a:schemeClr val="tx2">
                    <a:lumMod val="10000"/>
                    <a:lumOff val="90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Szöveg helye 13">
            <a:extLst>
              <a:ext uri="{FF2B5EF4-FFF2-40B4-BE49-F238E27FC236}">
                <a16:creationId xmlns:a16="http://schemas.microsoft.com/office/drawing/2014/main" id="{F6EF56F0-9022-4FBA-AE45-DAF024E4576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5820" y="400113"/>
            <a:ext cx="4710877" cy="369332"/>
          </a:xfrm>
          <a:noFill/>
        </p:spPr>
        <p:txBody>
          <a:bodyPr wrap="square" rtlCol="0">
            <a:spAutoFit/>
          </a:bodyPr>
          <a:lstStyle>
            <a:lvl1pPr>
              <a:defRPr lang="hu-HU" sz="2000" spc="150" baseline="0" dirty="0" smtClean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 defTabSz="457200"/>
            <a:r>
              <a:rPr lang="hu-HU" dirty="0"/>
              <a:t>Előadó Neve | titulusa</a:t>
            </a:r>
          </a:p>
        </p:txBody>
      </p:sp>
      <p:sp>
        <p:nvSpPr>
          <p:cNvPr id="16" name="Cím 1">
            <a:extLst>
              <a:ext uri="{FF2B5EF4-FFF2-40B4-BE49-F238E27FC236}">
                <a16:creationId xmlns:a16="http://schemas.microsoft.com/office/drawing/2014/main" id="{60B16E0B-3720-4EB9-98E5-A7CFC7210E1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54183" y="2211574"/>
            <a:ext cx="11083636" cy="2098808"/>
          </a:xfrm>
          <a:noFill/>
        </p:spPr>
        <p:txBody>
          <a:bodyPr wrap="square" bIns="108000" rtlCol="0" anchor="b">
            <a:noAutofit/>
          </a:bodyPr>
          <a:lstStyle>
            <a:lvl1pPr algn="ctr">
              <a:lnSpc>
                <a:spcPct val="100000"/>
              </a:lnSpc>
              <a:defRPr lang="hu-HU" sz="4800" cap="all" spc="3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algn="ctr" defTabSz="457200"/>
            <a:r>
              <a:rPr lang="hu-HU" dirty="0" err="1"/>
              <a:t>MintacíM</a:t>
            </a:r>
            <a:r>
              <a:rPr lang="hu-HU" dirty="0"/>
              <a:t> szerkesztése</a:t>
            </a:r>
          </a:p>
        </p:txBody>
      </p:sp>
    </p:spTree>
    <p:extLst>
      <p:ext uri="{BB962C8B-B14F-4D97-AF65-F5344CB8AC3E}">
        <p14:creationId xmlns:p14="http://schemas.microsoft.com/office/powerpoint/2010/main" val="9460706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ejezet 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Kép 6">
            <a:extLst>
              <a:ext uri="{FF2B5EF4-FFF2-40B4-BE49-F238E27FC236}">
                <a16:creationId xmlns:a16="http://schemas.microsoft.com/office/drawing/2014/main" id="{69E10144-FD81-4BC1-A765-3E1125135280}"/>
              </a:ext>
            </a:extLst>
          </p:cNvPr>
          <p:cNvPicPr>
            <a:picLocks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49066"/>
          <a:stretch/>
        </p:blipFill>
        <p:spPr>
          <a:xfrm rot="10800000">
            <a:off x="0" y="1035000"/>
            <a:ext cx="2350800" cy="4788000"/>
          </a:xfrm>
          <a:prstGeom prst="rect">
            <a:avLst/>
          </a:prstGeom>
        </p:spPr>
      </p:pic>
      <p:grpSp>
        <p:nvGrpSpPr>
          <p:cNvPr id="19" name="Csoportba foglalás 18">
            <a:extLst>
              <a:ext uri="{FF2B5EF4-FFF2-40B4-BE49-F238E27FC236}">
                <a16:creationId xmlns:a16="http://schemas.microsoft.com/office/drawing/2014/main" id="{66886066-0B97-4559-8618-6491EACA3C73}"/>
              </a:ext>
            </a:extLst>
          </p:cNvPr>
          <p:cNvGrpSpPr/>
          <p:nvPr/>
        </p:nvGrpSpPr>
        <p:grpSpPr>
          <a:xfrm>
            <a:off x="1125572" y="2690621"/>
            <a:ext cx="1476765" cy="1476765"/>
            <a:chOff x="5357618" y="340771"/>
            <a:chExt cx="1476765" cy="1476765"/>
          </a:xfrm>
        </p:grpSpPr>
        <p:sp>
          <p:nvSpPr>
            <p:cNvPr id="20" name="Ellipszis 19">
              <a:extLst>
                <a:ext uri="{FF2B5EF4-FFF2-40B4-BE49-F238E27FC236}">
                  <a16:creationId xmlns:a16="http://schemas.microsoft.com/office/drawing/2014/main" id="{125992F2-75F4-4B01-B8B9-F6DB0135340D}"/>
                </a:ext>
              </a:extLst>
            </p:cNvPr>
            <p:cNvSpPr/>
            <p:nvPr/>
          </p:nvSpPr>
          <p:spPr>
            <a:xfrm>
              <a:off x="5357618" y="340771"/>
              <a:ext cx="1476765" cy="147676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1800"/>
            </a:p>
          </p:txBody>
        </p:sp>
        <p:pic>
          <p:nvPicPr>
            <p:cNvPr id="21" name="Kép 20">
              <a:extLst>
                <a:ext uri="{FF2B5EF4-FFF2-40B4-BE49-F238E27FC236}">
                  <a16:creationId xmlns:a16="http://schemas.microsoft.com/office/drawing/2014/main" id="{FC147930-A5FF-486A-9AD1-6662003187C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679" t="13826" r="24393" b="13968"/>
            <a:stretch/>
          </p:blipFill>
          <p:spPr>
            <a:xfrm>
              <a:off x="5463778" y="445740"/>
              <a:ext cx="1264444" cy="1266826"/>
            </a:xfrm>
            <a:prstGeom prst="rect">
              <a:avLst/>
            </a:prstGeom>
          </p:spPr>
        </p:pic>
      </p:grpSp>
      <p:sp>
        <p:nvSpPr>
          <p:cNvPr id="3" name="Cím 2">
            <a:extLst>
              <a:ext uri="{FF2B5EF4-FFF2-40B4-BE49-F238E27FC236}">
                <a16:creationId xmlns:a16="http://schemas.microsoft.com/office/drawing/2014/main" id="{35A37BE2-9DE4-465D-8D3E-B086EDC1E8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81032" y="2608033"/>
            <a:ext cx="6644488" cy="1581972"/>
          </a:xfrm>
          <a:noFill/>
        </p:spPr>
        <p:txBody>
          <a:bodyPr wrap="square" rtlCol="0" anchor="ctr">
            <a:spAutoFit/>
          </a:bodyPr>
          <a:lstStyle>
            <a:lvl1pPr>
              <a:lnSpc>
                <a:spcPct val="110000"/>
              </a:lnSpc>
              <a:defRPr lang="hu-HU" sz="4400" cap="all" spc="3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defTabSz="457200"/>
            <a:r>
              <a:rPr lang="hu-HU" dirty="0"/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28219324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örzsdi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églalap 10">
            <a:extLst>
              <a:ext uri="{FF2B5EF4-FFF2-40B4-BE49-F238E27FC236}">
                <a16:creationId xmlns:a16="http://schemas.microsoft.com/office/drawing/2014/main" id="{9BA93E46-E304-457C-B4E5-97307FE0451E}"/>
              </a:ext>
            </a:extLst>
          </p:cNvPr>
          <p:cNvSpPr/>
          <p:nvPr/>
        </p:nvSpPr>
        <p:spPr>
          <a:xfrm flipV="1">
            <a:off x="7670400" y="-7370"/>
            <a:ext cx="4521600" cy="6048235"/>
          </a:xfrm>
          <a:prstGeom prst="rect">
            <a:avLst/>
          </a:prstGeom>
          <a:pattFill prst="ltUpDiag">
            <a:fgClr>
              <a:schemeClr val="tx2">
                <a:lumMod val="10000"/>
                <a:lumOff val="9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sz="1800"/>
          </a:p>
        </p:txBody>
      </p:sp>
      <p:grpSp>
        <p:nvGrpSpPr>
          <p:cNvPr id="14" name="Csoportba foglalás 13">
            <a:extLst>
              <a:ext uri="{FF2B5EF4-FFF2-40B4-BE49-F238E27FC236}">
                <a16:creationId xmlns:a16="http://schemas.microsoft.com/office/drawing/2014/main" id="{A73733A7-BC48-41D0-9658-8E944D3C9A7C}"/>
              </a:ext>
            </a:extLst>
          </p:cNvPr>
          <p:cNvGrpSpPr>
            <a:grpSpLocks noChangeAspect="1"/>
          </p:cNvGrpSpPr>
          <p:nvPr/>
        </p:nvGrpSpPr>
        <p:grpSpPr>
          <a:xfrm>
            <a:off x="10858339" y="5524207"/>
            <a:ext cx="1109516" cy="1109516"/>
            <a:chOff x="5357618" y="340771"/>
            <a:chExt cx="1476765" cy="1476765"/>
          </a:xfrm>
        </p:grpSpPr>
        <p:sp>
          <p:nvSpPr>
            <p:cNvPr id="15" name="Ellipszis 14">
              <a:extLst>
                <a:ext uri="{FF2B5EF4-FFF2-40B4-BE49-F238E27FC236}">
                  <a16:creationId xmlns:a16="http://schemas.microsoft.com/office/drawing/2014/main" id="{EBC2CD10-E2E6-48D0-942A-D28B40FE680A}"/>
                </a:ext>
              </a:extLst>
            </p:cNvPr>
            <p:cNvSpPr/>
            <p:nvPr/>
          </p:nvSpPr>
          <p:spPr>
            <a:xfrm>
              <a:off x="5357618" y="340771"/>
              <a:ext cx="1476765" cy="147676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1800"/>
            </a:p>
          </p:txBody>
        </p:sp>
        <p:pic>
          <p:nvPicPr>
            <p:cNvPr id="18" name="Kép 17">
              <a:extLst>
                <a:ext uri="{FF2B5EF4-FFF2-40B4-BE49-F238E27FC236}">
                  <a16:creationId xmlns:a16="http://schemas.microsoft.com/office/drawing/2014/main" id="{30D1A582-F69D-427D-B8FD-8CE43B7D26C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679" t="13826" r="24393" b="13968"/>
            <a:stretch/>
          </p:blipFill>
          <p:spPr>
            <a:xfrm>
              <a:off x="5463778" y="445740"/>
              <a:ext cx="1264444" cy="1266826"/>
            </a:xfrm>
            <a:prstGeom prst="rect">
              <a:avLst/>
            </a:prstGeom>
          </p:spPr>
        </p:pic>
      </p:grpSp>
      <p:sp>
        <p:nvSpPr>
          <p:cNvPr id="34" name="Szöveg helye 5">
            <a:extLst>
              <a:ext uri="{FF2B5EF4-FFF2-40B4-BE49-F238E27FC236}">
                <a16:creationId xmlns:a16="http://schemas.microsoft.com/office/drawing/2014/main" id="{5F68BAB5-5532-4BA2-8038-9B1D7E192D8D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03719" y="5815712"/>
            <a:ext cx="6046788" cy="444979"/>
          </a:xfrm>
        </p:spPr>
        <p:txBody>
          <a:bodyPr anchor="ctr">
            <a:normAutofit/>
          </a:bodyPr>
          <a:lstStyle>
            <a:lvl1pPr algn="ctr">
              <a:defRPr sz="2400" cap="all" spc="150" baseline="0"/>
            </a:lvl1pPr>
          </a:lstStyle>
          <a:p>
            <a:pPr lvl="0"/>
            <a:r>
              <a:rPr lang="hu-HU" dirty="0"/>
              <a:t>Ábra / Diagram címe </a:t>
            </a:r>
          </a:p>
        </p:txBody>
      </p:sp>
      <p:sp>
        <p:nvSpPr>
          <p:cNvPr id="35" name="Szöveg helye 5">
            <a:extLst>
              <a:ext uri="{FF2B5EF4-FFF2-40B4-BE49-F238E27FC236}">
                <a16:creationId xmlns:a16="http://schemas.microsoft.com/office/drawing/2014/main" id="{9B0AF1A9-4B64-41F9-8F5C-9A183150A763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03719" y="6282022"/>
            <a:ext cx="6046788" cy="444979"/>
          </a:xfrm>
        </p:spPr>
        <p:txBody>
          <a:bodyPr anchor="ctr">
            <a:normAutofit/>
          </a:bodyPr>
          <a:lstStyle>
            <a:lvl1pPr algn="ctr">
              <a:defRPr sz="1800" cap="none" spc="150" baseline="0"/>
            </a:lvl1pPr>
          </a:lstStyle>
          <a:p>
            <a:pPr lvl="0"/>
            <a:r>
              <a:rPr lang="hu-HU" dirty="0"/>
              <a:t>Az ábra alcíme, évszám, korcsoport, egyéb</a:t>
            </a:r>
          </a:p>
        </p:txBody>
      </p:sp>
      <p:sp>
        <p:nvSpPr>
          <p:cNvPr id="36" name="Tartalom helye 3">
            <a:extLst>
              <a:ext uri="{FF2B5EF4-FFF2-40B4-BE49-F238E27FC236}">
                <a16:creationId xmlns:a16="http://schemas.microsoft.com/office/drawing/2014/main" id="{8849E124-05C5-421B-9E40-EA89F2E23D02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803913" y="365129"/>
            <a:ext cx="6046595" cy="5193842"/>
          </a:xfrm>
        </p:spPr>
        <p:txBody>
          <a:bodyPr anchor="ctr"/>
          <a:lstStyle>
            <a:lvl1pPr algn="ctr">
              <a:defRPr/>
            </a:lvl1pPr>
          </a:lstStyle>
          <a:p>
            <a:pPr lvl="0"/>
            <a:r>
              <a:rPr lang="hu-HU" dirty="0"/>
              <a:t>Ábra / diagram</a:t>
            </a:r>
          </a:p>
        </p:txBody>
      </p:sp>
      <p:sp>
        <p:nvSpPr>
          <p:cNvPr id="37" name="Szöveg helye 7">
            <a:extLst>
              <a:ext uri="{FF2B5EF4-FFF2-40B4-BE49-F238E27FC236}">
                <a16:creationId xmlns:a16="http://schemas.microsoft.com/office/drawing/2014/main" id="{02C34324-1D62-4033-965F-F0EE61C2802C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7972243" y="1880323"/>
            <a:ext cx="3960000" cy="3717670"/>
          </a:xfrm>
        </p:spPr>
        <p:txBody>
          <a:bodyPr>
            <a:normAutofit/>
          </a:bodyPr>
          <a:lstStyle>
            <a:lvl1pPr>
              <a:lnSpc>
                <a:spcPct val="120000"/>
              </a:lnSpc>
              <a:defRPr sz="2400">
                <a:solidFill>
                  <a:schemeClr val="tx2"/>
                </a:solidFill>
              </a:defRPr>
            </a:lvl1pPr>
          </a:lstStyle>
          <a:p>
            <a:pPr lvl="0"/>
            <a:r>
              <a:rPr lang="hu-HU" dirty="0"/>
              <a:t>Az ábrához tartozó magyarázat hosszabb kifejtése, egy vagy több mondatban, hivatkozások, megjegyzések helye…</a:t>
            </a:r>
          </a:p>
        </p:txBody>
      </p:sp>
      <p:sp>
        <p:nvSpPr>
          <p:cNvPr id="38" name="Cím 8">
            <a:extLst>
              <a:ext uri="{FF2B5EF4-FFF2-40B4-BE49-F238E27FC236}">
                <a16:creationId xmlns:a16="http://schemas.microsoft.com/office/drawing/2014/main" id="{5DC3556C-9858-4CD8-AC57-BA798C8A3D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72243" y="365129"/>
            <a:ext cx="3960000" cy="1325563"/>
          </a:xfrm>
          <a:ln>
            <a:gradFill flip="none" rotWithShape="1">
              <a:gsLst>
                <a:gs pos="1000">
                  <a:schemeClr val="tx2"/>
                </a:gs>
                <a:gs pos="1000">
                  <a:schemeClr val="bg1">
                    <a:alpha val="0"/>
                  </a:schemeClr>
                </a:gs>
              </a:gsLst>
              <a:lin ang="16200000" scaled="0"/>
              <a:tileRect/>
            </a:gradFill>
          </a:ln>
        </p:spPr>
        <p:txBody>
          <a:bodyPr bIns="144000" anchor="b"/>
          <a:lstStyle>
            <a:lvl1pPr>
              <a:lnSpc>
                <a:spcPct val="120000"/>
              </a:lnSpc>
              <a:defRPr cap="all" spc="100" baseline="0">
                <a:solidFill>
                  <a:schemeClr val="tx2"/>
                </a:solidFill>
              </a:defRPr>
            </a:lvl1pPr>
          </a:lstStyle>
          <a:p>
            <a:r>
              <a:rPr lang="hu-HU" dirty="0"/>
              <a:t>Mintacím szerkesztése</a:t>
            </a:r>
          </a:p>
        </p:txBody>
      </p:sp>
      <p:sp>
        <p:nvSpPr>
          <p:cNvPr id="39" name="Szöveg helye 2">
            <a:extLst>
              <a:ext uri="{FF2B5EF4-FFF2-40B4-BE49-F238E27FC236}">
                <a16:creationId xmlns:a16="http://schemas.microsoft.com/office/drawing/2014/main" id="{39C7282D-11A0-4434-A196-D66513CD3977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925025" y="6316642"/>
            <a:ext cx="3969579" cy="369333"/>
          </a:xfrm>
        </p:spPr>
        <p:txBody>
          <a:bodyPr anchor="ctr">
            <a:noAutofit/>
          </a:bodyPr>
          <a:lstStyle>
            <a:lvl1pPr algn="l">
              <a:spcBef>
                <a:spcPts val="0"/>
              </a:spcBef>
              <a:defRPr sz="1800"/>
            </a:lvl1pPr>
          </a:lstStyle>
          <a:p>
            <a:pPr lvl="0"/>
            <a:r>
              <a:rPr lang="hu-HU" dirty="0"/>
              <a:t>Forrás | MNB</a:t>
            </a:r>
          </a:p>
        </p:txBody>
      </p:sp>
    </p:spTree>
    <p:extLst>
      <p:ext uri="{BB962C8B-B14F-4D97-AF65-F5344CB8AC3E}">
        <p14:creationId xmlns:p14="http://schemas.microsoft.com/office/powerpoint/2010/main" val="35599469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örzsdia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églalap 10">
            <a:extLst>
              <a:ext uri="{FF2B5EF4-FFF2-40B4-BE49-F238E27FC236}">
                <a16:creationId xmlns:a16="http://schemas.microsoft.com/office/drawing/2014/main" id="{9BA93E46-E304-457C-B4E5-97307FE0451E}"/>
              </a:ext>
            </a:extLst>
          </p:cNvPr>
          <p:cNvSpPr/>
          <p:nvPr/>
        </p:nvSpPr>
        <p:spPr>
          <a:xfrm flipV="1">
            <a:off x="0" y="-7370"/>
            <a:ext cx="4521600" cy="6048235"/>
          </a:xfrm>
          <a:prstGeom prst="rect">
            <a:avLst/>
          </a:prstGeom>
          <a:pattFill prst="ltUpDiag">
            <a:fgClr>
              <a:schemeClr val="tx2">
                <a:lumMod val="10000"/>
                <a:lumOff val="9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sz="1800"/>
          </a:p>
        </p:txBody>
      </p:sp>
      <p:grpSp>
        <p:nvGrpSpPr>
          <p:cNvPr id="14" name="Csoportba foglalás 13">
            <a:extLst>
              <a:ext uri="{FF2B5EF4-FFF2-40B4-BE49-F238E27FC236}">
                <a16:creationId xmlns:a16="http://schemas.microsoft.com/office/drawing/2014/main" id="{A73733A7-BC48-41D0-9658-8E944D3C9A7C}"/>
              </a:ext>
            </a:extLst>
          </p:cNvPr>
          <p:cNvGrpSpPr>
            <a:grpSpLocks noChangeAspect="1"/>
          </p:cNvGrpSpPr>
          <p:nvPr/>
        </p:nvGrpSpPr>
        <p:grpSpPr>
          <a:xfrm>
            <a:off x="279667" y="5524207"/>
            <a:ext cx="1109516" cy="1109516"/>
            <a:chOff x="5357618" y="340771"/>
            <a:chExt cx="1476765" cy="1476765"/>
          </a:xfrm>
        </p:grpSpPr>
        <p:sp>
          <p:nvSpPr>
            <p:cNvPr id="15" name="Ellipszis 14">
              <a:extLst>
                <a:ext uri="{FF2B5EF4-FFF2-40B4-BE49-F238E27FC236}">
                  <a16:creationId xmlns:a16="http://schemas.microsoft.com/office/drawing/2014/main" id="{EBC2CD10-E2E6-48D0-942A-D28B40FE680A}"/>
                </a:ext>
              </a:extLst>
            </p:cNvPr>
            <p:cNvSpPr/>
            <p:nvPr/>
          </p:nvSpPr>
          <p:spPr>
            <a:xfrm>
              <a:off x="5357618" y="340771"/>
              <a:ext cx="1476765" cy="147676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1800"/>
            </a:p>
          </p:txBody>
        </p:sp>
        <p:pic>
          <p:nvPicPr>
            <p:cNvPr id="18" name="Kép 17">
              <a:extLst>
                <a:ext uri="{FF2B5EF4-FFF2-40B4-BE49-F238E27FC236}">
                  <a16:creationId xmlns:a16="http://schemas.microsoft.com/office/drawing/2014/main" id="{30D1A582-F69D-427D-B8FD-8CE43B7D26C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679" t="13826" r="24393" b="13968"/>
            <a:stretch/>
          </p:blipFill>
          <p:spPr>
            <a:xfrm>
              <a:off x="5463778" y="445740"/>
              <a:ext cx="1264444" cy="1266826"/>
            </a:xfrm>
            <a:prstGeom prst="rect">
              <a:avLst/>
            </a:prstGeom>
          </p:spPr>
        </p:pic>
      </p:grpSp>
      <p:sp>
        <p:nvSpPr>
          <p:cNvPr id="3" name="Szöveg helye 2">
            <a:extLst>
              <a:ext uri="{FF2B5EF4-FFF2-40B4-BE49-F238E27FC236}">
                <a16:creationId xmlns:a16="http://schemas.microsoft.com/office/drawing/2014/main" id="{B1C46F0A-1AB8-4BCC-BAFC-1016B87CF06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309421" y="6316864"/>
            <a:ext cx="2958571" cy="361835"/>
          </a:xfrm>
        </p:spPr>
        <p:txBody>
          <a:bodyPr anchor="ctr">
            <a:noAutofit/>
          </a:bodyPr>
          <a:lstStyle>
            <a:lvl1pPr algn="r">
              <a:defRPr sz="1800"/>
            </a:lvl1pPr>
          </a:lstStyle>
          <a:p>
            <a:pPr lvl="0"/>
            <a:r>
              <a:rPr lang="hu-HU" dirty="0"/>
              <a:t>Forrás | MNB</a:t>
            </a:r>
          </a:p>
        </p:txBody>
      </p:sp>
      <p:sp>
        <p:nvSpPr>
          <p:cNvPr id="20" name="Szöveg helye 5">
            <a:extLst>
              <a:ext uri="{FF2B5EF4-FFF2-40B4-BE49-F238E27FC236}">
                <a16:creationId xmlns:a16="http://schemas.microsoft.com/office/drawing/2014/main" id="{BA013568-293D-4768-B1CD-6A04C5AD0C67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419267" y="5815712"/>
            <a:ext cx="6046788" cy="444979"/>
          </a:xfrm>
        </p:spPr>
        <p:txBody>
          <a:bodyPr anchor="ctr">
            <a:normAutofit/>
          </a:bodyPr>
          <a:lstStyle>
            <a:lvl1pPr algn="ctr">
              <a:defRPr sz="2400" cap="all" spc="150" baseline="0"/>
            </a:lvl1pPr>
          </a:lstStyle>
          <a:p>
            <a:pPr lvl="0"/>
            <a:r>
              <a:rPr lang="hu-HU" dirty="0"/>
              <a:t>Ábra / Diagram címe </a:t>
            </a:r>
          </a:p>
        </p:txBody>
      </p:sp>
      <p:sp>
        <p:nvSpPr>
          <p:cNvPr id="21" name="Szöveg helye 5">
            <a:extLst>
              <a:ext uri="{FF2B5EF4-FFF2-40B4-BE49-F238E27FC236}">
                <a16:creationId xmlns:a16="http://schemas.microsoft.com/office/drawing/2014/main" id="{03D1AD8F-76CD-40F4-B2B6-B9AEB4689200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5419267" y="6282022"/>
            <a:ext cx="6046788" cy="444979"/>
          </a:xfrm>
        </p:spPr>
        <p:txBody>
          <a:bodyPr anchor="ctr">
            <a:normAutofit/>
          </a:bodyPr>
          <a:lstStyle>
            <a:lvl1pPr algn="ctr">
              <a:defRPr sz="1800" cap="none" spc="150" baseline="0"/>
            </a:lvl1pPr>
          </a:lstStyle>
          <a:p>
            <a:pPr lvl="0"/>
            <a:r>
              <a:rPr lang="hu-HU" dirty="0"/>
              <a:t>Az ábra alcíme, évszám, korcsoport, egyéb</a:t>
            </a:r>
          </a:p>
        </p:txBody>
      </p:sp>
      <p:sp>
        <p:nvSpPr>
          <p:cNvPr id="22" name="Tartalom helye 3">
            <a:extLst>
              <a:ext uri="{FF2B5EF4-FFF2-40B4-BE49-F238E27FC236}">
                <a16:creationId xmlns:a16="http://schemas.microsoft.com/office/drawing/2014/main" id="{DC40D965-5E9D-45B0-ACC4-8CB4F7CFB50D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5419461" y="365129"/>
            <a:ext cx="6046595" cy="5193842"/>
          </a:xfrm>
        </p:spPr>
        <p:txBody>
          <a:bodyPr anchor="ctr"/>
          <a:lstStyle>
            <a:lvl1pPr algn="ctr">
              <a:defRPr/>
            </a:lvl1pPr>
          </a:lstStyle>
          <a:p>
            <a:pPr lvl="0"/>
            <a:r>
              <a:rPr lang="hu-HU" dirty="0"/>
              <a:t>Ábra / diagram</a:t>
            </a:r>
          </a:p>
        </p:txBody>
      </p:sp>
      <p:sp>
        <p:nvSpPr>
          <p:cNvPr id="8" name="Szöveg helye 7">
            <a:extLst>
              <a:ext uri="{FF2B5EF4-FFF2-40B4-BE49-F238E27FC236}">
                <a16:creationId xmlns:a16="http://schemas.microsoft.com/office/drawing/2014/main" id="{CEC0966E-815A-4B33-9F0C-B8A5DD6DD6CE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279665" y="1887824"/>
            <a:ext cx="3960000" cy="3710173"/>
          </a:xfrm>
        </p:spPr>
        <p:txBody>
          <a:bodyPr>
            <a:normAutofit/>
          </a:bodyPr>
          <a:lstStyle>
            <a:lvl1pPr>
              <a:lnSpc>
                <a:spcPct val="120000"/>
              </a:lnSpc>
              <a:defRPr sz="2400">
                <a:solidFill>
                  <a:schemeClr val="tx2"/>
                </a:solidFill>
              </a:defRPr>
            </a:lvl1pPr>
          </a:lstStyle>
          <a:p>
            <a:pPr lvl="0"/>
            <a:r>
              <a:rPr lang="hu-HU" dirty="0"/>
              <a:t>Az ábrához tartozó magyarázat hosszabb kifejtése, egy vagy több mondatban, hivatkozások, megjegyzések helye…</a:t>
            </a:r>
          </a:p>
        </p:txBody>
      </p:sp>
      <p:sp>
        <p:nvSpPr>
          <p:cNvPr id="9" name="Cím 8">
            <a:extLst>
              <a:ext uri="{FF2B5EF4-FFF2-40B4-BE49-F238E27FC236}">
                <a16:creationId xmlns:a16="http://schemas.microsoft.com/office/drawing/2014/main" id="{C75D0434-E8E8-440E-8707-77DCFF370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9665" y="365129"/>
            <a:ext cx="3960000" cy="1325563"/>
          </a:xfrm>
          <a:ln>
            <a:gradFill flip="none" rotWithShape="1">
              <a:gsLst>
                <a:gs pos="1000">
                  <a:schemeClr val="tx2"/>
                </a:gs>
                <a:gs pos="1000">
                  <a:schemeClr val="bg1">
                    <a:alpha val="0"/>
                  </a:schemeClr>
                </a:gs>
              </a:gsLst>
              <a:lin ang="16200000" scaled="0"/>
              <a:tileRect/>
            </a:gradFill>
          </a:ln>
        </p:spPr>
        <p:txBody>
          <a:bodyPr bIns="144000" anchor="b"/>
          <a:lstStyle>
            <a:lvl1pPr>
              <a:lnSpc>
                <a:spcPct val="120000"/>
              </a:lnSpc>
              <a:defRPr cap="all" spc="100" baseline="0">
                <a:solidFill>
                  <a:schemeClr val="tx2"/>
                </a:solidFill>
              </a:defRPr>
            </a:lvl1pPr>
          </a:lstStyle>
          <a:p>
            <a:r>
              <a:rPr lang="hu-HU" dirty="0"/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300823603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örzsdi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églalap 10">
            <a:extLst>
              <a:ext uri="{FF2B5EF4-FFF2-40B4-BE49-F238E27FC236}">
                <a16:creationId xmlns:a16="http://schemas.microsoft.com/office/drawing/2014/main" id="{9BA93E46-E304-457C-B4E5-97307FE0451E}"/>
              </a:ext>
            </a:extLst>
          </p:cNvPr>
          <p:cNvSpPr/>
          <p:nvPr/>
        </p:nvSpPr>
        <p:spPr>
          <a:xfrm flipV="1">
            <a:off x="7670400" y="-1"/>
            <a:ext cx="4521600" cy="3402607"/>
          </a:xfrm>
          <a:prstGeom prst="rect">
            <a:avLst/>
          </a:prstGeom>
          <a:pattFill prst="ltUpDiag">
            <a:fgClr>
              <a:schemeClr val="tx2">
                <a:lumMod val="10000"/>
                <a:lumOff val="9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sz="1800"/>
          </a:p>
        </p:txBody>
      </p:sp>
      <p:sp>
        <p:nvSpPr>
          <p:cNvPr id="5" name="Cím 4">
            <a:extLst>
              <a:ext uri="{FF2B5EF4-FFF2-40B4-BE49-F238E27FC236}">
                <a16:creationId xmlns:a16="http://schemas.microsoft.com/office/drawing/2014/main" id="{BBA96685-E775-4D65-81A4-7D98E230E33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939650" y="365129"/>
            <a:ext cx="4016655" cy="2892066"/>
          </a:xfrm>
          <a:ln>
            <a:noFill/>
          </a:ln>
        </p:spPr>
        <p:txBody>
          <a:bodyPr anchor="b"/>
          <a:lstStyle>
            <a:lvl1pPr>
              <a:lnSpc>
                <a:spcPct val="120000"/>
              </a:lnSpc>
              <a:defRPr lang="hu-HU" cap="all" spc="100" baseline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marL="0" lvl="0">
              <a:lnSpc>
                <a:spcPct val="100000"/>
              </a:lnSpc>
            </a:pPr>
            <a:r>
              <a:rPr lang="hu-HU" dirty="0"/>
              <a:t>Több soros Mintacím szerkesztése</a:t>
            </a:r>
          </a:p>
        </p:txBody>
      </p:sp>
      <p:grpSp>
        <p:nvGrpSpPr>
          <p:cNvPr id="14" name="Csoportba foglalás 13">
            <a:extLst>
              <a:ext uri="{FF2B5EF4-FFF2-40B4-BE49-F238E27FC236}">
                <a16:creationId xmlns:a16="http://schemas.microsoft.com/office/drawing/2014/main" id="{A73733A7-BC48-41D0-9658-8E944D3C9A7C}"/>
              </a:ext>
            </a:extLst>
          </p:cNvPr>
          <p:cNvGrpSpPr>
            <a:grpSpLocks noChangeAspect="1"/>
          </p:cNvGrpSpPr>
          <p:nvPr/>
        </p:nvGrpSpPr>
        <p:grpSpPr>
          <a:xfrm>
            <a:off x="10858339" y="2885941"/>
            <a:ext cx="1109516" cy="1109516"/>
            <a:chOff x="5357618" y="340771"/>
            <a:chExt cx="1476765" cy="1476765"/>
          </a:xfrm>
        </p:grpSpPr>
        <p:sp>
          <p:nvSpPr>
            <p:cNvPr id="15" name="Ellipszis 14">
              <a:extLst>
                <a:ext uri="{FF2B5EF4-FFF2-40B4-BE49-F238E27FC236}">
                  <a16:creationId xmlns:a16="http://schemas.microsoft.com/office/drawing/2014/main" id="{EBC2CD10-E2E6-48D0-942A-D28B40FE680A}"/>
                </a:ext>
              </a:extLst>
            </p:cNvPr>
            <p:cNvSpPr/>
            <p:nvPr/>
          </p:nvSpPr>
          <p:spPr>
            <a:xfrm>
              <a:off x="5357618" y="340771"/>
              <a:ext cx="1476765" cy="147676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1800"/>
            </a:p>
          </p:txBody>
        </p:sp>
        <p:pic>
          <p:nvPicPr>
            <p:cNvPr id="18" name="Kép 17">
              <a:extLst>
                <a:ext uri="{FF2B5EF4-FFF2-40B4-BE49-F238E27FC236}">
                  <a16:creationId xmlns:a16="http://schemas.microsoft.com/office/drawing/2014/main" id="{30D1A582-F69D-427D-B8FD-8CE43B7D26C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679" t="13826" r="24393" b="13968"/>
            <a:stretch/>
          </p:blipFill>
          <p:spPr>
            <a:xfrm>
              <a:off x="5463778" y="445740"/>
              <a:ext cx="1264444" cy="1266826"/>
            </a:xfrm>
            <a:prstGeom prst="rect">
              <a:avLst/>
            </a:prstGeom>
          </p:spPr>
        </p:pic>
      </p:grpSp>
      <p:sp>
        <p:nvSpPr>
          <p:cNvPr id="3" name="Szöveg helye 2">
            <a:extLst>
              <a:ext uri="{FF2B5EF4-FFF2-40B4-BE49-F238E27FC236}">
                <a16:creationId xmlns:a16="http://schemas.microsoft.com/office/drawing/2014/main" id="{E3946156-F48D-415B-A39E-CE3FF05536B6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925023" y="3579211"/>
            <a:ext cx="3960000" cy="2550849"/>
          </a:xfrm>
        </p:spPr>
        <p:txBody>
          <a:bodyPr>
            <a:normAutofit/>
          </a:bodyPr>
          <a:lstStyle>
            <a:lvl1pPr>
              <a:lnSpc>
                <a:spcPct val="120000"/>
              </a:lnSpc>
              <a:defRPr sz="2400"/>
            </a:lvl1pPr>
          </a:lstStyle>
          <a:p>
            <a:pPr lvl="0"/>
            <a:r>
              <a:rPr lang="hu-HU" dirty="0"/>
              <a:t>Az ábrához tartozó magyarázat egy vagy több mondatban. Hivatkozások, megjegyzések és egy tartalmak helye.</a:t>
            </a:r>
          </a:p>
        </p:txBody>
      </p:sp>
      <p:sp>
        <p:nvSpPr>
          <p:cNvPr id="22" name="Tartalom helye 3">
            <a:extLst>
              <a:ext uri="{FF2B5EF4-FFF2-40B4-BE49-F238E27FC236}">
                <a16:creationId xmlns:a16="http://schemas.microsoft.com/office/drawing/2014/main" id="{828B175C-BEBE-4758-9D4B-D75CC083C912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803913" y="365129"/>
            <a:ext cx="6046595" cy="5193842"/>
          </a:xfrm>
        </p:spPr>
        <p:txBody>
          <a:bodyPr anchor="ctr"/>
          <a:lstStyle>
            <a:lvl1pPr algn="ctr">
              <a:defRPr/>
            </a:lvl1pPr>
          </a:lstStyle>
          <a:p>
            <a:pPr lvl="0"/>
            <a:r>
              <a:rPr lang="hu-HU" dirty="0"/>
              <a:t>Ábra / diagram</a:t>
            </a:r>
          </a:p>
        </p:txBody>
      </p:sp>
      <p:sp>
        <p:nvSpPr>
          <p:cNvPr id="25" name="Szöveg helye 2">
            <a:extLst>
              <a:ext uri="{FF2B5EF4-FFF2-40B4-BE49-F238E27FC236}">
                <a16:creationId xmlns:a16="http://schemas.microsoft.com/office/drawing/2014/main" id="{D1B90F64-22FD-46A6-AD66-EACE5DE9A597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925025" y="6316642"/>
            <a:ext cx="3969579" cy="369333"/>
          </a:xfrm>
        </p:spPr>
        <p:txBody>
          <a:bodyPr anchor="ctr">
            <a:noAutofit/>
          </a:bodyPr>
          <a:lstStyle>
            <a:lvl1pPr algn="r">
              <a:spcBef>
                <a:spcPts val="0"/>
              </a:spcBef>
              <a:defRPr sz="1800"/>
            </a:lvl1pPr>
          </a:lstStyle>
          <a:p>
            <a:pPr lvl="0"/>
            <a:r>
              <a:rPr lang="hu-HU" dirty="0"/>
              <a:t>Forrás | MNB</a:t>
            </a:r>
          </a:p>
        </p:txBody>
      </p:sp>
      <p:sp>
        <p:nvSpPr>
          <p:cNvPr id="26" name="Szöveg helye 5">
            <a:extLst>
              <a:ext uri="{FF2B5EF4-FFF2-40B4-BE49-F238E27FC236}">
                <a16:creationId xmlns:a16="http://schemas.microsoft.com/office/drawing/2014/main" id="{62CF5B3C-7531-4D70-9104-C67EBB1CF80E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03719" y="5815712"/>
            <a:ext cx="6046788" cy="444979"/>
          </a:xfrm>
        </p:spPr>
        <p:txBody>
          <a:bodyPr anchor="ctr">
            <a:normAutofit/>
          </a:bodyPr>
          <a:lstStyle>
            <a:lvl1pPr algn="ctr">
              <a:defRPr sz="2400" cap="all" spc="150" baseline="0"/>
            </a:lvl1pPr>
          </a:lstStyle>
          <a:p>
            <a:pPr lvl="0"/>
            <a:r>
              <a:rPr lang="hu-HU" dirty="0"/>
              <a:t>Ábra / Diagram címe </a:t>
            </a:r>
          </a:p>
        </p:txBody>
      </p:sp>
      <p:sp>
        <p:nvSpPr>
          <p:cNvPr id="31" name="Szöveg helye 5">
            <a:extLst>
              <a:ext uri="{FF2B5EF4-FFF2-40B4-BE49-F238E27FC236}">
                <a16:creationId xmlns:a16="http://schemas.microsoft.com/office/drawing/2014/main" id="{B67782A7-14FB-488C-ADBF-95EC70AB2083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03719" y="6282022"/>
            <a:ext cx="6046788" cy="444979"/>
          </a:xfrm>
        </p:spPr>
        <p:txBody>
          <a:bodyPr anchor="ctr">
            <a:normAutofit/>
          </a:bodyPr>
          <a:lstStyle>
            <a:lvl1pPr algn="ctr">
              <a:defRPr sz="1800" cap="none" spc="150" baseline="0"/>
            </a:lvl1pPr>
          </a:lstStyle>
          <a:p>
            <a:pPr lvl="0"/>
            <a:r>
              <a:rPr lang="hu-HU" dirty="0"/>
              <a:t>Az ábra alcíme, évszám, korcsoport, egyéb</a:t>
            </a:r>
          </a:p>
        </p:txBody>
      </p:sp>
    </p:spTree>
    <p:extLst>
      <p:ext uri="{BB962C8B-B14F-4D97-AF65-F5344CB8AC3E}">
        <p14:creationId xmlns:p14="http://schemas.microsoft.com/office/powerpoint/2010/main" val="35202154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örzsdia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églalap 10">
            <a:extLst>
              <a:ext uri="{FF2B5EF4-FFF2-40B4-BE49-F238E27FC236}">
                <a16:creationId xmlns:a16="http://schemas.microsoft.com/office/drawing/2014/main" id="{9BA93E46-E304-457C-B4E5-97307FE0451E}"/>
              </a:ext>
            </a:extLst>
          </p:cNvPr>
          <p:cNvSpPr/>
          <p:nvPr/>
        </p:nvSpPr>
        <p:spPr>
          <a:xfrm flipV="1">
            <a:off x="7670400" y="-2"/>
            <a:ext cx="4521600" cy="1603949"/>
          </a:xfrm>
          <a:prstGeom prst="rect">
            <a:avLst/>
          </a:prstGeom>
          <a:pattFill prst="ltUpDiag">
            <a:fgClr>
              <a:schemeClr val="tx2">
                <a:lumMod val="10000"/>
                <a:lumOff val="9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sz="1800"/>
          </a:p>
        </p:txBody>
      </p:sp>
      <p:sp>
        <p:nvSpPr>
          <p:cNvPr id="5" name="Cím 4">
            <a:extLst>
              <a:ext uri="{FF2B5EF4-FFF2-40B4-BE49-F238E27FC236}">
                <a16:creationId xmlns:a16="http://schemas.microsoft.com/office/drawing/2014/main" id="{BBA96685-E775-4D65-81A4-7D98E230E33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939650" y="365129"/>
            <a:ext cx="4016655" cy="998976"/>
          </a:xfrm>
          <a:ln>
            <a:noFill/>
          </a:ln>
        </p:spPr>
        <p:txBody>
          <a:bodyPr anchor="b"/>
          <a:lstStyle>
            <a:lvl1pPr>
              <a:lnSpc>
                <a:spcPct val="120000"/>
              </a:lnSpc>
              <a:defRPr lang="hu-HU" cap="all" spc="100" baseline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marL="0" lvl="0">
              <a:lnSpc>
                <a:spcPct val="100000"/>
              </a:lnSpc>
            </a:pPr>
            <a:r>
              <a:rPr lang="hu-HU" dirty="0"/>
              <a:t>Rövid cím szerkesztése</a:t>
            </a:r>
          </a:p>
        </p:txBody>
      </p:sp>
      <p:grpSp>
        <p:nvGrpSpPr>
          <p:cNvPr id="14" name="Csoportba foglalás 13">
            <a:extLst>
              <a:ext uri="{FF2B5EF4-FFF2-40B4-BE49-F238E27FC236}">
                <a16:creationId xmlns:a16="http://schemas.microsoft.com/office/drawing/2014/main" id="{A73733A7-BC48-41D0-9658-8E944D3C9A7C}"/>
              </a:ext>
            </a:extLst>
          </p:cNvPr>
          <p:cNvGrpSpPr>
            <a:grpSpLocks noChangeAspect="1"/>
          </p:cNvGrpSpPr>
          <p:nvPr/>
        </p:nvGrpSpPr>
        <p:grpSpPr>
          <a:xfrm>
            <a:off x="10858339" y="1102115"/>
            <a:ext cx="1109516" cy="1109516"/>
            <a:chOff x="5357618" y="340771"/>
            <a:chExt cx="1476765" cy="1476765"/>
          </a:xfrm>
        </p:grpSpPr>
        <p:sp>
          <p:nvSpPr>
            <p:cNvPr id="15" name="Ellipszis 14">
              <a:extLst>
                <a:ext uri="{FF2B5EF4-FFF2-40B4-BE49-F238E27FC236}">
                  <a16:creationId xmlns:a16="http://schemas.microsoft.com/office/drawing/2014/main" id="{EBC2CD10-E2E6-48D0-942A-D28B40FE680A}"/>
                </a:ext>
              </a:extLst>
            </p:cNvPr>
            <p:cNvSpPr/>
            <p:nvPr/>
          </p:nvSpPr>
          <p:spPr>
            <a:xfrm>
              <a:off x="5357618" y="340771"/>
              <a:ext cx="1476765" cy="147676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1800"/>
            </a:p>
          </p:txBody>
        </p:sp>
        <p:pic>
          <p:nvPicPr>
            <p:cNvPr id="18" name="Kép 17">
              <a:extLst>
                <a:ext uri="{FF2B5EF4-FFF2-40B4-BE49-F238E27FC236}">
                  <a16:creationId xmlns:a16="http://schemas.microsoft.com/office/drawing/2014/main" id="{30D1A582-F69D-427D-B8FD-8CE43B7D26C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679" t="13826" r="24393" b="13968"/>
            <a:stretch/>
          </p:blipFill>
          <p:spPr>
            <a:xfrm>
              <a:off x="5463778" y="445740"/>
              <a:ext cx="1264444" cy="1266826"/>
            </a:xfrm>
            <a:prstGeom prst="rect">
              <a:avLst/>
            </a:prstGeom>
          </p:spPr>
        </p:pic>
      </p:grpSp>
      <p:sp>
        <p:nvSpPr>
          <p:cNvPr id="3" name="Szöveg helye 2">
            <a:extLst>
              <a:ext uri="{FF2B5EF4-FFF2-40B4-BE49-F238E27FC236}">
                <a16:creationId xmlns:a16="http://schemas.microsoft.com/office/drawing/2014/main" id="{E3946156-F48D-415B-A39E-CE3FF05536B6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925023" y="1835397"/>
            <a:ext cx="3960000" cy="4294658"/>
          </a:xfrm>
        </p:spPr>
        <p:txBody>
          <a:bodyPr>
            <a:normAutofit/>
          </a:bodyPr>
          <a:lstStyle>
            <a:lvl1pPr>
              <a:lnSpc>
                <a:spcPct val="120000"/>
              </a:lnSpc>
              <a:defRPr sz="2400"/>
            </a:lvl1pPr>
          </a:lstStyle>
          <a:p>
            <a:pPr lvl="0"/>
            <a:r>
              <a:rPr lang="hu-HU" dirty="0"/>
              <a:t>Az ábrához tartozó magyarázat egy vagy több mondatban. Hivatkozások, megjegyzések és egy tartalmak helye.</a:t>
            </a:r>
          </a:p>
        </p:txBody>
      </p:sp>
      <p:sp>
        <p:nvSpPr>
          <p:cNvPr id="23" name="Szöveg helye 2">
            <a:extLst>
              <a:ext uri="{FF2B5EF4-FFF2-40B4-BE49-F238E27FC236}">
                <a16:creationId xmlns:a16="http://schemas.microsoft.com/office/drawing/2014/main" id="{0B2D9C99-1C4E-4298-A997-389B38EEFC4B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925025" y="6316642"/>
            <a:ext cx="3969579" cy="369333"/>
          </a:xfrm>
        </p:spPr>
        <p:txBody>
          <a:bodyPr anchor="ctr">
            <a:noAutofit/>
          </a:bodyPr>
          <a:lstStyle>
            <a:lvl1pPr algn="r">
              <a:spcBef>
                <a:spcPts val="0"/>
              </a:spcBef>
              <a:defRPr sz="1800"/>
            </a:lvl1pPr>
          </a:lstStyle>
          <a:p>
            <a:pPr lvl="0"/>
            <a:r>
              <a:rPr lang="hu-HU" dirty="0"/>
              <a:t>Forrás | MNB</a:t>
            </a:r>
          </a:p>
        </p:txBody>
      </p:sp>
      <p:sp>
        <p:nvSpPr>
          <p:cNvPr id="24" name="Szöveg helye 5">
            <a:extLst>
              <a:ext uri="{FF2B5EF4-FFF2-40B4-BE49-F238E27FC236}">
                <a16:creationId xmlns:a16="http://schemas.microsoft.com/office/drawing/2014/main" id="{08933C33-6A04-46BA-BF01-58C5733AC65F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03719" y="5815712"/>
            <a:ext cx="6046788" cy="444979"/>
          </a:xfrm>
        </p:spPr>
        <p:txBody>
          <a:bodyPr anchor="ctr">
            <a:normAutofit/>
          </a:bodyPr>
          <a:lstStyle>
            <a:lvl1pPr algn="ctr">
              <a:defRPr sz="2400" cap="all" spc="150" baseline="0"/>
            </a:lvl1pPr>
          </a:lstStyle>
          <a:p>
            <a:pPr lvl="0"/>
            <a:r>
              <a:rPr lang="hu-HU" dirty="0"/>
              <a:t>Ábra / Diagram címe </a:t>
            </a:r>
          </a:p>
        </p:txBody>
      </p:sp>
      <p:sp>
        <p:nvSpPr>
          <p:cNvPr id="25" name="Szöveg helye 5">
            <a:extLst>
              <a:ext uri="{FF2B5EF4-FFF2-40B4-BE49-F238E27FC236}">
                <a16:creationId xmlns:a16="http://schemas.microsoft.com/office/drawing/2014/main" id="{0B696287-8E03-4BE6-9400-A52768E990C2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03719" y="6282022"/>
            <a:ext cx="6046788" cy="444979"/>
          </a:xfrm>
        </p:spPr>
        <p:txBody>
          <a:bodyPr anchor="ctr">
            <a:normAutofit/>
          </a:bodyPr>
          <a:lstStyle>
            <a:lvl1pPr algn="ctr">
              <a:defRPr sz="1800" cap="none" spc="150" baseline="0"/>
            </a:lvl1pPr>
          </a:lstStyle>
          <a:p>
            <a:pPr lvl="0"/>
            <a:r>
              <a:rPr lang="hu-HU" dirty="0"/>
              <a:t>Az ábra alcíme, évszám, korcsoport, egyéb</a:t>
            </a:r>
          </a:p>
        </p:txBody>
      </p:sp>
      <p:sp>
        <p:nvSpPr>
          <p:cNvPr id="26" name="Tartalom helye 3">
            <a:extLst>
              <a:ext uri="{FF2B5EF4-FFF2-40B4-BE49-F238E27FC236}">
                <a16:creationId xmlns:a16="http://schemas.microsoft.com/office/drawing/2014/main" id="{583184B8-58AD-46A6-B210-9EF6EC44DA32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803913" y="365129"/>
            <a:ext cx="6046595" cy="5193842"/>
          </a:xfrm>
        </p:spPr>
        <p:txBody>
          <a:bodyPr anchor="ctr"/>
          <a:lstStyle>
            <a:lvl1pPr algn="ctr">
              <a:defRPr/>
            </a:lvl1pPr>
          </a:lstStyle>
          <a:p>
            <a:pPr lvl="0"/>
            <a:r>
              <a:rPr lang="hu-HU" dirty="0"/>
              <a:t>Ábra / diagram</a:t>
            </a:r>
          </a:p>
        </p:txBody>
      </p:sp>
    </p:spTree>
    <p:extLst>
      <p:ext uri="{BB962C8B-B14F-4D97-AF65-F5344CB8AC3E}">
        <p14:creationId xmlns:p14="http://schemas.microsoft.com/office/powerpoint/2010/main" val="101906942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örzsdia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églalap 12">
            <a:extLst>
              <a:ext uri="{FF2B5EF4-FFF2-40B4-BE49-F238E27FC236}">
                <a16:creationId xmlns:a16="http://schemas.microsoft.com/office/drawing/2014/main" id="{98C45189-E75A-4873-AC6E-8DB275763272}"/>
              </a:ext>
            </a:extLst>
          </p:cNvPr>
          <p:cNvSpPr/>
          <p:nvPr/>
        </p:nvSpPr>
        <p:spPr>
          <a:xfrm>
            <a:off x="-1" y="293638"/>
            <a:ext cx="12192001" cy="635999"/>
          </a:xfrm>
          <a:prstGeom prst="rect">
            <a:avLst/>
          </a:prstGeom>
          <a:pattFill prst="ltUpDiag">
            <a:fgClr>
              <a:schemeClr val="tx2">
                <a:lumMod val="10000"/>
                <a:lumOff val="9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16" name="Cím 1">
            <a:extLst>
              <a:ext uri="{FF2B5EF4-FFF2-40B4-BE49-F238E27FC236}">
                <a16:creationId xmlns:a16="http://schemas.microsoft.com/office/drawing/2014/main" id="{112F30A4-08F8-460C-90AB-68491CC367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7565" y="310448"/>
            <a:ext cx="10147523" cy="612000"/>
          </a:xfrm>
        </p:spPr>
        <p:txBody>
          <a:bodyPr vert="horz" lIns="91440" tIns="45720" rIns="91440" bIns="45720" rtlCol="0" anchor="ctr">
            <a:noAutofit/>
          </a:bodyPr>
          <a:lstStyle>
            <a:lvl1pPr>
              <a:defRPr lang="hu-HU" sz="3200" cap="all" spc="80" baseline="0">
                <a:solidFill>
                  <a:schemeClr val="tx2"/>
                </a:solidFill>
              </a:defRPr>
            </a:lvl1pPr>
          </a:lstStyle>
          <a:p>
            <a:pPr marL="0" lv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</a:pPr>
            <a:r>
              <a:rPr lang="hu-HU"/>
              <a:t>Mintacím szerkesztése</a:t>
            </a:r>
            <a:endParaRPr lang="hu-HU" dirty="0"/>
          </a:p>
        </p:txBody>
      </p:sp>
      <p:grpSp>
        <p:nvGrpSpPr>
          <p:cNvPr id="23" name="Csoportba foglalás 22">
            <a:extLst>
              <a:ext uri="{FF2B5EF4-FFF2-40B4-BE49-F238E27FC236}">
                <a16:creationId xmlns:a16="http://schemas.microsoft.com/office/drawing/2014/main" id="{506FBE8F-33AD-4CAD-9B96-094312AE577C}"/>
              </a:ext>
            </a:extLst>
          </p:cNvPr>
          <p:cNvGrpSpPr>
            <a:grpSpLocks noChangeAspect="1"/>
          </p:cNvGrpSpPr>
          <p:nvPr/>
        </p:nvGrpSpPr>
        <p:grpSpPr>
          <a:xfrm>
            <a:off x="10785087" y="81160"/>
            <a:ext cx="1109516" cy="1109516"/>
            <a:chOff x="5357618" y="340771"/>
            <a:chExt cx="1476765" cy="1476765"/>
          </a:xfrm>
        </p:grpSpPr>
        <p:sp>
          <p:nvSpPr>
            <p:cNvPr id="24" name="Ellipszis 23">
              <a:extLst>
                <a:ext uri="{FF2B5EF4-FFF2-40B4-BE49-F238E27FC236}">
                  <a16:creationId xmlns:a16="http://schemas.microsoft.com/office/drawing/2014/main" id="{19FE4813-8BDD-4EB6-9D9B-AFFA50956535}"/>
                </a:ext>
              </a:extLst>
            </p:cNvPr>
            <p:cNvSpPr/>
            <p:nvPr/>
          </p:nvSpPr>
          <p:spPr>
            <a:xfrm>
              <a:off x="5357618" y="340771"/>
              <a:ext cx="1476765" cy="147676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1800"/>
            </a:p>
          </p:txBody>
        </p:sp>
        <p:pic>
          <p:nvPicPr>
            <p:cNvPr id="25" name="Kép 24">
              <a:extLst>
                <a:ext uri="{FF2B5EF4-FFF2-40B4-BE49-F238E27FC236}">
                  <a16:creationId xmlns:a16="http://schemas.microsoft.com/office/drawing/2014/main" id="{76231B7A-1BCA-4E46-931C-6421569AFEC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679" t="13826" r="24393" b="13968"/>
            <a:stretch/>
          </p:blipFill>
          <p:spPr>
            <a:xfrm>
              <a:off x="5463778" y="445740"/>
              <a:ext cx="1264444" cy="1266826"/>
            </a:xfrm>
            <a:prstGeom prst="rect">
              <a:avLst/>
            </a:prstGeom>
          </p:spPr>
        </p:pic>
      </p:grpSp>
      <p:sp>
        <p:nvSpPr>
          <p:cNvPr id="27" name="Szöveg helye 2">
            <a:extLst>
              <a:ext uri="{FF2B5EF4-FFF2-40B4-BE49-F238E27FC236}">
                <a16:creationId xmlns:a16="http://schemas.microsoft.com/office/drawing/2014/main" id="{4291317A-D0C3-4FE3-A84C-AA2CE6A52AFF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925023" y="1200845"/>
            <a:ext cx="3960000" cy="4929210"/>
          </a:xfrm>
        </p:spPr>
        <p:txBody>
          <a:bodyPr anchor="ctr">
            <a:normAutofit/>
          </a:bodyPr>
          <a:lstStyle>
            <a:lvl1pPr>
              <a:lnSpc>
                <a:spcPct val="120000"/>
              </a:lnSpc>
              <a:defRPr sz="2400"/>
            </a:lvl1pPr>
          </a:lstStyle>
          <a:p>
            <a:pPr lvl="0"/>
            <a:r>
              <a:rPr lang="hu-HU" dirty="0"/>
              <a:t>Az ábrához tartozó magyarázat egy vagy több mondatban. Hivatkozások, megjegyzések és egy tartalmak helye.</a:t>
            </a:r>
          </a:p>
        </p:txBody>
      </p:sp>
      <p:sp>
        <p:nvSpPr>
          <p:cNvPr id="3" name="Szöveg helye 2">
            <a:extLst>
              <a:ext uri="{FF2B5EF4-FFF2-40B4-BE49-F238E27FC236}">
                <a16:creationId xmlns:a16="http://schemas.microsoft.com/office/drawing/2014/main" id="{9EBD72CD-FF20-466C-95CC-B40009752B7C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934603" y="6316642"/>
            <a:ext cx="3960000" cy="369333"/>
          </a:xfrm>
        </p:spPr>
        <p:txBody>
          <a:bodyPr anchor="ctr">
            <a:noAutofit/>
          </a:bodyPr>
          <a:lstStyle>
            <a:lvl1pPr algn="r">
              <a:spcBef>
                <a:spcPts val="0"/>
              </a:spcBef>
              <a:defRPr sz="1800"/>
            </a:lvl1pPr>
          </a:lstStyle>
          <a:p>
            <a:pPr lvl="0"/>
            <a:r>
              <a:rPr lang="hu-HU" dirty="0"/>
              <a:t>Forrás | MNB</a:t>
            </a:r>
          </a:p>
        </p:txBody>
      </p:sp>
      <p:sp>
        <p:nvSpPr>
          <p:cNvPr id="33" name="Szöveg helye 5">
            <a:extLst>
              <a:ext uri="{FF2B5EF4-FFF2-40B4-BE49-F238E27FC236}">
                <a16:creationId xmlns:a16="http://schemas.microsoft.com/office/drawing/2014/main" id="{7727A23A-E9E0-4B50-8E9D-E2D7A7B5A02E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03719" y="5815712"/>
            <a:ext cx="6046788" cy="444979"/>
          </a:xfrm>
        </p:spPr>
        <p:txBody>
          <a:bodyPr anchor="ctr">
            <a:normAutofit/>
          </a:bodyPr>
          <a:lstStyle>
            <a:lvl1pPr algn="ctr">
              <a:defRPr sz="2400" cap="all" spc="150" baseline="0"/>
            </a:lvl1pPr>
          </a:lstStyle>
          <a:p>
            <a:pPr lvl="0"/>
            <a:r>
              <a:rPr lang="hu-HU" dirty="0"/>
              <a:t>Ábra / Diagram címe </a:t>
            </a:r>
          </a:p>
        </p:txBody>
      </p:sp>
      <p:sp>
        <p:nvSpPr>
          <p:cNvPr id="34" name="Szöveg helye 5">
            <a:extLst>
              <a:ext uri="{FF2B5EF4-FFF2-40B4-BE49-F238E27FC236}">
                <a16:creationId xmlns:a16="http://schemas.microsoft.com/office/drawing/2014/main" id="{602295ED-BC7F-4111-83A7-B61B8316D441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03719" y="6282022"/>
            <a:ext cx="6046788" cy="444979"/>
          </a:xfrm>
        </p:spPr>
        <p:txBody>
          <a:bodyPr anchor="ctr">
            <a:normAutofit/>
          </a:bodyPr>
          <a:lstStyle>
            <a:lvl1pPr algn="ctr">
              <a:defRPr sz="1800" cap="none" spc="150" baseline="0"/>
            </a:lvl1pPr>
          </a:lstStyle>
          <a:p>
            <a:pPr lvl="0"/>
            <a:r>
              <a:rPr lang="hu-HU" dirty="0"/>
              <a:t>Az ábra alcíme, évszám, korcsoport, egyéb</a:t>
            </a:r>
          </a:p>
        </p:txBody>
      </p:sp>
      <p:sp>
        <p:nvSpPr>
          <p:cNvPr id="35" name="Tartalom helye 3">
            <a:extLst>
              <a:ext uri="{FF2B5EF4-FFF2-40B4-BE49-F238E27FC236}">
                <a16:creationId xmlns:a16="http://schemas.microsoft.com/office/drawing/2014/main" id="{6A9DFDE7-F196-4DFC-B1EB-2A59B8D4D922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803913" y="1200845"/>
            <a:ext cx="6046595" cy="4358126"/>
          </a:xfrm>
        </p:spPr>
        <p:txBody>
          <a:bodyPr anchor="ctr"/>
          <a:lstStyle>
            <a:lvl1pPr algn="ctr">
              <a:defRPr/>
            </a:lvl1pPr>
          </a:lstStyle>
          <a:p>
            <a:pPr lvl="0"/>
            <a:r>
              <a:rPr lang="hu-HU" dirty="0"/>
              <a:t>Ábra / diagram</a:t>
            </a:r>
          </a:p>
        </p:txBody>
      </p:sp>
    </p:spTree>
    <p:extLst>
      <p:ext uri="{BB962C8B-B14F-4D97-AF65-F5344CB8AC3E}">
        <p14:creationId xmlns:p14="http://schemas.microsoft.com/office/powerpoint/2010/main" val="2730661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örzsdia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Egyenes összekötő 8"/>
          <p:cNvCxnSpPr/>
          <p:nvPr/>
        </p:nvCxnSpPr>
        <p:spPr>
          <a:xfrm>
            <a:off x="2139292" y="4331309"/>
            <a:ext cx="4866233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églalap 12">
            <a:extLst>
              <a:ext uri="{FF2B5EF4-FFF2-40B4-BE49-F238E27FC236}">
                <a16:creationId xmlns:a16="http://schemas.microsoft.com/office/drawing/2014/main" id="{98C45189-E75A-4873-AC6E-8DB275763272}"/>
              </a:ext>
            </a:extLst>
          </p:cNvPr>
          <p:cNvSpPr/>
          <p:nvPr/>
        </p:nvSpPr>
        <p:spPr>
          <a:xfrm>
            <a:off x="-1" y="293638"/>
            <a:ext cx="12192001" cy="635999"/>
          </a:xfrm>
          <a:prstGeom prst="rect">
            <a:avLst/>
          </a:prstGeom>
          <a:pattFill prst="ltUpDiag">
            <a:fgClr>
              <a:schemeClr val="tx2">
                <a:lumMod val="10000"/>
                <a:lumOff val="9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16" name="Cím 1">
            <a:extLst>
              <a:ext uri="{FF2B5EF4-FFF2-40B4-BE49-F238E27FC236}">
                <a16:creationId xmlns:a16="http://schemas.microsoft.com/office/drawing/2014/main" id="{112F30A4-08F8-460C-90AB-68491CC367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7565" y="310448"/>
            <a:ext cx="10147523" cy="612000"/>
          </a:xfrm>
        </p:spPr>
        <p:txBody>
          <a:bodyPr vert="horz" lIns="91440" tIns="45720" rIns="91440" bIns="45720" rtlCol="0" anchor="ctr">
            <a:noAutofit/>
          </a:bodyPr>
          <a:lstStyle>
            <a:lvl1pPr>
              <a:defRPr lang="hu-HU" sz="3200" cap="all" spc="80" baseline="0">
                <a:solidFill>
                  <a:schemeClr val="tx2"/>
                </a:solidFill>
              </a:defRPr>
            </a:lvl1pPr>
          </a:lstStyle>
          <a:p>
            <a:pPr marL="0" lv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</a:pPr>
            <a:r>
              <a:rPr lang="hu-HU"/>
              <a:t>Mintacím szerkesztése</a:t>
            </a:r>
            <a:endParaRPr lang="hu-HU" dirty="0"/>
          </a:p>
        </p:txBody>
      </p:sp>
      <p:grpSp>
        <p:nvGrpSpPr>
          <p:cNvPr id="23" name="Csoportba foglalás 22">
            <a:extLst>
              <a:ext uri="{FF2B5EF4-FFF2-40B4-BE49-F238E27FC236}">
                <a16:creationId xmlns:a16="http://schemas.microsoft.com/office/drawing/2014/main" id="{506FBE8F-33AD-4CAD-9B96-094312AE577C}"/>
              </a:ext>
            </a:extLst>
          </p:cNvPr>
          <p:cNvGrpSpPr>
            <a:grpSpLocks noChangeAspect="1"/>
          </p:cNvGrpSpPr>
          <p:nvPr/>
        </p:nvGrpSpPr>
        <p:grpSpPr>
          <a:xfrm>
            <a:off x="10785087" y="81160"/>
            <a:ext cx="1109516" cy="1109516"/>
            <a:chOff x="5357618" y="340771"/>
            <a:chExt cx="1476765" cy="1476765"/>
          </a:xfrm>
        </p:grpSpPr>
        <p:sp>
          <p:nvSpPr>
            <p:cNvPr id="24" name="Ellipszis 23">
              <a:extLst>
                <a:ext uri="{FF2B5EF4-FFF2-40B4-BE49-F238E27FC236}">
                  <a16:creationId xmlns:a16="http://schemas.microsoft.com/office/drawing/2014/main" id="{19FE4813-8BDD-4EB6-9D9B-AFFA50956535}"/>
                </a:ext>
              </a:extLst>
            </p:cNvPr>
            <p:cNvSpPr/>
            <p:nvPr/>
          </p:nvSpPr>
          <p:spPr>
            <a:xfrm>
              <a:off x="5357618" y="340771"/>
              <a:ext cx="1476765" cy="147676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1800"/>
            </a:p>
          </p:txBody>
        </p:sp>
        <p:pic>
          <p:nvPicPr>
            <p:cNvPr id="25" name="Kép 24">
              <a:extLst>
                <a:ext uri="{FF2B5EF4-FFF2-40B4-BE49-F238E27FC236}">
                  <a16:creationId xmlns:a16="http://schemas.microsoft.com/office/drawing/2014/main" id="{76231B7A-1BCA-4E46-931C-6421569AFEC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679" t="13826" r="24393" b="13968"/>
            <a:stretch/>
          </p:blipFill>
          <p:spPr>
            <a:xfrm>
              <a:off x="5463778" y="445740"/>
              <a:ext cx="1264444" cy="1266826"/>
            </a:xfrm>
            <a:prstGeom prst="rect">
              <a:avLst/>
            </a:prstGeom>
          </p:spPr>
        </p:pic>
      </p:grpSp>
      <p:sp>
        <p:nvSpPr>
          <p:cNvPr id="3" name="Szöveg helye 2">
            <a:extLst>
              <a:ext uri="{FF2B5EF4-FFF2-40B4-BE49-F238E27FC236}">
                <a16:creationId xmlns:a16="http://schemas.microsoft.com/office/drawing/2014/main" id="{9EBD72CD-FF20-466C-95CC-B40009752B7C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925025" y="6316642"/>
            <a:ext cx="3969579" cy="369333"/>
          </a:xfrm>
        </p:spPr>
        <p:txBody>
          <a:bodyPr anchor="ctr">
            <a:noAutofit/>
          </a:bodyPr>
          <a:lstStyle>
            <a:lvl1pPr algn="r">
              <a:spcBef>
                <a:spcPts val="0"/>
              </a:spcBef>
              <a:defRPr sz="1800"/>
            </a:lvl1pPr>
          </a:lstStyle>
          <a:p>
            <a:pPr lvl="0"/>
            <a:r>
              <a:rPr lang="hu-HU" dirty="0"/>
              <a:t>Forrás | MNB</a:t>
            </a:r>
          </a:p>
        </p:txBody>
      </p:sp>
      <p:sp>
        <p:nvSpPr>
          <p:cNvPr id="28" name="Tartalom helye 3">
            <a:extLst>
              <a:ext uri="{FF2B5EF4-FFF2-40B4-BE49-F238E27FC236}">
                <a16:creationId xmlns:a16="http://schemas.microsoft.com/office/drawing/2014/main" id="{B61A9FF3-877E-4A8A-8082-96C99F684F2D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637568" y="1190675"/>
            <a:ext cx="10745977" cy="5047096"/>
          </a:xfrm>
        </p:spPr>
        <p:txBody>
          <a:bodyPr anchor="ctr"/>
          <a:lstStyle>
            <a:lvl1pPr algn="ctr">
              <a:defRPr/>
            </a:lvl1pPr>
          </a:lstStyle>
          <a:p>
            <a:pPr lvl="0"/>
            <a:r>
              <a:rPr lang="hu-HU" dirty="0"/>
              <a:t>Ábra / diagram</a:t>
            </a:r>
          </a:p>
        </p:txBody>
      </p:sp>
    </p:spTree>
    <p:extLst>
      <p:ext uri="{BB962C8B-B14F-4D97-AF65-F5344CB8AC3E}">
        <p14:creationId xmlns:p14="http://schemas.microsoft.com/office/powerpoint/2010/main" val="64847583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229794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.xml"/><Relationship Id="rId3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6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4.xml"/><Relationship Id="rId10" Type="http://schemas.openxmlformats.org/officeDocument/2006/relationships/theme" Target="../theme/theme2.xml"/><Relationship Id="rId4" Type="http://schemas.openxmlformats.org/officeDocument/2006/relationships/slideLayout" Target="../slideLayouts/slideLayout13.xml"/><Relationship Id="rId9" Type="http://schemas.openxmlformats.org/officeDocument/2006/relationships/slideLayout" Target="../slideLayouts/slideLayout1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dirty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  <a:endParaRPr lang="en-US" dirty="0"/>
          </a:p>
        </p:txBody>
      </p:sp>
      <p:sp>
        <p:nvSpPr>
          <p:cNvPr id="12" name="Szöveg helye 16">
            <a:extLst>
              <a:ext uri="{FF2B5EF4-FFF2-40B4-BE49-F238E27FC236}">
                <a16:creationId xmlns:a16="http://schemas.microsoft.com/office/drawing/2014/main" id="{8FBA625A-5531-479D-ABA0-7EC882803FA7}"/>
              </a:ext>
            </a:extLst>
          </p:cNvPr>
          <p:cNvSpPr txBox="1">
            <a:spLocks/>
          </p:cNvSpPr>
          <p:nvPr/>
        </p:nvSpPr>
        <p:spPr>
          <a:xfrm>
            <a:off x="11768" y="6344467"/>
            <a:ext cx="737533" cy="335135"/>
          </a:xfrm>
          <a:prstGeom prst="rect">
            <a:avLst/>
          </a:prstGeom>
          <a:ln>
            <a:noFill/>
          </a:ln>
        </p:spPr>
        <p:txBody>
          <a:bodyPr anchor="ctr">
            <a:no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lang="hu-HU" sz="1400" b="0" kern="0" spc="50" baseline="0" dirty="0" smtClean="0">
                <a:solidFill>
                  <a:schemeClr val="accent2"/>
                </a:solidFill>
                <a:latin typeface="Calibri Light" panose="020F0302020204030204" pitchFamily="34" charset="0"/>
                <a:ea typeface="+mn-ea"/>
                <a:cs typeface="Calibri Light" panose="020F030202020403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9F5897F7-D0F6-48BC-987C-C4C9ABF430D0}" type="slidenum">
              <a:rPr lang="en-US" sz="1800" kern="1200" spc="0" smtClean="0">
                <a:solidFill>
                  <a:schemeClr val="tx2"/>
                </a:solidFill>
                <a:latin typeface="+mj-lt"/>
                <a:cs typeface="Calibri Light" panose="020F0302020204030204" pitchFamily="34" charset="0"/>
              </a:rPr>
              <a:pPr algn="r"/>
              <a:t>‹#›</a:t>
            </a:fld>
            <a:r>
              <a:rPr lang="hu-HU" sz="1800" kern="1200" spc="0" dirty="0">
                <a:solidFill>
                  <a:schemeClr val="tx2"/>
                </a:solidFill>
                <a:latin typeface="+mj-lt"/>
                <a:cs typeface="Calibri Light" panose="020F0302020204030204" pitchFamily="34" charset="0"/>
              </a:rPr>
              <a:t> |</a:t>
            </a:r>
            <a:endParaRPr lang="en-US" sz="1800" dirty="0">
              <a:solidFill>
                <a:schemeClr val="tx2"/>
              </a:solidFill>
              <a:latin typeface="+mj-lt"/>
              <a:cs typeface="Calibri Light" panose="020F0302020204030204" pitchFamily="34" charset="0"/>
            </a:endParaRPr>
          </a:p>
        </p:txBody>
      </p:sp>
      <p:sp>
        <p:nvSpPr>
          <p:cNvPr id="16" name="Élőláb helye 15">
            <a:extLst>
              <a:ext uri="{FF2B5EF4-FFF2-40B4-BE49-F238E27FC236}">
                <a16:creationId xmlns:a16="http://schemas.microsoft.com/office/drawing/2014/main" id="{1BA11169-7FEF-4E22-B20D-BBD07A24CA9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7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02212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9" r:id="rId1"/>
    <p:sldLayoutId id="2147483800" r:id="rId2"/>
    <p:sldLayoutId id="2147483801" r:id="rId3"/>
    <p:sldLayoutId id="2147483804" r:id="rId4"/>
    <p:sldLayoutId id="2147483802" r:id="rId5"/>
    <p:sldLayoutId id="2147483803" r:id="rId6"/>
    <p:sldLayoutId id="2147483806" r:id="rId7"/>
    <p:sldLayoutId id="2147483807" r:id="rId8"/>
    <p:sldLayoutId id="2147483769" r:id="rId9"/>
  </p:sldLayoutIdLst>
  <p:txStyles>
    <p:titleStyle>
      <a:lvl1pPr algn="l" defTabSz="914332" rtl="0" eaLnBrk="1" latinLnBrk="0" hangingPunct="1">
        <a:lnSpc>
          <a:spcPct val="90000"/>
        </a:lnSpc>
        <a:spcBef>
          <a:spcPct val="0"/>
        </a:spcBef>
        <a:buNone/>
        <a:defRPr sz="3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332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457167" indent="0" algn="l" defTabSz="91433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4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14332" indent="0" algn="l" defTabSz="91433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000" kern="1200">
          <a:solidFill>
            <a:schemeClr val="accent2"/>
          </a:solidFill>
          <a:latin typeface="+mn-lt"/>
          <a:ea typeface="+mn-ea"/>
          <a:cs typeface="+mn-cs"/>
        </a:defRPr>
      </a:lvl3pPr>
      <a:lvl4pPr marL="1371498" indent="0" algn="l" defTabSz="91433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accent2"/>
          </a:solidFill>
          <a:latin typeface="+mn-lt"/>
          <a:ea typeface="+mn-ea"/>
          <a:cs typeface="+mn-cs"/>
        </a:defRPr>
      </a:lvl4pPr>
      <a:lvl5pPr marL="1828664" indent="0" algn="l" defTabSz="91433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accent2"/>
          </a:solidFill>
          <a:latin typeface="+mn-lt"/>
          <a:ea typeface="+mn-ea"/>
          <a:cs typeface="+mn-cs"/>
        </a:defRPr>
      </a:lvl5pPr>
      <a:lvl6pPr marL="2514412" indent="-228584" algn="l" defTabSz="91433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578" indent="-228584" algn="l" defTabSz="91433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744" indent="-228584" algn="l" defTabSz="91433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910" indent="-228584" algn="l" defTabSz="91433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67" algn="l" defTabSz="9143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32" algn="l" defTabSz="9143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98" algn="l" defTabSz="9143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64" algn="l" defTabSz="9143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30" algn="l" defTabSz="9143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94" algn="l" defTabSz="9143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160" algn="l" defTabSz="9143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327" algn="l" defTabSz="9143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dirty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  <a:endParaRPr lang="en-US" dirty="0"/>
          </a:p>
        </p:txBody>
      </p:sp>
      <p:sp>
        <p:nvSpPr>
          <p:cNvPr id="12" name="Szöveg helye 16">
            <a:extLst>
              <a:ext uri="{FF2B5EF4-FFF2-40B4-BE49-F238E27FC236}">
                <a16:creationId xmlns:a16="http://schemas.microsoft.com/office/drawing/2014/main" id="{8FBA625A-5531-479D-ABA0-7EC882803FA7}"/>
              </a:ext>
            </a:extLst>
          </p:cNvPr>
          <p:cNvSpPr txBox="1">
            <a:spLocks/>
          </p:cNvSpPr>
          <p:nvPr/>
        </p:nvSpPr>
        <p:spPr>
          <a:xfrm>
            <a:off x="11768" y="6344467"/>
            <a:ext cx="737533" cy="335135"/>
          </a:xfrm>
          <a:prstGeom prst="rect">
            <a:avLst/>
          </a:prstGeom>
          <a:ln>
            <a:noFill/>
          </a:ln>
        </p:spPr>
        <p:txBody>
          <a:bodyPr anchor="ctr">
            <a:no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lang="hu-HU" sz="1400" b="0" kern="0" spc="50" baseline="0" dirty="0" smtClean="0">
                <a:solidFill>
                  <a:schemeClr val="accent2"/>
                </a:solidFill>
                <a:latin typeface="Calibri Light" panose="020F0302020204030204" pitchFamily="34" charset="0"/>
                <a:ea typeface="+mn-ea"/>
                <a:cs typeface="Calibri Light" panose="020F030202020403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9F5897F7-D0F6-48BC-987C-C4C9ABF430D0}" type="slidenum">
              <a:rPr lang="en-US" sz="1800" kern="1200" spc="0" smtClean="0">
                <a:solidFill>
                  <a:schemeClr val="tx2"/>
                </a:solidFill>
                <a:latin typeface="+mj-lt"/>
                <a:cs typeface="Calibri Light" panose="020F0302020204030204" pitchFamily="34" charset="0"/>
              </a:rPr>
              <a:pPr algn="r"/>
              <a:t>‹#›</a:t>
            </a:fld>
            <a:r>
              <a:rPr lang="hu-HU" sz="1800" kern="1200" spc="0" dirty="0">
                <a:solidFill>
                  <a:schemeClr val="tx2"/>
                </a:solidFill>
                <a:latin typeface="+mj-lt"/>
                <a:cs typeface="Calibri Light" panose="020F0302020204030204" pitchFamily="34" charset="0"/>
              </a:rPr>
              <a:t> |</a:t>
            </a:r>
            <a:endParaRPr lang="en-US" sz="1800" dirty="0">
              <a:solidFill>
                <a:schemeClr val="tx2"/>
              </a:solidFill>
              <a:latin typeface="+mj-lt"/>
              <a:cs typeface="Calibri Light" panose="020F0302020204030204" pitchFamily="34" charset="0"/>
            </a:endParaRPr>
          </a:p>
        </p:txBody>
      </p:sp>
      <p:sp>
        <p:nvSpPr>
          <p:cNvPr id="16" name="Élőláb helye 15">
            <a:extLst>
              <a:ext uri="{FF2B5EF4-FFF2-40B4-BE49-F238E27FC236}">
                <a16:creationId xmlns:a16="http://schemas.microsoft.com/office/drawing/2014/main" id="{1BA11169-7FEF-4E22-B20D-BBD07A24CA9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7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4942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9" r:id="rId1"/>
    <p:sldLayoutId id="2147483810" r:id="rId2"/>
    <p:sldLayoutId id="2147483811" r:id="rId3"/>
    <p:sldLayoutId id="2147483812" r:id="rId4"/>
    <p:sldLayoutId id="2147483813" r:id="rId5"/>
    <p:sldLayoutId id="2147483814" r:id="rId6"/>
    <p:sldLayoutId id="2147483815" r:id="rId7"/>
    <p:sldLayoutId id="2147483816" r:id="rId8"/>
    <p:sldLayoutId id="2147483817" r:id="rId9"/>
  </p:sldLayoutIdLst>
  <p:txStyles>
    <p:titleStyle>
      <a:lvl1pPr algn="l" defTabSz="914332" rtl="0" eaLnBrk="1" latinLnBrk="0" hangingPunct="1">
        <a:lnSpc>
          <a:spcPct val="90000"/>
        </a:lnSpc>
        <a:spcBef>
          <a:spcPct val="0"/>
        </a:spcBef>
        <a:buNone/>
        <a:defRPr sz="3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332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457167" indent="0" algn="l" defTabSz="91433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4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14332" indent="0" algn="l" defTabSz="91433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000" kern="1200">
          <a:solidFill>
            <a:schemeClr val="accent2"/>
          </a:solidFill>
          <a:latin typeface="+mn-lt"/>
          <a:ea typeface="+mn-ea"/>
          <a:cs typeface="+mn-cs"/>
        </a:defRPr>
      </a:lvl3pPr>
      <a:lvl4pPr marL="1371498" indent="0" algn="l" defTabSz="91433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accent2"/>
          </a:solidFill>
          <a:latin typeface="+mn-lt"/>
          <a:ea typeface="+mn-ea"/>
          <a:cs typeface="+mn-cs"/>
        </a:defRPr>
      </a:lvl4pPr>
      <a:lvl5pPr marL="1828664" indent="0" algn="l" defTabSz="91433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accent2"/>
          </a:solidFill>
          <a:latin typeface="+mn-lt"/>
          <a:ea typeface="+mn-ea"/>
          <a:cs typeface="+mn-cs"/>
        </a:defRPr>
      </a:lvl5pPr>
      <a:lvl6pPr marL="2514412" indent="-228584" algn="l" defTabSz="91433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578" indent="-228584" algn="l" defTabSz="91433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744" indent="-228584" algn="l" defTabSz="91433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910" indent="-228584" algn="l" defTabSz="91433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67" algn="l" defTabSz="9143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32" algn="l" defTabSz="9143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98" algn="l" defTabSz="9143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64" algn="l" defTabSz="9143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30" algn="l" defTabSz="9143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94" algn="l" defTabSz="9143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160" algn="l" defTabSz="9143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327" algn="l" defTabSz="9143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chart" Target="../charts/chart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3.png"/><Relationship Id="rId5" Type="http://schemas.openxmlformats.org/officeDocument/2006/relationships/image" Target="../media/image12.jpeg"/><Relationship Id="rId4" Type="http://schemas.openxmlformats.org/officeDocument/2006/relationships/chart" Target="../charts/chart1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zöveg helye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hu-HU" dirty="0"/>
              <a:t>Gazdasági Évnyitó | 2018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8B32D5E-3E77-4FB1-9A72-EDDCDC2AE0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3200" dirty="0"/>
              <a:t>2010 - 2050</a:t>
            </a:r>
            <a:br>
              <a:rPr lang="hu-HU" sz="4000" b="1" dirty="0"/>
            </a:br>
            <a:r>
              <a:rPr lang="hu-HU" sz="4000" b="1" dirty="0"/>
              <a:t>Fordulatok</a:t>
            </a:r>
            <a:r>
              <a:rPr lang="hu-HU" sz="4000" dirty="0"/>
              <a:t> </a:t>
            </a:r>
            <a:r>
              <a:rPr lang="hu-HU" sz="4000" dirty="0">
                <a:latin typeface="Calibri Light" panose="020F0302020204030204" pitchFamily="34" charset="0"/>
              </a:rPr>
              <a:t>után</a:t>
            </a:r>
            <a:r>
              <a:rPr lang="hu-HU" sz="4000" dirty="0"/>
              <a:t> </a:t>
            </a:r>
            <a:r>
              <a:rPr lang="hu-HU" dirty="0">
                <a:latin typeface="Calibri Light" panose="020F0302020204030204" pitchFamily="34" charset="0"/>
              </a:rPr>
              <a:t>/</a:t>
            </a:r>
            <a:r>
              <a:rPr lang="hu-HU" sz="4000" dirty="0"/>
              <a:t> </a:t>
            </a:r>
            <a:r>
              <a:rPr lang="hu-HU" sz="4000" b="1" dirty="0"/>
              <a:t>fordulatok</a:t>
            </a:r>
            <a:r>
              <a:rPr lang="hu-HU" sz="4000" dirty="0"/>
              <a:t> </a:t>
            </a:r>
            <a:r>
              <a:rPr lang="hu-HU" sz="4000" dirty="0">
                <a:latin typeface="Calibri Light" panose="020F0302020204030204" pitchFamily="34" charset="0"/>
              </a:rPr>
              <a:t>előtt</a:t>
            </a:r>
            <a:endParaRPr lang="en-AU" sz="2400" dirty="0">
              <a:latin typeface="Calibri Light" panose="020F0302020204030204" pitchFamily="34" charset="0"/>
            </a:endParaRPr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87E5492D-AB02-4A5C-B3E6-B8FE112635D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hu-HU" dirty="0"/>
              <a:t>Matolcsy György</a:t>
            </a:r>
          </a:p>
        </p:txBody>
      </p:sp>
    </p:spTree>
    <p:extLst>
      <p:ext uri="{BB962C8B-B14F-4D97-AF65-F5344CB8AC3E}">
        <p14:creationId xmlns:p14="http://schemas.microsoft.com/office/powerpoint/2010/main" val="27580877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ECC677-168B-4D84-B025-BFD730E793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81032" y="1946155"/>
            <a:ext cx="6644488" cy="2905732"/>
          </a:xfrm>
        </p:spPr>
        <p:txBody>
          <a:bodyPr/>
          <a:lstStyle/>
          <a:p>
            <a:r>
              <a:rPr lang="hu-HU" b="1" dirty="0"/>
              <a:t>12 fordulat a magyar gazdaság stabilizálására</a:t>
            </a:r>
            <a:br>
              <a:rPr lang="hu-HU" b="1" dirty="0"/>
            </a:br>
            <a:r>
              <a:rPr lang="hu-HU" sz="3600" dirty="0"/>
              <a:t>2010 - 2018</a:t>
            </a:r>
          </a:p>
        </p:txBody>
      </p:sp>
    </p:spTree>
    <p:extLst>
      <p:ext uri="{BB962C8B-B14F-4D97-AF65-F5344CB8AC3E}">
        <p14:creationId xmlns:p14="http://schemas.microsoft.com/office/powerpoint/2010/main" val="7246649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ím 1">
            <a:extLst>
              <a:ext uri="{FF2B5EF4-FFF2-40B4-BE49-F238E27FC236}">
                <a16:creationId xmlns:a16="http://schemas.microsoft.com/office/drawing/2014/main" id="{6E44BAEB-0951-47F4-A33C-4801F6A97E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7734" y="310448"/>
            <a:ext cx="10147523" cy="612000"/>
          </a:xfrm>
        </p:spPr>
        <p:txBody>
          <a:bodyPr/>
          <a:lstStyle/>
          <a:p>
            <a:r>
              <a:rPr lang="hu-HU" dirty="0"/>
              <a:t>Munkaerőpiaci fordulat</a:t>
            </a:r>
            <a:endParaRPr lang="en-AU" dirty="0"/>
          </a:p>
        </p:txBody>
      </p:sp>
      <p:sp>
        <p:nvSpPr>
          <p:cNvPr id="12" name="Szöveg helye 2"/>
          <p:cNvSpPr>
            <a:spLocks noGrp="1"/>
          </p:cNvSpPr>
          <p:nvPr>
            <p:ph type="body" sz="quarter" idx="16"/>
          </p:nvPr>
        </p:nvSpPr>
        <p:spPr>
          <a:xfrm>
            <a:off x="8004517" y="1252025"/>
            <a:ext cx="3639402" cy="4853353"/>
          </a:xfrm>
        </p:spPr>
        <p:txBody>
          <a:bodyPr>
            <a:normAutofit/>
          </a:bodyPr>
          <a:lstStyle/>
          <a:p>
            <a:r>
              <a:rPr lang="hu-HU" dirty="0"/>
              <a:t>A magyar munkanélküliségi ráta az egyik legalacsonyabb az EU-ban</a:t>
            </a:r>
            <a:endParaRPr lang="en-AU" dirty="0"/>
          </a:p>
        </p:txBody>
      </p:sp>
      <p:sp>
        <p:nvSpPr>
          <p:cNvPr id="3" name="Szöveg helye 2">
            <a:extLst>
              <a:ext uri="{FF2B5EF4-FFF2-40B4-BE49-F238E27FC236}">
                <a16:creationId xmlns:a16="http://schemas.microsoft.com/office/drawing/2014/main" id="{602F4769-8F98-42ED-8269-4AC7E9ED4BF9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040480" y="6335892"/>
            <a:ext cx="3960000" cy="369333"/>
          </a:xfrm>
        </p:spPr>
        <p:txBody>
          <a:bodyPr/>
          <a:lstStyle/>
          <a:p>
            <a:r>
              <a:rPr lang="hu-HU" dirty="0"/>
              <a:t>Forrás | MNB</a:t>
            </a:r>
            <a:endParaRPr lang="en-US" dirty="0"/>
          </a:p>
        </p:txBody>
      </p:sp>
      <p:sp>
        <p:nvSpPr>
          <p:cNvPr id="8" name="Szöveg helye 7"/>
          <p:cNvSpPr>
            <a:spLocks noGrp="1"/>
          </p:cNvSpPr>
          <p:nvPr>
            <p:ph type="body" sz="quarter" idx="18"/>
          </p:nvPr>
        </p:nvSpPr>
        <p:spPr>
          <a:xfrm>
            <a:off x="944295" y="5858420"/>
            <a:ext cx="5569717" cy="870263"/>
          </a:xfrm>
        </p:spPr>
        <p:txBody>
          <a:bodyPr>
            <a:noAutofit/>
          </a:bodyPr>
          <a:lstStyle/>
          <a:p>
            <a:r>
              <a:rPr lang="hu-HU" sz="2200" dirty="0"/>
              <a:t>Aktivitás, foglalkoztatottság és munkanélküliség Magyarországon</a:t>
            </a:r>
          </a:p>
        </p:txBody>
      </p:sp>
      <p:sp>
        <p:nvSpPr>
          <p:cNvPr id="14" name="Tartalom helye 7"/>
          <p:cNvSpPr txBox="1">
            <a:spLocks/>
          </p:cNvSpPr>
          <p:nvPr/>
        </p:nvSpPr>
        <p:spPr>
          <a:xfrm>
            <a:off x="1957922" y="791368"/>
            <a:ext cx="7886700" cy="52752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b="0" kern="0" cap="all" spc="50" baseline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0" spc="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0" spc="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0" spc="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0" spc="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hu-HU" cap="none" dirty="0"/>
          </a:p>
        </p:txBody>
      </p:sp>
      <p:grpSp>
        <p:nvGrpSpPr>
          <p:cNvPr id="6" name="Csoportba foglalás 5"/>
          <p:cNvGrpSpPr/>
          <p:nvPr/>
        </p:nvGrpSpPr>
        <p:grpSpPr>
          <a:xfrm>
            <a:off x="374350" y="111389"/>
            <a:ext cx="654005" cy="984719"/>
            <a:chOff x="320671" y="116632"/>
            <a:chExt cx="654005" cy="984718"/>
          </a:xfrm>
        </p:grpSpPr>
        <p:sp>
          <p:nvSpPr>
            <p:cNvPr id="10" name="Háromszög 9"/>
            <p:cNvSpPr/>
            <p:nvPr/>
          </p:nvSpPr>
          <p:spPr>
            <a:xfrm>
              <a:off x="761951" y="116632"/>
              <a:ext cx="212725" cy="180000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1351"/>
            </a:p>
          </p:txBody>
        </p:sp>
        <p:sp>
          <p:nvSpPr>
            <p:cNvPr id="5" name="Háromszög 4"/>
            <p:cNvSpPr/>
            <p:nvPr/>
          </p:nvSpPr>
          <p:spPr>
            <a:xfrm rot="10800000">
              <a:off x="320671" y="927100"/>
              <a:ext cx="212725" cy="174250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1351"/>
            </a:p>
          </p:txBody>
        </p:sp>
        <p:sp>
          <p:nvSpPr>
            <p:cNvPr id="4" name="Téglalap 3"/>
            <p:cNvSpPr/>
            <p:nvPr/>
          </p:nvSpPr>
          <p:spPr>
            <a:xfrm rot="20982561">
              <a:off x="341771" y="158751"/>
              <a:ext cx="609600" cy="89535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hu-HU" sz="3200" b="1" dirty="0"/>
                <a:t>1</a:t>
              </a:r>
            </a:p>
          </p:txBody>
        </p:sp>
      </p:grpSp>
      <p:graphicFrame>
        <p:nvGraphicFramePr>
          <p:cNvPr id="25" name="Diagram 2">
            <a:extLst>
              <a:ext uri="{FF2B5EF4-FFF2-40B4-BE49-F238E27FC236}">
                <a16:creationId xmlns:a16="http://schemas.microsoft.com/office/drawing/2014/main" id="{009B4AB6-2EF9-4CF0-AF55-D16D7697CEF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9274189"/>
              </p:ext>
            </p:extLst>
          </p:nvPr>
        </p:nvGraphicFramePr>
        <p:xfrm>
          <a:off x="374350" y="1034145"/>
          <a:ext cx="9756065" cy="48463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6" name="Szövegdoboz 25">
            <a:extLst>
              <a:ext uri="{FF2B5EF4-FFF2-40B4-BE49-F238E27FC236}">
                <a16:creationId xmlns:a16="http://schemas.microsoft.com/office/drawing/2014/main" id="{8E509457-58CB-44BF-AB09-587EDE191227}"/>
              </a:ext>
            </a:extLst>
          </p:cNvPr>
          <p:cNvSpPr txBox="1"/>
          <p:nvPr/>
        </p:nvSpPr>
        <p:spPr>
          <a:xfrm>
            <a:off x="6249844" y="1770122"/>
            <a:ext cx="770304" cy="28814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square" lIns="36000" tIns="36000" rIns="36000" bIns="36000" rtlCol="0">
            <a:spAutoFit/>
          </a:bodyPr>
          <a:lstStyle/>
          <a:p>
            <a:r>
              <a:rPr lang="hu-HU" sz="1400" b="1" dirty="0">
                <a:solidFill>
                  <a:schemeClr val="bg1"/>
                </a:solidFill>
              </a:rPr>
              <a:t>Aktivitás</a:t>
            </a:r>
          </a:p>
        </p:txBody>
      </p:sp>
      <p:sp>
        <p:nvSpPr>
          <p:cNvPr id="27" name="Szövegdoboz 26">
            <a:extLst>
              <a:ext uri="{FF2B5EF4-FFF2-40B4-BE49-F238E27FC236}">
                <a16:creationId xmlns:a16="http://schemas.microsoft.com/office/drawing/2014/main" id="{49C1B61D-EE49-4972-B908-D95E9493ECFB}"/>
              </a:ext>
            </a:extLst>
          </p:cNvPr>
          <p:cNvSpPr txBox="1"/>
          <p:nvPr/>
        </p:nvSpPr>
        <p:spPr>
          <a:xfrm>
            <a:off x="6249844" y="2317004"/>
            <a:ext cx="1280993" cy="288147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wrap="square" lIns="36000" tIns="36000" rIns="36000" bIns="36000" rtlCol="0">
            <a:spAutoFit/>
          </a:bodyPr>
          <a:lstStyle/>
          <a:p>
            <a:pPr algn="ctr"/>
            <a:r>
              <a:rPr lang="hu-HU" sz="1400" b="1" dirty="0">
                <a:solidFill>
                  <a:schemeClr val="bg1"/>
                </a:solidFill>
              </a:rPr>
              <a:t>Foglalkoztatás</a:t>
            </a:r>
          </a:p>
        </p:txBody>
      </p:sp>
    </p:spTree>
    <p:extLst>
      <p:ext uri="{BB962C8B-B14F-4D97-AF65-F5344CB8AC3E}">
        <p14:creationId xmlns:p14="http://schemas.microsoft.com/office/powerpoint/2010/main" val="11768372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59597" y="310448"/>
            <a:ext cx="10147523" cy="612000"/>
          </a:xfrm>
        </p:spPr>
        <p:txBody>
          <a:bodyPr/>
          <a:lstStyle/>
          <a:p>
            <a:r>
              <a:rPr lang="hu-HU" dirty="0"/>
              <a:t>Adórendszeri fordulat</a:t>
            </a:r>
          </a:p>
        </p:txBody>
      </p:sp>
      <p:sp>
        <p:nvSpPr>
          <p:cNvPr id="10" name="Szöveg helye 2"/>
          <p:cNvSpPr>
            <a:spLocks noGrp="1"/>
          </p:cNvSpPr>
          <p:nvPr>
            <p:ph type="body" sz="quarter" idx="16"/>
          </p:nvPr>
        </p:nvSpPr>
        <p:spPr>
          <a:xfrm>
            <a:off x="7948245" y="1200845"/>
            <a:ext cx="3936777" cy="4929210"/>
          </a:xfrm>
        </p:spPr>
        <p:txBody>
          <a:bodyPr>
            <a:normAutofit/>
          </a:bodyPr>
          <a:lstStyle/>
          <a:p>
            <a:r>
              <a:rPr lang="hu-HU" dirty="0"/>
              <a:t>Az adórendszer a munkát terhelő adók felől a fogyasztási-forgalmi adók felé tolódott el </a:t>
            </a:r>
            <a:endParaRPr lang="en-AU" dirty="0"/>
          </a:p>
        </p:txBody>
      </p:sp>
      <p:sp>
        <p:nvSpPr>
          <p:cNvPr id="5" name="Szöveg helye 4">
            <a:extLst>
              <a:ext uri="{FF2B5EF4-FFF2-40B4-BE49-F238E27FC236}">
                <a16:creationId xmlns:a16="http://schemas.microsoft.com/office/drawing/2014/main" id="{AAA0F661-08EA-4CAE-AE43-A49ED075DCC4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040481" y="6326268"/>
            <a:ext cx="3960000" cy="369333"/>
          </a:xfrm>
        </p:spPr>
        <p:txBody>
          <a:bodyPr/>
          <a:lstStyle/>
          <a:p>
            <a:r>
              <a:rPr lang="hu-HU" dirty="0"/>
              <a:t>Forrás</a:t>
            </a:r>
            <a:r>
              <a:rPr lang="en-AU" dirty="0"/>
              <a:t> | MNB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sz="quarter" idx="18"/>
          </p:nvPr>
        </p:nvSpPr>
        <p:spPr>
          <a:xfrm>
            <a:off x="1321507" y="5820480"/>
            <a:ext cx="5062799" cy="444979"/>
          </a:xfrm>
        </p:spPr>
        <p:txBody>
          <a:bodyPr>
            <a:normAutofit/>
          </a:bodyPr>
          <a:lstStyle/>
          <a:p>
            <a:r>
              <a:rPr lang="hu-HU" sz="2200" dirty="0"/>
              <a:t>Az adórendszer reformja</a:t>
            </a:r>
            <a:endParaRPr lang="en-US" sz="2200" dirty="0"/>
          </a:p>
        </p:txBody>
      </p:sp>
      <p:grpSp>
        <p:nvGrpSpPr>
          <p:cNvPr id="25" name="Csoportba foglalás 24">
            <a:extLst>
              <a:ext uri="{FF2B5EF4-FFF2-40B4-BE49-F238E27FC236}">
                <a16:creationId xmlns:a16="http://schemas.microsoft.com/office/drawing/2014/main" id="{031BA299-BDF3-4A49-96F0-37603A174F2B}"/>
              </a:ext>
            </a:extLst>
          </p:cNvPr>
          <p:cNvGrpSpPr/>
          <p:nvPr/>
        </p:nvGrpSpPr>
        <p:grpSpPr>
          <a:xfrm>
            <a:off x="377032" y="115474"/>
            <a:ext cx="654005" cy="984719"/>
            <a:chOff x="320671" y="116632"/>
            <a:chExt cx="654005" cy="984718"/>
          </a:xfrm>
        </p:grpSpPr>
        <p:sp>
          <p:nvSpPr>
            <p:cNvPr id="26" name="Háromszög 25">
              <a:extLst>
                <a:ext uri="{FF2B5EF4-FFF2-40B4-BE49-F238E27FC236}">
                  <a16:creationId xmlns:a16="http://schemas.microsoft.com/office/drawing/2014/main" id="{068DCCA8-B726-4509-98EB-F507CA5AE366}"/>
                </a:ext>
              </a:extLst>
            </p:cNvPr>
            <p:cNvSpPr/>
            <p:nvPr/>
          </p:nvSpPr>
          <p:spPr>
            <a:xfrm>
              <a:off x="761951" y="116632"/>
              <a:ext cx="212725" cy="180000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1351"/>
            </a:p>
          </p:txBody>
        </p:sp>
        <p:sp>
          <p:nvSpPr>
            <p:cNvPr id="27" name="Háromszög 26">
              <a:extLst>
                <a:ext uri="{FF2B5EF4-FFF2-40B4-BE49-F238E27FC236}">
                  <a16:creationId xmlns:a16="http://schemas.microsoft.com/office/drawing/2014/main" id="{4A8AFB47-8921-4274-A243-9FE61664F80C}"/>
                </a:ext>
              </a:extLst>
            </p:cNvPr>
            <p:cNvSpPr/>
            <p:nvPr/>
          </p:nvSpPr>
          <p:spPr>
            <a:xfrm rot="10800000">
              <a:off x="320671" y="927100"/>
              <a:ext cx="212725" cy="174250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1351"/>
            </a:p>
          </p:txBody>
        </p:sp>
        <p:sp>
          <p:nvSpPr>
            <p:cNvPr id="28" name="Téglalap 27">
              <a:extLst>
                <a:ext uri="{FF2B5EF4-FFF2-40B4-BE49-F238E27FC236}">
                  <a16:creationId xmlns:a16="http://schemas.microsoft.com/office/drawing/2014/main" id="{6AD3C0F9-FBD3-4E42-AC03-0CC56DB768E8}"/>
                </a:ext>
              </a:extLst>
            </p:cNvPr>
            <p:cNvSpPr/>
            <p:nvPr/>
          </p:nvSpPr>
          <p:spPr>
            <a:xfrm rot="20982561">
              <a:off x="341771" y="158751"/>
              <a:ext cx="609600" cy="89535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hu-HU" sz="3200" b="1" dirty="0"/>
                <a:t>2</a:t>
              </a:r>
            </a:p>
          </p:txBody>
        </p:sp>
      </p:grpSp>
      <p:sp>
        <p:nvSpPr>
          <p:cNvPr id="15" name="Szöveg helye 5">
            <a:extLst>
              <a:ext uri="{FF2B5EF4-FFF2-40B4-BE49-F238E27FC236}">
                <a16:creationId xmlns:a16="http://schemas.microsoft.com/office/drawing/2014/main" id="{31E690EE-3725-4AF4-925E-AD1586E4C836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1031037" y="6274700"/>
            <a:ext cx="6046788" cy="444979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  <a:spcAft>
                <a:spcPts val="100"/>
              </a:spcAft>
            </a:pPr>
            <a:r>
              <a:rPr lang="hu-HU" sz="1600" dirty="0"/>
              <a:t>Az adóintézkedések aggregált (statikus) költségvetési hatása 2009-hez viszonyítva</a:t>
            </a:r>
            <a:endParaRPr lang="en-AU" sz="1600" dirty="0"/>
          </a:p>
        </p:txBody>
      </p:sp>
      <p:graphicFrame>
        <p:nvGraphicFramePr>
          <p:cNvPr id="14" name="Diagram 1">
            <a:extLst>
              <a:ext uri="{FF2B5EF4-FFF2-40B4-BE49-F238E27FC236}">
                <a16:creationId xmlns:a16="http://schemas.microsoft.com/office/drawing/2014/main" id="{1865C3A3-F9E3-49FA-B151-40F77A28CFB5}"/>
              </a:ext>
            </a:extLst>
          </p:cNvPr>
          <p:cNvGraphicFramePr>
            <a:graphicFrameLocks noGrp="1"/>
          </p:cNvGraphicFramePr>
          <p:nvPr>
            <p:ph sz="quarter" idx="10"/>
            <p:extLst>
              <p:ext uri="{D42A27DB-BD31-4B8C-83A1-F6EECF244321}">
                <p14:modId xmlns:p14="http://schemas.microsoft.com/office/powerpoint/2010/main" val="1135558525"/>
              </p:ext>
            </p:extLst>
          </p:nvPr>
        </p:nvGraphicFramePr>
        <p:xfrm>
          <a:off x="818312" y="922448"/>
          <a:ext cx="6506123" cy="49292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6" name="TextBox 1">
            <a:extLst>
              <a:ext uri="{FF2B5EF4-FFF2-40B4-BE49-F238E27FC236}">
                <a16:creationId xmlns:a16="http://schemas.microsoft.com/office/drawing/2014/main" id="{83F932A2-0CF3-4A75-96FA-3C3E0A49C2EB}"/>
              </a:ext>
            </a:extLst>
          </p:cNvPr>
          <p:cNvSpPr txBox="1"/>
          <p:nvPr/>
        </p:nvSpPr>
        <p:spPr>
          <a:xfrm rot="16200000">
            <a:off x="-519577" y="3254214"/>
            <a:ext cx="2218667" cy="3495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hu-HU" sz="1600" dirty="0">
                <a:latin typeface="+mj-lt"/>
              </a:rPr>
              <a:t>a GDP százalékában</a:t>
            </a:r>
            <a:endParaRPr lang="en-AU" sz="1600" dirty="0">
              <a:latin typeface="+mj-lt"/>
            </a:endParaRPr>
          </a:p>
        </p:txBody>
      </p:sp>
      <p:cxnSp>
        <p:nvCxnSpPr>
          <p:cNvPr id="8" name="Egyenes összekötő 7">
            <a:extLst>
              <a:ext uri="{FF2B5EF4-FFF2-40B4-BE49-F238E27FC236}">
                <a16:creationId xmlns:a16="http://schemas.microsoft.com/office/drawing/2014/main" id="{91A4C183-1B1D-4B7D-B63F-740DAD65C80F}"/>
              </a:ext>
            </a:extLst>
          </p:cNvPr>
          <p:cNvCxnSpPr>
            <a:cxnSpLocks/>
          </p:cNvCxnSpPr>
          <p:nvPr/>
        </p:nvCxnSpPr>
        <p:spPr>
          <a:xfrm>
            <a:off x="3742441" y="1487055"/>
            <a:ext cx="0" cy="2963079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677153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115869" y="310448"/>
            <a:ext cx="10147523" cy="612000"/>
          </a:xfrm>
        </p:spPr>
        <p:txBody>
          <a:bodyPr/>
          <a:lstStyle/>
          <a:p>
            <a:r>
              <a:rPr lang="hu-HU" dirty="0"/>
              <a:t>Motivációs</a:t>
            </a:r>
            <a:r>
              <a:rPr lang="en-AU" dirty="0"/>
              <a:t> </a:t>
            </a:r>
            <a:r>
              <a:rPr lang="hu-HU" dirty="0"/>
              <a:t>Fordulat</a:t>
            </a:r>
            <a:endParaRPr lang="en-AU" dirty="0"/>
          </a:p>
        </p:txBody>
      </p:sp>
      <p:sp>
        <p:nvSpPr>
          <p:cNvPr id="6" name="Szöveg helye 5"/>
          <p:cNvSpPr>
            <a:spLocks noGrp="1"/>
          </p:cNvSpPr>
          <p:nvPr>
            <p:ph type="body" sz="quarter" idx="16"/>
          </p:nvPr>
        </p:nvSpPr>
        <p:spPr/>
        <p:txBody>
          <a:bodyPr>
            <a:normAutofit/>
          </a:bodyPr>
          <a:lstStyle/>
          <a:p>
            <a:r>
              <a:rPr lang="hu-HU" dirty="0"/>
              <a:t>Az egykulcsos SZJA-rendszer segíti a foglalkoztatottság növelését, jobb teljesítményre ösztönöz és</a:t>
            </a:r>
            <a:r>
              <a:rPr lang="en-AU" dirty="0"/>
              <a:t> </a:t>
            </a:r>
            <a:r>
              <a:rPr lang="hu-HU" dirty="0"/>
              <a:t>támogatja a tanulást</a:t>
            </a:r>
            <a:endParaRPr lang="en-AU" dirty="0"/>
          </a:p>
        </p:txBody>
      </p:sp>
      <p:sp>
        <p:nvSpPr>
          <p:cNvPr id="4" name="Szöveg helye 3">
            <a:extLst>
              <a:ext uri="{FF2B5EF4-FFF2-40B4-BE49-F238E27FC236}">
                <a16:creationId xmlns:a16="http://schemas.microsoft.com/office/drawing/2014/main" id="{8446D475-60A3-4DCF-8C3E-456E7F76252C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050106" y="6326268"/>
            <a:ext cx="3960000" cy="369333"/>
          </a:xfrm>
        </p:spPr>
        <p:txBody>
          <a:bodyPr/>
          <a:lstStyle/>
          <a:p>
            <a:r>
              <a:rPr lang="hu-HU" dirty="0"/>
              <a:t>Forrás</a:t>
            </a:r>
            <a:r>
              <a:rPr lang="en-AU" dirty="0"/>
              <a:t> | OECD</a:t>
            </a:r>
          </a:p>
        </p:txBody>
      </p:sp>
      <p:sp>
        <p:nvSpPr>
          <p:cNvPr id="7" name="Szöveg helye 6"/>
          <p:cNvSpPr>
            <a:spLocks noGrp="1"/>
          </p:cNvSpPr>
          <p:nvPr>
            <p:ph type="body" sz="quarter" idx="18"/>
          </p:nvPr>
        </p:nvSpPr>
        <p:spPr>
          <a:xfrm>
            <a:off x="1410882" y="5795269"/>
            <a:ext cx="5542616" cy="1042287"/>
          </a:xfrm>
        </p:spPr>
        <p:txBody>
          <a:bodyPr>
            <a:normAutofit/>
          </a:bodyPr>
          <a:lstStyle/>
          <a:p>
            <a:r>
              <a:rPr lang="hu-HU" sz="2200" dirty="0"/>
              <a:t>Marginális Adóék A V4 országokban</a:t>
            </a:r>
            <a:endParaRPr lang="en-AU" sz="2200" dirty="0"/>
          </a:p>
        </p:txBody>
      </p:sp>
      <p:grpSp>
        <p:nvGrpSpPr>
          <p:cNvPr id="22" name="Csoportba foglalás 21">
            <a:extLst>
              <a:ext uri="{FF2B5EF4-FFF2-40B4-BE49-F238E27FC236}">
                <a16:creationId xmlns:a16="http://schemas.microsoft.com/office/drawing/2014/main" id="{993B0423-A339-48A0-B114-9F3A2D7459CE}"/>
              </a:ext>
            </a:extLst>
          </p:cNvPr>
          <p:cNvGrpSpPr/>
          <p:nvPr/>
        </p:nvGrpSpPr>
        <p:grpSpPr>
          <a:xfrm>
            <a:off x="407358" y="116469"/>
            <a:ext cx="654005" cy="984719"/>
            <a:chOff x="320671" y="116632"/>
            <a:chExt cx="654005" cy="984718"/>
          </a:xfrm>
        </p:grpSpPr>
        <p:sp>
          <p:nvSpPr>
            <p:cNvPr id="24" name="Háromszög 23">
              <a:extLst>
                <a:ext uri="{FF2B5EF4-FFF2-40B4-BE49-F238E27FC236}">
                  <a16:creationId xmlns:a16="http://schemas.microsoft.com/office/drawing/2014/main" id="{85C9EFDA-4B09-4197-BFD4-BFDB99F1DBB4}"/>
                </a:ext>
              </a:extLst>
            </p:cNvPr>
            <p:cNvSpPr/>
            <p:nvPr/>
          </p:nvSpPr>
          <p:spPr>
            <a:xfrm>
              <a:off x="761951" y="116632"/>
              <a:ext cx="212725" cy="180000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1351"/>
            </a:p>
          </p:txBody>
        </p:sp>
        <p:sp>
          <p:nvSpPr>
            <p:cNvPr id="25" name="Háromszög 24">
              <a:extLst>
                <a:ext uri="{FF2B5EF4-FFF2-40B4-BE49-F238E27FC236}">
                  <a16:creationId xmlns:a16="http://schemas.microsoft.com/office/drawing/2014/main" id="{54CED253-56D2-418F-A369-C65412991D72}"/>
                </a:ext>
              </a:extLst>
            </p:cNvPr>
            <p:cNvSpPr/>
            <p:nvPr/>
          </p:nvSpPr>
          <p:spPr>
            <a:xfrm rot="10800000">
              <a:off x="320671" y="927100"/>
              <a:ext cx="212725" cy="174250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1351"/>
            </a:p>
          </p:txBody>
        </p:sp>
        <p:sp>
          <p:nvSpPr>
            <p:cNvPr id="26" name="Téglalap 25">
              <a:extLst>
                <a:ext uri="{FF2B5EF4-FFF2-40B4-BE49-F238E27FC236}">
                  <a16:creationId xmlns:a16="http://schemas.microsoft.com/office/drawing/2014/main" id="{AA21B0FF-B8CC-422C-B3DE-585C445BDA20}"/>
                </a:ext>
              </a:extLst>
            </p:cNvPr>
            <p:cNvSpPr/>
            <p:nvPr/>
          </p:nvSpPr>
          <p:spPr>
            <a:xfrm rot="20982561">
              <a:off x="341771" y="158751"/>
              <a:ext cx="609600" cy="89535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hu-HU" sz="3200" b="1" dirty="0"/>
                <a:t>3</a:t>
              </a:r>
            </a:p>
          </p:txBody>
        </p:sp>
      </p:grpSp>
      <p:graphicFrame>
        <p:nvGraphicFramePr>
          <p:cNvPr id="27" name="Diagram 1">
            <a:extLst>
              <a:ext uri="{FF2B5EF4-FFF2-40B4-BE49-F238E27FC236}">
                <a16:creationId xmlns:a16="http://schemas.microsoft.com/office/drawing/2014/main" id="{C2AAE8BA-0D65-4F52-8C26-0BFE08EE8BC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6441104"/>
              </p:ext>
            </p:extLst>
          </p:nvPr>
        </p:nvGraphicFramePr>
        <p:xfrm>
          <a:off x="1061362" y="1108807"/>
          <a:ext cx="5923899" cy="50212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8" name="Téglalap 27">
            <a:extLst>
              <a:ext uri="{FF2B5EF4-FFF2-40B4-BE49-F238E27FC236}">
                <a16:creationId xmlns:a16="http://schemas.microsoft.com/office/drawing/2014/main" id="{32333F69-8F53-4EC0-B418-827B53F3CF32}"/>
              </a:ext>
            </a:extLst>
          </p:cNvPr>
          <p:cNvSpPr/>
          <p:nvPr/>
        </p:nvSpPr>
        <p:spPr>
          <a:xfrm>
            <a:off x="3899214" y="2597724"/>
            <a:ext cx="433609" cy="28814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square" lIns="36000" tIns="36000" rIns="36000" bIns="36000">
            <a:spAutoFit/>
          </a:bodyPr>
          <a:lstStyle/>
          <a:p>
            <a:pPr algn="ctr"/>
            <a:r>
              <a:rPr lang="hu-HU" sz="1400" b="1" dirty="0">
                <a:solidFill>
                  <a:schemeClr val="bg1"/>
                </a:solidFill>
              </a:rPr>
              <a:t>64,0</a:t>
            </a:r>
            <a:endParaRPr lang="hu-HU" dirty="0"/>
          </a:p>
        </p:txBody>
      </p:sp>
      <p:sp>
        <p:nvSpPr>
          <p:cNvPr id="29" name="Téglalap 28">
            <a:extLst>
              <a:ext uri="{FF2B5EF4-FFF2-40B4-BE49-F238E27FC236}">
                <a16:creationId xmlns:a16="http://schemas.microsoft.com/office/drawing/2014/main" id="{96DD5202-DB56-4080-848F-7F2C883598D7}"/>
              </a:ext>
            </a:extLst>
          </p:cNvPr>
          <p:cNvSpPr/>
          <p:nvPr/>
        </p:nvSpPr>
        <p:spPr>
          <a:xfrm>
            <a:off x="6399652" y="3962567"/>
            <a:ext cx="433609" cy="28814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square" lIns="36000" tIns="36000" rIns="36000" bIns="36000">
            <a:spAutoFit/>
          </a:bodyPr>
          <a:lstStyle/>
          <a:p>
            <a:pPr algn="ctr"/>
            <a:r>
              <a:rPr lang="hu-HU" sz="1400" b="1" dirty="0">
                <a:solidFill>
                  <a:schemeClr val="bg1"/>
                </a:solidFill>
              </a:rPr>
              <a:t>45,0</a:t>
            </a:r>
            <a:endParaRPr lang="hu-HU" dirty="0"/>
          </a:p>
        </p:txBody>
      </p:sp>
      <p:sp>
        <p:nvSpPr>
          <p:cNvPr id="30" name="Téglalap 29">
            <a:extLst>
              <a:ext uri="{FF2B5EF4-FFF2-40B4-BE49-F238E27FC236}">
                <a16:creationId xmlns:a16="http://schemas.microsoft.com/office/drawing/2014/main" id="{FB02CB93-428A-45D8-8B96-BAC3FF3EFB3A}"/>
              </a:ext>
            </a:extLst>
          </p:cNvPr>
          <p:cNvSpPr/>
          <p:nvPr/>
        </p:nvSpPr>
        <p:spPr>
          <a:xfrm>
            <a:off x="3532551" y="3962567"/>
            <a:ext cx="433609" cy="28814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square" lIns="36000" tIns="36000" rIns="36000" bIns="36000">
            <a:spAutoFit/>
          </a:bodyPr>
          <a:lstStyle/>
          <a:p>
            <a:pPr algn="ctr"/>
            <a:r>
              <a:rPr lang="hu-HU" sz="1400" b="1" dirty="0">
                <a:solidFill>
                  <a:schemeClr val="bg1"/>
                </a:solidFill>
              </a:rPr>
              <a:t>45,0</a:t>
            </a:r>
            <a:endParaRPr lang="hu-HU" dirty="0"/>
          </a:p>
        </p:txBody>
      </p:sp>
      <p:sp>
        <p:nvSpPr>
          <p:cNvPr id="31" name="Téglalap 30">
            <a:extLst>
              <a:ext uri="{FF2B5EF4-FFF2-40B4-BE49-F238E27FC236}">
                <a16:creationId xmlns:a16="http://schemas.microsoft.com/office/drawing/2014/main" id="{F45A0358-DED0-4A50-B66D-90381E94E77E}"/>
              </a:ext>
            </a:extLst>
          </p:cNvPr>
          <p:cNvSpPr/>
          <p:nvPr/>
        </p:nvSpPr>
        <p:spPr>
          <a:xfrm>
            <a:off x="1061362" y="1635274"/>
            <a:ext cx="433609" cy="28814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square" lIns="36000" tIns="36000" rIns="36000" bIns="36000">
            <a:spAutoFit/>
          </a:bodyPr>
          <a:lstStyle/>
          <a:p>
            <a:pPr algn="ctr"/>
            <a:r>
              <a:rPr lang="hu-HU" sz="1400" b="1" dirty="0">
                <a:solidFill>
                  <a:schemeClr val="bg1"/>
                </a:solidFill>
              </a:rPr>
              <a:t>77,1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9196026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186204" y="310448"/>
            <a:ext cx="10147523" cy="612000"/>
          </a:xfrm>
        </p:spPr>
        <p:txBody>
          <a:bodyPr/>
          <a:lstStyle/>
          <a:p>
            <a:r>
              <a:rPr lang="hu-HU" dirty="0"/>
              <a:t>Államháztartási fordulat</a:t>
            </a:r>
            <a:endParaRPr lang="en-AU" dirty="0"/>
          </a:p>
        </p:txBody>
      </p:sp>
      <p:sp>
        <p:nvSpPr>
          <p:cNvPr id="7" name="Szöveg helye 6"/>
          <p:cNvSpPr>
            <a:spLocks noGrp="1"/>
          </p:cNvSpPr>
          <p:nvPr>
            <p:ph type="body" sz="quarter" idx="16"/>
          </p:nvPr>
        </p:nvSpPr>
        <p:spPr>
          <a:xfrm>
            <a:off x="7990449" y="1200845"/>
            <a:ext cx="3894574" cy="4929210"/>
          </a:xfrm>
        </p:spPr>
        <p:txBody>
          <a:bodyPr>
            <a:normAutofit/>
          </a:bodyPr>
          <a:lstStyle/>
          <a:p>
            <a:r>
              <a:rPr lang="hu-HU" dirty="0"/>
              <a:t>2012 óta pozitív a költségvetés elsődleges egyenlege</a:t>
            </a:r>
            <a:endParaRPr lang="en-AU" dirty="0"/>
          </a:p>
        </p:txBody>
      </p:sp>
      <p:sp>
        <p:nvSpPr>
          <p:cNvPr id="13" name="Szöveg helye 12">
            <a:extLst>
              <a:ext uri="{FF2B5EF4-FFF2-40B4-BE49-F238E27FC236}">
                <a16:creationId xmlns:a16="http://schemas.microsoft.com/office/drawing/2014/main" id="{4C2BB88C-6A9F-4611-91D3-1F5E9448F6D3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059731" y="6345517"/>
            <a:ext cx="3960000" cy="369333"/>
          </a:xfrm>
        </p:spPr>
        <p:txBody>
          <a:bodyPr/>
          <a:lstStyle/>
          <a:p>
            <a:r>
              <a:rPr lang="hu-HU" dirty="0"/>
              <a:t>Forrás</a:t>
            </a:r>
            <a:r>
              <a:rPr lang="en-AU" dirty="0"/>
              <a:t> | Eurostat, MNB </a:t>
            </a:r>
            <a:r>
              <a:rPr lang="hu-HU" dirty="0"/>
              <a:t>előrejelzés</a:t>
            </a:r>
            <a:endParaRPr lang="en-AU" dirty="0"/>
          </a:p>
        </p:txBody>
      </p:sp>
      <p:sp>
        <p:nvSpPr>
          <p:cNvPr id="3" name="Szöveg helye 2"/>
          <p:cNvSpPr>
            <a:spLocks noGrp="1"/>
          </p:cNvSpPr>
          <p:nvPr>
            <p:ph type="body" sz="quarter" idx="18"/>
          </p:nvPr>
        </p:nvSpPr>
        <p:spPr>
          <a:xfrm>
            <a:off x="1339475" y="5954920"/>
            <a:ext cx="5627022" cy="798981"/>
          </a:xfrm>
        </p:spPr>
        <p:txBody>
          <a:bodyPr>
            <a:normAutofit lnSpcReduction="10000"/>
          </a:bodyPr>
          <a:lstStyle/>
          <a:p>
            <a:r>
              <a:rPr lang="hu-HU" sz="2200" dirty="0"/>
              <a:t>A Költségvetési egyenleg </a:t>
            </a:r>
          </a:p>
          <a:p>
            <a:r>
              <a:rPr lang="hu-HU" sz="2200" dirty="0"/>
              <a:t>alakulása Magyarországon</a:t>
            </a:r>
          </a:p>
        </p:txBody>
      </p:sp>
      <p:grpSp>
        <p:nvGrpSpPr>
          <p:cNvPr id="18" name="Csoportba foglalás 17">
            <a:extLst>
              <a:ext uri="{FF2B5EF4-FFF2-40B4-BE49-F238E27FC236}">
                <a16:creationId xmlns:a16="http://schemas.microsoft.com/office/drawing/2014/main" id="{DCE58AF3-3347-4AFD-B8C4-0B63456B1FFA}"/>
              </a:ext>
            </a:extLst>
          </p:cNvPr>
          <p:cNvGrpSpPr/>
          <p:nvPr/>
        </p:nvGrpSpPr>
        <p:grpSpPr>
          <a:xfrm>
            <a:off x="456098" y="116469"/>
            <a:ext cx="654005" cy="984719"/>
            <a:chOff x="320671" y="116632"/>
            <a:chExt cx="654005" cy="984718"/>
          </a:xfrm>
        </p:grpSpPr>
        <p:sp>
          <p:nvSpPr>
            <p:cNvPr id="19" name="Háromszög 18">
              <a:extLst>
                <a:ext uri="{FF2B5EF4-FFF2-40B4-BE49-F238E27FC236}">
                  <a16:creationId xmlns:a16="http://schemas.microsoft.com/office/drawing/2014/main" id="{AB804009-90D5-4A8D-86F2-5CE0B1677FEC}"/>
                </a:ext>
              </a:extLst>
            </p:cNvPr>
            <p:cNvSpPr/>
            <p:nvPr/>
          </p:nvSpPr>
          <p:spPr>
            <a:xfrm>
              <a:off x="761951" y="116632"/>
              <a:ext cx="212725" cy="180000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1351"/>
            </a:p>
          </p:txBody>
        </p:sp>
        <p:sp>
          <p:nvSpPr>
            <p:cNvPr id="20" name="Háromszög 19">
              <a:extLst>
                <a:ext uri="{FF2B5EF4-FFF2-40B4-BE49-F238E27FC236}">
                  <a16:creationId xmlns:a16="http://schemas.microsoft.com/office/drawing/2014/main" id="{00386663-E144-4C0B-8678-DFFD3337A3F2}"/>
                </a:ext>
              </a:extLst>
            </p:cNvPr>
            <p:cNvSpPr/>
            <p:nvPr/>
          </p:nvSpPr>
          <p:spPr>
            <a:xfrm rot="10800000">
              <a:off x="320671" y="927100"/>
              <a:ext cx="212725" cy="174250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1351"/>
            </a:p>
          </p:txBody>
        </p:sp>
        <p:sp>
          <p:nvSpPr>
            <p:cNvPr id="21" name="Téglalap 20">
              <a:extLst>
                <a:ext uri="{FF2B5EF4-FFF2-40B4-BE49-F238E27FC236}">
                  <a16:creationId xmlns:a16="http://schemas.microsoft.com/office/drawing/2014/main" id="{733DFAB8-2559-4DB4-9AD6-1CC78C0ECAC7}"/>
                </a:ext>
              </a:extLst>
            </p:cNvPr>
            <p:cNvSpPr/>
            <p:nvPr/>
          </p:nvSpPr>
          <p:spPr>
            <a:xfrm rot="20982561">
              <a:off x="341771" y="158751"/>
              <a:ext cx="609600" cy="89535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hu-HU" sz="3200" b="1" dirty="0"/>
                <a:t>4</a:t>
              </a:r>
            </a:p>
          </p:txBody>
        </p:sp>
      </p:grpSp>
      <p:graphicFrame>
        <p:nvGraphicFramePr>
          <p:cNvPr id="14" name="Diagram 13">
            <a:extLst>
              <a:ext uri="{FF2B5EF4-FFF2-40B4-BE49-F238E27FC236}">
                <a16:creationId xmlns:a16="http://schemas.microsoft.com/office/drawing/2014/main" id="{02D99409-E24C-41C9-80CE-72A6A234F18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48632672"/>
              </p:ext>
            </p:extLst>
          </p:nvPr>
        </p:nvGraphicFramePr>
        <p:xfrm>
          <a:off x="456097" y="1108808"/>
          <a:ext cx="7005407" cy="47067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0170373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ím 6"/>
          <p:cNvSpPr>
            <a:spLocks noGrp="1"/>
          </p:cNvSpPr>
          <p:nvPr>
            <p:ph type="title"/>
          </p:nvPr>
        </p:nvSpPr>
        <p:spPr>
          <a:xfrm>
            <a:off x="1172138" y="310448"/>
            <a:ext cx="10147523" cy="612000"/>
          </a:xfrm>
        </p:spPr>
        <p:txBody>
          <a:bodyPr/>
          <a:lstStyle/>
          <a:p>
            <a:r>
              <a:rPr lang="hu-HU" dirty="0"/>
              <a:t>Államadósság fordulat</a:t>
            </a:r>
            <a:endParaRPr lang="en-AU" dirty="0"/>
          </a:p>
        </p:txBody>
      </p:sp>
      <p:sp>
        <p:nvSpPr>
          <p:cNvPr id="10" name="Szöveg helye 9"/>
          <p:cNvSpPr>
            <a:spLocks noGrp="1"/>
          </p:cNvSpPr>
          <p:nvPr>
            <p:ph type="body" sz="quarter" idx="16"/>
          </p:nvPr>
        </p:nvSpPr>
        <p:spPr>
          <a:xfrm>
            <a:off x="8132357" y="1271450"/>
            <a:ext cx="3642301" cy="2157551"/>
          </a:xfrm>
        </p:spPr>
        <p:txBody>
          <a:bodyPr>
            <a:noAutofit/>
          </a:bodyPr>
          <a:lstStyle/>
          <a:p>
            <a:r>
              <a:rPr lang="hu-HU" sz="2200" dirty="0"/>
              <a:t>2010 és 2016 között a GDP-arányos államadósság csökkentésében Magyarország az 5 legjobban teljesítő ország egyike volt az EU-ban</a:t>
            </a:r>
            <a:endParaRPr lang="en-AU" sz="2200" dirty="0"/>
          </a:p>
        </p:txBody>
      </p:sp>
      <p:sp>
        <p:nvSpPr>
          <p:cNvPr id="21" name="Szöveg helye 12">
            <a:extLst>
              <a:ext uri="{FF2B5EF4-FFF2-40B4-BE49-F238E27FC236}">
                <a16:creationId xmlns:a16="http://schemas.microsoft.com/office/drawing/2014/main" id="{4ECA51D1-DC80-48DC-829A-1EF0B25CC44C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088607" y="6355143"/>
            <a:ext cx="3960000" cy="369333"/>
          </a:xfrm>
        </p:spPr>
        <p:txBody>
          <a:bodyPr/>
          <a:lstStyle/>
          <a:p>
            <a:r>
              <a:rPr lang="hu-HU" dirty="0"/>
              <a:t>Forrás</a:t>
            </a:r>
            <a:r>
              <a:rPr lang="en-AU" dirty="0"/>
              <a:t> | </a:t>
            </a:r>
            <a:r>
              <a:rPr lang="hu-HU" dirty="0"/>
              <a:t>AMECO</a:t>
            </a:r>
            <a:endParaRPr lang="en-AU" dirty="0"/>
          </a:p>
        </p:txBody>
      </p:sp>
      <p:sp>
        <p:nvSpPr>
          <p:cNvPr id="13" name="Szöveg helye 12">
            <a:extLst>
              <a:ext uri="{FF2B5EF4-FFF2-40B4-BE49-F238E27FC236}">
                <a16:creationId xmlns:a16="http://schemas.microsoft.com/office/drawing/2014/main" id="{F2B6E73E-EB29-4BC2-8301-B44A17E693B6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315656" y="5871663"/>
            <a:ext cx="5472278" cy="444979"/>
          </a:xfrm>
        </p:spPr>
        <p:txBody>
          <a:bodyPr>
            <a:normAutofit/>
          </a:bodyPr>
          <a:lstStyle/>
          <a:p>
            <a:r>
              <a:rPr lang="hu-HU" sz="2200" dirty="0"/>
              <a:t>Az államadósság változása</a:t>
            </a:r>
            <a:endParaRPr lang="en-AU" sz="2200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quarter" idx="19"/>
          </p:nvPr>
        </p:nvSpPr>
        <p:spPr>
          <a:xfrm>
            <a:off x="1385994" y="6220182"/>
            <a:ext cx="5331601" cy="444979"/>
          </a:xfrm>
        </p:spPr>
        <p:txBody>
          <a:bodyPr>
            <a:normAutofit/>
          </a:bodyPr>
          <a:lstStyle/>
          <a:p>
            <a:r>
              <a:rPr lang="hu-HU" sz="1600" dirty="0"/>
              <a:t>2010-2016, a GDP százalékában</a:t>
            </a:r>
            <a:endParaRPr lang="en-US" sz="1600" dirty="0"/>
          </a:p>
        </p:txBody>
      </p:sp>
      <p:sp>
        <p:nvSpPr>
          <p:cNvPr id="3" name="TextBox 2"/>
          <p:cNvSpPr txBox="1"/>
          <p:nvPr/>
        </p:nvSpPr>
        <p:spPr>
          <a:xfrm>
            <a:off x="8132357" y="3678041"/>
            <a:ext cx="3684505" cy="2638601"/>
          </a:xfrm>
          <a:prstGeom prst="rect">
            <a:avLst/>
          </a:prstGeom>
          <a:gradFill flip="none" rotWithShape="1">
            <a:gsLst>
              <a:gs pos="0">
                <a:srgbClr val="1B4BA3">
                  <a:shade val="30000"/>
                  <a:satMod val="115000"/>
                </a:srgbClr>
              </a:gs>
              <a:gs pos="50000">
                <a:srgbClr val="1B4BA3">
                  <a:shade val="67500"/>
                  <a:satMod val="115000"/>
                </a:srgbClr>
              </a:gs>
              <a:gs pos="100000">
                <a:srgbClr val="1B4BA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gradFill>
              <a:gsLst>
                <a:gs pos="0">
                  <a:schemeClr val="accent2"/>
                </a:gs>
                <a:gs pos="100000">
                  <a:schemeClr val="bg1">
                    <a:alpha val="0"/>
                  </a:schemeClr>
                </a:gs>
              </a:gsLst>
              <a:lin ang="0" scaled="0"/>
            </a:gradFill>
          </a:ln>
        </p:spPr>
        <p:txBody>
          <a:bodyPr vert="horz" lIns="396000" tIns="91440" rIns="576000" bIns="91440" rtlCol="0" anchor="ctr">
            <a:normAutofit/>
          </a:bodyPr>
          <a:lstStyle>
            <a:lvl1pPr indent="0" defTabSz="914332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hu-HU" sz="2400" smtClean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  <a:lvl2pPr marL="457167" indent="0" defTabSz="914332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lang="hu-HU" sz="2400" smtClean="0">
                <a:solidFill>
                  <a:schemeClr val="accent2"/>
                </a:solidFill>
              </a:defRPr>
            </a:lvl2pPr>
            <a:lvl3pPr marL="914332" indent="0" defTabSz="914332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lang="hu-HU" sz="2000" smtClean="0">
                <a:solidFill>
                  <a:schemeClr val="accent2"/>
                </a:solidFill>
              </a:defRPr>
            </a:lvl3pPr>
            <a:lvl4pPr marL="1371498" indent="0" defTabSz="914332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lang="hu-HU" smtClean="0">
                <a:solidFill>
                  <a:schemeClr val="accent2"/>
                </a:solidFill>
              </a:defRPr>
            </a:lvl4pPr>
            <a:lvl5pPr marL="1828664" indent="0" defTabSz="914332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lang="en-US">
                <a:solidFill>
                  <a:schemeClr val="accent2"/>
                </a:solidFill>
              </a:defRPr>
            </a:lvl5pPr>
            <a:lvl6pPr marL="2514412" indent="-228584" defTabSz="914332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578" indent="-228584" defTabSz="914332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8744" indent="-228584" defTabSz="914332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5910" indent="-228584" defTabSz="914332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pPr>
              <a:lnSpc>
                <a:spcPct val="120000"/>
              </a:lnSpc>
            </a:pPr>
            <a:r>
              <a:rPr lang="hu-HU" sz="2100" dirty="0">
                <a:solidFill>
                  <a:schemeClr val="bg1"/>
                </a:solidFill>
                <a:latin typeface="+mj-lt"/>
              </a:rPr>
              <a:t>2011 óta Magyarország az egyetlen tagállam az EU-ban, amely minden évben csökkenteni tudta az államadósság-rátáját</a:t>
            </a:r>
            <a:endParaRPr lang="en-AU" sz="2100" dirty="0">
              <a:solidFill>
                <a:schemeClr val="bg1"/>
              </a:solidFill>
              <a:latin typeface="+mj-lt"/>
            </a:endParaRPr>
          </a:p>
        </p:txBody>
      </p:sp>
      <p:grpSp>
        <p:nvGrpSpPr>
          <p:cNvPr id="25" name="Csoportba foglalás 24">
            <a:extLst>
              <a:ext uri="{FF2B5EF4-FFF2-40B4-BE49-F238E27FC236}">
                <a16:creationId xmlns:a16="http://schemas.microsoft.com/office/drawing/2014/main" id="{93F5CC4B-21CC-41B5-B42A-F1B9A1079DE3}"/>
              </a:ext>
            </a:extLst>
          </p:cNvPr>
          <p:cNvGrpSpPr/>
          <p:nvPr/>
        </p:nvGrpSpPr>
        <p:grpSpPr>
          <a:xfrm>
            <a:off x="449952" y="119894"/>
            <a:ext cx="654005" cy="984719"/>
            <a:chOff x="320671" y="116632"/>
            <a:chExt cx="654005" cy="984718"/>
          </a:xfrm>
        </p:grpSpPr>
        <p:sp>
          <p:nvSpPr>
            <p:cNvPr id="26" name="Háromszög 25">
              <a:extLst>
                <a:ext uri="{FF2B5EF4-FFF2-40B4-BE49-F238E27FC236}">
                  <a16:creationId xmlns:a16="http://schemas.microsoft.com/office/drawing/2014/main" id="{AF85D5A2-4D74-4263-A230-2D43F07F717C}"/>
                </a:ext>
              </a:extLst>
            </p:cNvPr>
            <p:cNvSpPr/>
            <p:nvPr/>
          </p:nvSpPr>
          <p:spPr>
            <a:xfrm>
              <a:off x="761951" y="116632"/>
              <a:ext cx="212725" cy="180000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1351"/>
            </a:p>
          </p:txBody>
        </p:sp>
        <p:sp>
          <p:nvSpPr>
            <p:cNvPr id="28" name="Háromszög 27">
              <a:extLst>
                <a:ext uri="{FF2B5EF4-FFF2-40B4-BE49-F238E27FC236}">
                  <a16:creationId xmlns:a16="http://schemas.microsoft.com/office/drawing/2014/main" id="{87C6F7E6-6399-4420-B9C2-FB9BF57AB509}"/>
                </a:ext>
              </a:extLst>
            </p:cNvPr>
            <p:cNvSpPr/>
            <p:nvPr/>
          </p:nvSpPr>
          <p:spPr>
            <a:xfrm rot="10800000">
              <a:off x="320671" y="927100"/>
              <a:ext cx="212725" cy="174250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1351"/>
            </a:p>
          </p:txBody>
        </p:sp>
        <p:sp>
          <p:nvSpPr>
            <p:cNvPr id="29" name="Téglalap 28">
              <a:extLst>
                <a:ext uri="{FF2B5EF4-FFF2-40B4-BE49-F238E27FC236}">
                  <a16:creationId xmlns:a16="http://schemas.microsoft.com/office/drawing/2014/main" id="{AB571F7F-F255-44FD-A510-CDA7B7A798B5}"/>
                </a:ext>
              </a:extLst>
            </p:cNvPr>
            <p:cNvSpPr/>
            <p:nvPr/>
          </p:nvSpPr>
          <p:spPr>
            <a:xfrm rot="20982561">
              <a:off x="341771" y="158751"/>
              <a:ext cx="609600" cy="89535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hu-HU" sz="3200" b="1" dirty="0"/>
                <a:t>5</a:t>
              </a:r>
            </a:p>
          </p:txBody>
        </p:sp>
      </p:grpSp>
      <p:graphicFrame>
        <p:nvGraphicFramePr>
          <p:cNvPr id="17" name="Content Placeholder 21">
            <a:extLst>
              <a:ext uri="{FF2B5EF4-FFF2-40B4-BE49-F238E27FC236}">
                <a16:creationId xmlns:a16="http://schemas.microsoft.com/office/drawing/2014/main" id="{21A38401-F591-4DDA-A3E3-3855529B910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82434220"/>
              </p:ext>
            </p:extLst>
          </p:nvPr>
        </p:nvGraphicFramePr>
        <p:xfrm>
          <a:off x="449952" y="1166949"/>
          <a:ext cx="6856860" cy="47676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18" name="Csoportba foglalás 17">
            <a:extLst>
              <a:ext uri="{FF2B5EF4-FFF2-40B4-BE49-F238E27FC236}">
                <a16:creationId xmlns:a16="http://schemas.microsoft.com/office/drawing/2014/main" id="{3314495E-75F3-4FDA-8725-8654D8DD37C7}"/>
              </a:ext>
            </a:extLst>
          </p:cNvPr>
          <p:cNvGrpSpPr/>
          <p:nvPr/>
        </p:nvGrpSpPr>
        <p:grpSpPr>
          <a:xfrm>
            <a:off x="3673529" y="3558236"/>
            <a:ext cx="432000" cy="1541487"/>
            <a:chOff x="2256820" y="3551097"/>
            <a:chExt cx="432000" cy="1581124"/>
          </a:xfrm>
        </p:grpSpPr>
        <p:sp>
          <p:nvSpPr>
            <p:cNvPr id="19" name="Oval 11">
              <a:extLst>
                <a:ext uri="{FF2B5EF4-FFF2-40B4-BE49-F238E27FC236}">
                  <a16:creationId xmlns:a16="http://schemas.microsoft.com/office/drawing/2014/main" id="{31DCE00A-D455-4580-BEF3-00224CC5CBAB}"/>
                </a:ext>
              </a:extLst>
            </p:cNvPr>
            <p:cNvSpPr/>
            <p:nvPr/>
          </p:nvSpPr>
          <p:spPr>
            <a:xfrm>
              <a:off x="2256820" y="3551097"/>
              <a:ext cx="432000" cy="432048"/>
            </a:xfrm>
            <a:prstGeom prst="ellipse">
              <a:avLst/>
            </a:prstGeom>
            <a:noFill/>
            <a:ln w="254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  <p:cxnSp>
          <p:nvCxnSpPr>
            <p:cNvPr id="20" name="Straight Arrow Connector 22">
              <a:extLst>
                <a:ext uri="{FF2B5EF4-FFF2-40B4-BE49-F238E27FC236}">
                  <a16:creationId xmlns:a16="http://schemas.microsoft.com/office/drawing/2014/main" id="{BFE9C411-5763-4F6E-A544-686AD3C1AAC3}"/>
                </a:ext>
              </a:extLst>
            </p:cNvPr>
            <p:cNvCxnSpPr>
              <a:cxnSpLocks/>
              <a:endCxn id="19" idx="4"/>
            </p:cNvCxnSpPr>
            <p:nvPr/>
          </p:nvCxnSpPr>
          <p:spPr>
            <a:xfrm flipV="1">
              <a:off x="2472820" y="3983145"/>
              <a:ext cx="0" cy="717030"/>
            </a:xfrm>
            <a:prstGeom prst="straightConnector1">
              <a:avLst/>
            </a:prstGeom>
            <a:ln w="25400">
              <a:solidFill>
                <a:schemeClr val="accent3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6">
              <a:extLst>
                <a:ext uri="{FF2B5EF4-FFF2-40B4-BE49-F238E27FC236}">
                  <a16:creationId xmlns:a16="http://schemas.microsoft.com/office/drawing/2014/main" id="{28F3B158-E946-4D6C-8CF4-83BDF71459ED}"/>
                </a:ext>
              </a:extLst>
            </p:cNvPr>
            <p:cNvSpPr/>
            <p:nvPr/>
          </p:nvSpPr>
          <p:spPr>
            <a:xfrm>
              <a:off x="2380924" y="4700173"/>
              <a:ext cx="180976" cy="432048"/>
            </a:xfrm>
            <a:prstGeom prst="rect">
              <a:avLst/>
            </a:prstGeom>
            <a:solidFill>
              <a:schemeClr val="accent3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/>
              <a:r>
                <a:rPr lang="hu-HU" sz="1200" dirty="0"/>
                <a:t>EU28</a:t>
              </a:r>
            </a:p>
          </p:txBody>
        </p:sp>
      </p:grpSp>
      <p:grpSp>
        <p:nvGrpSpPr>
          <p:cNvPr id="23" name="Csoportba foglalás 22">
            <a:extLst>
              <a:ext uri="{FF2B5EF4-FFF2-40B4-BE49-F238E27FC236}">
                <a16:creationId xmlns:a16="http://schemas.microsoft.com/office/drawing/2014/main" id="{4C48A104-2B4F-4733-92D4-7AC36DCFA65E}"/>
              </a:ext>
            </a:extLst>
          </p:cNvPr>
          <p:cNvGrpSpPr/>
          <p:nvPr/>
        </p:nvGrpSpPr>
        <p:grpSpPr>
          <a:xfrm>
            <a:off x="5697120" y="3714357"/>
            <a:ext cx="432000" cy="1962638"/>
            <a:chOff x="4427984" y="3933789"/>
            <a:chExt cx="432000" cy="1835462"/>
          </a:xfrm>
        </p:grpSpPr>
        <p:sp>
          <p:nvSpPr>
            <p:cNvPr id="24" name="Rectangle 29">
              <a:extLst>
                <a:ext uri="{FF2B5EF4-FFF2-40B4-BE49-F238E27FC236}">
                  <a16:creationId xmlns:a16="http://schemas.microsoft.com/office/drawing/2014/main" id="{10D398DE-95EB-40D0-AAA8-FFE38F5E0024}"/>
                </a:ext>
              </a:extLst>
            </p:cNvPr>
            <p:cNvSpPr/>
            <p:nvPr/>
          </p:nvSpPr>
          <p:spPr>
            <a:xfrm>
              <a:off x="4559284" y="4833872"/>
              <a:ext cx="167467" cy="935379"/>
            </a:xfrm>
            <a:prstGeom prst="rect">
              <a:avLst/>
            </a:prstGeom>
            <a:solidFill>
              <a:schemeClr val="accent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0" tIns="36000" rIns="43200" bIns="36000" rtlCol="0" anchor="ctr"/>
            <a:lstStyle/>
            <a:p>
              <a:pPr algn="ctr"/>
              <a:r>
                <a:rPr lang="hu-HU" sz="1200" dirty="0"/>
                <a:t>Magyarország</a:t>
              </a:r>
            </a:p>
          </p:txBody>
        </p:sp>
        <p:sp>
          <p:nvSpPr>
            <p:cNvPr id="27" name="Oval 30">
              <a:extLst>
                <a:ext uri="{FF2B5EF4-FFF2-40B4-BE49-F238E27FC236}">
                  <a16:creationId xmlns:a16="http://schemas.microsoft.com/office/drawing/2014/main" id="{F807857A-B89A-44B5-BCC2-8FCF87FE8B93}"/>
                </a:ext>
              </a:extLst>
            </p:cNvPr>
            <p:cNvSpPr/>
            <p:nvPr/>
          </p:nvSpPr>
          <p:spPr>
            <a:xfrm>
              <a:off x="4427984" y="3933789"/>
              <a:ext cx="432000" cy="432048"/>
            </a:xfrm>
            <a:prstGeom prst="ellipse">
              <a:avLst/>
            </a:prstGeom>
            <a:noFill/>
            <a:ln w="254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  <p:cxnSp>
          <p:nvCxnSpPr>
            <p:cNvPr id="30" name="Straight Arrow Connector 31">
              <a:extLst>
                <a:ext uri="{FF2B5EF4-FFF2-40B4-BE49-F238E27FC236}">
                  <a16:creationId xmlns:a16="http://schemas.microsoft.com/office/drawing/2014/main" id="{F120F551-CD57-4483-9237-E0693D00DCAD}"/>
                </a:ext>
              </a:extLst>
            </p:cNvPr>
            <p:cNvCxnSpPr>
              <a:cxnSpLocks/>
              <a:stCxn id="24" idx="0"/>
            </p:cNvCxnSpPr>
            <p:nvPr/>
          </p:nvCxnSpPr>
          <p:spPr>
            <a:xfrm flipV="1">
              <a:off x="4643018" y="4365839"/>
              <a:ext cx="966" cy="468033"/>
            </a:xfrm>
            <a:prstGeom prst="straightConnector1">
              <a:avLst/>
            </a:prstGeom>
            <a:ln w="25400">
              <a:solidFill>
                <a:schemeClr val="accent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9689449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265390" y="296379"/>
            <a:ext cx="6926588" cy="612000"/>
          </a:xfrm>
        </p:spPr>
        <p:txBody>
          <a:bodyPr/>
          <a:lstStyle/>
          <a:p>
            <a:r>
              <a:rPr lang="hu-HU" dirty="0"/>
              <a:t>EDP fordulat</a:t>
            </a:r>
          </a:p>
        </p:txBody>
      </p:sp>
      <p:sp>
        <p:nvSpPr>
          <p:cNvPr id="16" name="Szöveg helye 12">
            <a:extLst>
              <a:ext uri="{FF2B5EF4-FFF2-40B4-BE49-F238E27FC236}">
                <a16:creationId xmlns:a16="http://schemas.microsoft.com/office/drawing/2014/main" id="{7FD6C65D-A3E7-4F2B-9E5F-8DE6BB05832B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040528" y="6326267"/>
            <a:ext cx="3969579" cy="369333"/>
          </a:xfrm>
        </p:spPr>
        <p:txBody>
          <a:bodyPr/>
          <a:lstStyle/>
          <a:p>
            <a:r>
              <a:rPr lang="hu-HU" dirty="0"/>
              <a:t>Forrás</a:t>
            </a:r>
            <a:r>
              <a:rPr lang="en-AU" dirty="0"/>
              <a:t> | </a:t>
            </a:r>
            <a:r>
              <a:rPr lang="hu-HU" dirty="0"/>
              <a:t>Európai Bizottság</a:t>
            </a:r>
            <a:endParaRPr lang="en-AU" dirty="0"/>
          </a:p>
        </p:txBody>
      </p:sp>
      <p:sp>
        <p:nvSpPr>
          <p:cNvPr id="3" name="Szöveg helye 2"/>
          <p:cNvSpPr>
            <a:spLocks noGrp="1"/>
          </p:cNvSpPr>
          <p:nvPr>
            <p:ph type="body" sz="quarter" idx="4294967295"/>
          </p:nvPr>
        </p:nvSpPr>
        <p:spPr>
          <a:xfrm>
            <a:off x="3081314" y="1089714"/>
            <a:ext cx="6046788" cy="44608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hu-HU" sz="2200" cap="all" spc="151" dirty="0"/>
              <a:t>EDP eljárás alatt álló tagállamok</a:t>
            </a:r>
            <a:endParaRPr lang="en-AU" sz="2200" cap="all" spc="151" dirty="0"/>
          </a:p>
        </p:txBody>
      </p:sp>
      <p:grpSp>
        <p:nvGrpSpPr>
          <p:cNvPr id="17" name="Csoportba foglalás 16">
            <a:extLst>
              <a:ext uri="{FF2B5EF4-FFF2-40B4-BE49-F238E27FC236}">
                <a16:creationId xmlns:a16="http://schemas.microsoft.com/office/drawing/2014/main" id="{13B56A60-314A-4199-A409-98A62934EC0D}"/>
              </a:ext>
            </a:extLst>
          </p:cNvPr>
          <p:cNvGrpSpPr/>
          <p:nvPr/>
        </p:nvGrpSpPr>
        <p:grpSpPr>
          <a:xfrm>
            <a:off x="500491" y="116469"/>
            <a:ext cx="654005" cy="984719"/>
            <a:chOff x="320671" y="116632"/>
            <a:chExt cx="654005" cy="984718"/>
          </a:xfrm>
        </p:grpSpPr>
        <p:sp>
          <p:nvSpPr>
            <p:cNvPr id="18" name="Háromszög 17">
              <a:extLst>
                <a:ext uri="{FF2B5EF4-FFF2-40B4-BE49-F238E27FC236}">
                  <a16:creationId xmlns:a16="http://schemas.microsoft.com/office/drawing/2014/main" id="{806B9AAB-F70C-47B9-90A7-5C16A9E6A97F}"/>
                </a:ext>
              </a:extLst>
            </p:cNvPr>
            <p:cNvSpPr/>
            <p:nvPr/>
          </p:nvSpPr>
          <p:spPr>
            <a:xfrm>
              <a:off x="761951" y="116632"/>
              <a:ext cx="212725" cy="180000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1351"/>
            </a:p>
          </p:txBody>
        </p:sp>
        <p:sp>
          <p:nvSpPr>
            <p:cNvPr id="19" name="Háromszög 18">
              <a:extLst>
                <a:ext uri="{FF2B5EF4-FFF2-40B4-BE49-F238E27FC236}">
                  <a16:creationId xmlns:a16="http://schemas.microsoft.com/office/drawing/2014/main" id="{2EE63454-7249-4934-AF0D-41E3ADA84A32}"/>
                </a:ext>
              </a:extLst>
            </p:cNvPr>
            <p:cNvSpPr/>
            <p:nvPr/>
          </p:nvSpPr>
          <p:spPr>
            <a:xfrm rot="10800000">
              <a:off x="320671" y="927100"/>
              <a:ext cx="212725" cy="174250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1351"/>
            </a:p>
          </p:txBody>
        </p:sp>
        <p:sp>
          <p:nvSpPr>
            <p:cNvPr id="20" name="Téglalap 19">
              <a:extLst>
                <a:ext uri="{FF2B5EF4-FFF2-40B4-BE49-F238E27FC236}">
                  <a16:creationId xmlns:a16="http://schemas.microsoft.com/office/drawing/2014/main" id="{9CFA0C35-5B7F-49A3-8903-225BD90D4142}"/>
                </a:ext>
              </a:extLst>
            </p:cNvPr>
            <p:cNvSpPr/>
            <p:nvPr/>
          </p:nvSpPr>
          <p:spPr>
            <a:xfrm rot="20982561">
              <a:off x="341771" y="158751"/>
              <a:ext cx="609600" cy="89535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hu-HU" sz="3200" b="1" dirty="0"/>
                <a:t>6</a:t>
              </a:r>
            </a:p>
          </p:txBody>
        </p:sp>
      </p:grpSp>
      <p:pic>
        <p:nvPicPr>
          <p:cNvPr id="13" name="Tartalom helye 12">
            <a:extLst>
              <a:ext uri="{FF2B5EF4-FFF2-40B4-BE49-F238E27FC236}">
                <a16:creationId xmlns:a16="http://schemas.microsoft.com/office/drawing/2014/main" id="{3BCCDFCE-D3D3-4562-B27C-DB258EF26381}"/>
              </a:ext>
            </a:extLst>
          </p:cNvPr>
          <p:cNvPicPr>
            <a:picLocks noGrp="1" noChangeAspect="1"/>
          </p:cNvPicPr>
          <p:nvPr>
            <p:ph sz="quarter" idx="10"/>
          </p:nvPr>
        </p:nvPicPr>
        <p:blipFill>
          <a:blip r:embed="rId3"/>
          <a:stretch>
            <a:fillRect/>
          </a:stretch>
        </p:blipFill>
        <p:spPr>
          <a:xfrm>
            <a:off x="1415268" y="1640305"/>
            <a:ext cx="9076798" cy="4531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15647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96611D-3B50-47AA-87F9-285FB0ED34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6327" y="310448"/>
            <a:ext cx="8047585" cy="612000"/>
          </a:xfrm>
        </p:spPr>
        <p:txBody>
          <a:bodyPr/>
          <a:lstStyle/>
          <a:p>
            <a:r>
              <a:rPr lang="hu-HU" dirty="0"/>
              <a:t>MONETÁRIS POLitikai fordulat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19A5DDA1-7C69-4647-A004-07AB141BAC4A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942232" y="4637989"/>
            <a:ext cx="4158924" cy="1772780"/>
          </a:xfrm>
        </p:spPr>
        <p:txBody>
          <a:bodyPr>
            <a:normAutofit/>
          </a:bodyPr>
          <a:lstStyle/>
          <a:p>
            <a:r>
              <a:rPr lang="hu-HU" sz="1800" dirty="0"/>
              <a:t>A monetáris kondíciók lazítása 2017-ben </a:t>
            </a:r>
            <a:r>
              <a:rPr lang="hu-HU" sz="1800" b="1" dirty="0"/>
              <a:t>600 milliárd</a:t>
            </a:r>
            <a:r>
              <a:rPr lang="hu-HU" sz="1800" dirty="0"/>
              <a:t> forint, míg 2013 óta összesen </a:t>
            </a:r>
            <a:r>
              <a:rPr lang="hu-HU" sz="1800" b="1" dirty="0"/>
              <a:t>1600 milliárd</a:t>
            </a:r>
            <a:r>
              <a:rPr lang="hu-HU" sz="1800" dirty="0"/>
              <a:t> forint kamatmegtakarítást eredményezett</a:t>
            </a:r>
          </a:p>
        </p:txBody>
      </p:sp>
      <p:sp>
        <p:nvSpPr>
          <p:cNvPr id="18" name="Szöveg helye 12">
            <a:extLst>
              <a:ext uri="{FF2B5EF4-FFF2-40B4-BE49-F238E27FC236}">
                <a16:creationId xmlns:a16="http://schemas.microsoft.com/office/drawing/2014/main" id="{120B37DC-FC6B-4F38-A052-B8F94D73EC20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997400" y="6384020"/>
            <a:ext cx="3058829" cy="369333"/>
          </a:xfrm>
        </p:spPr>
        <p:txBody>
          <a:bodyPr>
            <a:normAutofit/>
          </a:bodyPr>
          <a:lstStyle/>
          <a:p>
            <a:r>
              <a:rPr lang="hu-HU" dirty="0"/>
              <a:t>Forrás</a:t>
            </a:r>
            <a:r>
              <a:rPr lang="en-AU" dirty="0"/>
              <a:t> | </a:t>
            </a:r>
            <a:r>
              <a:rPr lang="hu-HU" dirty="0"/>
              <a:t>MNB, ÁKK, Eurostat</a:t>
            </a:r>
            <a:endParaRPr lang="en-AU" dirty="0"/>
          </a:p>
        </p:txBody>
      </p:sp>
      <p:sp>
        <p:nvSpPr>
          <p:cNvPr id="12" name="Szöveg helye 11"/>
          <p:cNvSpPr>
            <a:spLocks noGrp="1"/>
          </p:cNvSpPr>
          <p:nvPr>
            <p:ph type="body" sz="quarter" idx="18"/>
          </p:nvPr>
        </p:nvSpPr>
        <p:spPr>
          <a:xfrm>
            <a:off x="931148" y="5947954"/>
            <a:ext cx="6105072" cy="572558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</a:pPr>
            <a:r>
              <a:rPr lang="hu-HU" sz="2200" dirty="0"/>
              <a:t>Alapkamat és piaci hozamok</a:t>
            </a:r>
          </a:p>
        </p:txBody>
      </p:sp>
      <p:grpSp>
        <p:nvGrpSpPr>
          <p:cNvPr id="28" name="Csoportba foglalás 27">
            <a:extLst>
              <a:ext uri="{FF2B5EF4-FFF2-40B4-BE49-F238E27FC236}">
                <a16:creationId xmlns:a16="http://schemas.microsoft.com/office/drawing/2014/main" id="{723DC8AE-9DED-4A10-971C-DBE8F07E2A97}"/>
              </a:ext>
            </a:extLst>
          </p:cNvPr>
          <p:cNvGrpSpPr/>
          <p:nvPr/>
        </p:nvGrpSpPr>
        <p:grpSpPr>
          <a:xfrm>
            <a:off x="483558" y="116469"/>
            <a:ext cx="654005" cy="984719"/>
            <a:chOff x="320671" y="116632"/>
            <a:chExt cx="654005" cy="984718"/>
          </a:xfrm>
        </p:grpSpPr>
        <p:sp>
          <p:nvSpPr>
            <p:cNvPr id="29" name="Háromszög 28">
              <a:extLst>
                <a:ext uri="{FF2B5EF4-FFF2-40B4-BE49-F238E27FC236}">
                  <a16:creationId xmlns:a16="http://schemas.microsoft.com/office/drawing/2014/main" id="{B2B6ADB4-3B94-4C72-8E27-AE2622493833}"/>
                </a:ext>
              </a:extLst>
            </p:cNvPr>
            <p:cNvSpPr/>
            <p:nvPr/>
          </p:nvSpPr>
          <p:spPr>
            <a:xfrm>
              <a:off x="761951" y="116632"/>
              <a:ext cx="212725" cy="180000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1351"/>
            </a:p>
          </p:txBody>
        </p:sp>
        <p:sp>
          <p:nvSpPr>
            <p:cNvPr id="30" name="Háromszög 29">
              <a:extLst>
                <a:ext uri="{FF2B5EF4-FFF2-40B4-BE49-F238E27FC236}">
                  <a16:creationId xmlns:a16="http://schemas.microsoft.com/office/drawing/2014/main" id="{9D8C096E-255C-45A5-AC09-E6CCB3068D05}"/>
                </a:ext>
              </a:extLst>
            </p:cNvPr>
            <p:cNvSpPr/>
            <p:nvPr/>
          </p:nvSpPr>
          <p:spPr>
            <a:xfrm rot="10800000">
              <a:off x="320671" y="927100"/>
              <a:ext cx="212725" cy="174250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1351"/>
            </a:p>
          </p:txBody>
        </p:sp>
        <p:sp>
          <p:nvSpPr>
            <p:cNvPr id="31" name="Téglalap 30">
              <a:extLst>
                <a:ext uri="{FF2B5EF4-FFF2-40B4-BE49-F238E27FC236}">
                  <a16:creationId xmlns:a16="http://schemas.microsoft.com/office/drawing/2014/main" id="{E511BA4D-4377-4372-BBA5-31D8566C7D20}"/>
                </a:ext>
              </a:extLst>
            </p:cNvPr>
            <p:cNvSpPr/>
            <p:nvPr/>
          </p:nvSpPr>
          <p:spPr>
            <a:xfrm rot="20982561">
              <a:off x="341771" y="158751"/>
              <a:ext cx="609600" cy="89535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hu-HU" sz="3200" b="1" dirty="0"/>
                <a:t>7</a:t>
              </a:r>
            </a:p>
          </p:txBody>
        </p:sp>
      </p:grpSp>
      <p:sp>
        <p:nvSpPr>
          <p:cNvPr id="25" name="Téglalap 24">
            <a:extLst>
              <a:ext uri="{FF2B5EF4-FFF2-40B4-BE49-F238E27FC236}">
                <a16:creationId xmlns:a16="http://schemas.microsoft.com/office/drawing/2014/main" id="{28BF4F0A-C4FD-4870-9219-838602B3E7B4}"/>
              </a:ext>
            </a:extLst>
          </p:cNvPr>
          <p:cNvSpPr/>
          <p:nvPr/>
        </p:nvSpPr>
        <p:spPr>
          <a:xfrm>
            <a:off x="7841487" y="1162241"/>
            <a:ext cx="4158924" cy="9048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hu-HU" sz="2200" dirty="0">
                <a:solidFill>
                  <a:schemeClr val="tx2"/>
                </a:solidFill>
              </a:rPr>
              <a:t>A KORMÁNYZATI KAMATKIADÁSOK CSÖKKENÉSE</a:t>
            </a:r>
            <a:endParaRPr lang="en-AU" sz="2200" dirty="0">
              <a:solidFill>
                <a:schemeClr val="tx2"/>
              </a:solidFill>
            </a:endParaRPr>
          </a:p>
        </p:txBody>
      </p:sp>
      <p:graphicFrame>
        <p:nvGraphicFramePr>
          <p:cNvPr id="17" name="Diagram 16">
            <a:extLst>
              <a:ext uri="{FF2B5EF4-FFF2-40B4-BE49-F238E27FC236}">
                <a16:creationId xmlns:a16="http://schemas.microsoft.com/office/drawing/2014/main" id="{00000000-0008-0000-0700-00000200000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4049862"/>
              </p:ext>
            </p:extLst>
          </p:nvPr>
        </p:nvGraphicFramePr>
        <p:xfrm>
          <a:off x="8016303" y="1984935"/>
          <a:ext cx="3892424" cy="27227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9" name="Diagram 18">
            <a:extLst>
              <a:ext uri="{FF2B5EF4-FFF2-40B4-BE49-F238E27FC236}">
                <a16:creationId xmlns:a16="http://schemas.microsoft.com/office/drawing/2014/main" id="{BF1B850C-6E35-41A4-9916-374CA8B72EA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7743878"/>
              </p:ext>
            </p:extLst>
          </p:nvPr>
        </p:nvGraphicFramePr>
        <p:xfrm>
          <a:off x="117811" y="1162242"/>
          <a:ext cx="7197083" cy="48314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E647911C-E42E-4C9E-AA95-31C18FABE321}"/>
              </a:ext>
            </a:extLst>
          </p:cNvPr>
          <p:cNvCxnSpPr>
            <a:cxnSpLocks/>
          </p:cNvCxnSpPr>
          <p:nvPr/>
        </p:nvCxnSpPr>
        <p:spPr>
          <a:xfrm>
            <a:off x="2788920" y="1914732"/>
            <a:ext cx="0" cy="3127051"/>
          </a:xfrm>
          <a:prstGeom prst="line">
            <a:avLst/>
          </a:prstGeom>
          <a:ln w="158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45A916E8-140D-4EE3-8002-5511B0E00DC8}"/>
              </a:ext>
            </a:extLst>
          </p:cNvPr>
          <p:cNvCxnSpPr>
            <a:cxnSpLocks/>
          </p:cNvCxnSpPr>
          <p:nvPr/>
        </p:nvCxnSpPr>
        <p:spPr>
          <a:xfrm>
            <a:off x="4134648" y="2456915"/>
            <a:ext cx="0" cy="2584868"/>
          </a:xfrm>
          <a:prstGeom prst="line">
            <a:avLst/>
          </a:prstGeom>
          <a:ln w="158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A6DDC914-97CC-4DD1-9508-628AB9CA5ABA}"/>
              </a:ext>
            </a:extLst>
          </p:cNvPr>
          <p:cNvCxnSpPr>
            <a:cxnSpLocks/>
          </p:cNvCxnSpPr>
          <p:nvPr/>
        </p:nvCxnSpPr>
        <p:spPr>
          <a:xfrm>
            <a:off x="4884420" y="2459869"/>
            <a:ext cx="0" cy="2581914"/>
          </a:xfrm>
          <a:prstGeom prst="line">
            <a:avLst/>
          </a:prstGeom>
          <a:ln w="158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AE00D4BB-B345-4440-AA2A-D8763B373F8A}"/>
              </a:ext>
            </a:extLst>
          </p:cNvPr>
          <p:cNvCxnSpPr>
            <a:cxnSpLocks/>
          </p:cNvCxnSpPr>
          <p:nvPr/>
        </p:nvCxnSpPr>
        <p:spPr>
          <a:xfrm>
            <a:off x="5692140" y="2456915"/>
            <a:ext cx="0" cy="2584868"/>
          </a:xfrm>
          <a:prstGeom prst="line">
            <a:avLst/>
          </a:prstGeom>
          <a:ln w="158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F79FF47A-6881-4366-91E9-8A65A7BE6470}"/>
              </a:ext>
            </a:extLst>
          </p:cNvPr>
          <p:cNvCxnSpPr>
            <a:cxnSpLocks/>
          </p:cNvCxnSpPr>
          <p:nvPr/>
        </p:nvCxnSpPr>
        <p:spPr>
          <a:xfrm>
            <a:off x="5932968" y="1914731"/>
            <a:ext cx="0" cy="3127052"/>
          </a:xfrm>
          <a:prstGeom prst="line">
            <a:avLst/>
          </a:prstGeom>
          <a:ln w="158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691181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Cím 1"/>
          <p:cNvSpPr>
            <a:spLocks noGrp="1"/>
          </p:cNvSpPr>
          <p:nvPr>
            <p:ph type="title"/>
          </p:nvPr>
        </p:nvSpPr>
        <p:spPr>
          <a:xfrm>
            <a:off x="1228408" y="310448"/>
            <a:ext cx="10147523" cy="612000"/>
          </a:xfrm>
        </p:spPr>
        <p:txBody>
          <a:bodyPr/>
          <a:lstStyle/>
          <a:p>
            <a:r>
              <a:rPr lang="hu-HU" dirty="0"/>
              <a:t>Hitelezési fordulat</a:t>
            </a:r>
            <a:endParaRPr lang="en-AU" altLang="hu-HU" dirty="0"/>
          </a:p>
        </p:txBody>
      </p:sp>
      <p:sp>
        <p:nvSpPr>
          <p:cNvPr id="10245" name="Szöveg helye 5"/>
          <p:cNvSpPr>
            <a:spLocks noGrp="1"/>
          </p:cNvSpPr>
          <p:nvPr>
            <p:ph type="body" sz="quarter" idx="16"/>
          </p:nvPr>
        </p:nvSpPr>
        <p:spPr>
          <a:xfrm>
            <a:off x="7824247" y="1200845"/>
            <a:ext cx="4166648" cy="4929210"/>
          </a:xfrm>
        </p:spPr>
        <p:txBody>
          <a:bodyPr>
            <a:normAutofit/>
          </a:bodyPr>
          <a:lstStyle/>
          <a:p>
            <a:r>
              <a:rPr lang="hu-HU" dirty="0"/>
              <a:t>A Növekedési Hitelprogram megállította a vállalati hitelek csökkenését, és Magyarország elkerülte a hitelösszeomlást („credit crunch”)</a:t>
            </a:r>
          </a:p>
        </p:txBody>
      </p:sp>
      <p:sp>
        <p:nvSpPr>
          <p:cNvPr id="5" name="Szöveg helye 4">
            <a:extLst>
              <a:ext uri="{FF2B5EF4-FFF2-40B4-BE49-F238E27FC236}">
                <a16:creationId xmlns:a16="http://schemas.microsoft.com/office/drawing/2014/main" id="{E70DC793-3313-4813-A9C2-43A3864886D3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hu-HU" dirty="0"/>
              <a:t>Forrás</a:t>
            </a:r>
            <a:r>
              <a:rPr lang="en-AU" dirty="0"/>
              <a:t> | MNB</a:t>
            </a:r>
          </a:p>
        </p:txBody>
      </p:sp>
      <p:sp>
        <p:nvSpPr>
          <p:cNvPr id="2" name="Szöveg helye 1"/>
          <p:cNvSpPr>
            <a:spLocks noGrp="1"/>
          </p:cNvSpPr>
          <p:nvPr>
            <p:ph type="body" sz="quarter" idx="18"/>
          </p:nvPr>
        </p:nvSpPr>
        <p:spPr>
          <a:xfrm>
            <a:off x="1392703" y="5815715"/>
            <a:ext cx="5711428" cy="925655"/>
          </a:xfrm>
        </p:spPr>
        <p:txBody>
          <a:bodyPr>
            <a:normAutofit/>
          </a:bodyPr>
          <a:lstStyle/>
          <a:p>
            <a:r>
              <a:rPr lang="hu-HU" sz="2200" dirty="0"/>
              <a:t>Éves változás a kkv szektor hitelezésében</a:t>
            </a:r>
            <a:endParaRPr lang="en-AU" sz="2200" dirty="0"/>
          </a:p>
        </p:txBody>
      </p:sp>
      <p:grpSp>
        <p:nvGrpSpPr>
          <p:cNvPr id="24" name="Csoportba foglalás 23">
            <a:extLst>
              <a:ext uri="{FF2B5EF4-FFF2-40B4-BE49-F238E27FC236}">
                <a16:creationId xmlns:a16="http://schemas.microsoft.com/office/drawing/2014/main" id="{1D73579C-3A0E-4145-9A86-502E0FF73285}"/>
              </a:ext>
            </a:extLst>
          </p:cNvPr>
          <p:cNvGrpSpPr/>
          <p:nvPr/>
        </p:nvGrpSpPr>
        <p:grpSpPr>
          <a:xfrm>
            <a:off x="492024" y="116469"/>
            <a:ext cx="654005" cy="984719"/>
            <a:chOff x="320671" y="116632"/>
            <a:chExt cx="654005" cy="984718"/>
          </a:xfrm>
        </p:grpSpPr>
        <p:sp>
          <p:nvSpPr>
            <p:cNvPr id="25" name="Háromszög 24">
              <a:extLst>
                <a:ext uri="{FF2B5EF4-FFF2-40B4-BE49-F238E27FC236}">
                  <a16:creationId xmlns:a16="http://schemas.microsoft.com/office/drawing/2014/main" id="{3264AE88-222A-45E2-974A-4008AAAEC958}"/>
                </a:ext>
              </a:extLst>
            </p:cNvPr>
            <p:cNvSpPr/>
            <p:nvPr/>
          </p:nvSpPr>
          <p:spPr>
            <a:xfrm>
              <a:off x="761951" y="116632"/>
              <a:ext cx="212725" cy="180000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1351"/>
            </a:p>
          </p:txBody>
        </p:sp>
        <p:sp>
          <p:nvSpPr>
            <p:cNvPr id="26" name="Háromszög 25">
              <a:extLst>
                <a:ext uri="{FF2B5EF4-FFF2-40B4-BE49-F238E27FC236}">
                  <a16:creationId xmlns:a16="http://schemas.microsoft.com/office/drawing/2014/main" id="{7E281011-7F00-4C36-89A1-A68F010DA29E}"/>
                </a:ext>
              </a:extLst>
            </p:cNvPr>
            <p:cNvSpPr/>
            <p:nvPr/>
          </p:nvSpPr>
          <p:spPr>
            <a:xfrm rot="10800000">
              <a:off x="320671" y="927100"/>
              <a:ext cx="212725" cy="174250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1351"/>
            </a:p>
          </p:txBody>
        </p:sp>
        <p:sp>
          <p:nvSpPr>
            <p:cNvPr id="27" name="Téglalap 26">
              <a:extLst>
                <a:ext uri="{FF2B5EF4-FFF2-40B4-BE49-F238E27FC236}">
                  <a16:creationId xmlns:a16="http://schemas.microsoft.com/office/drawing/2014/main" id="{2E016348-8AF9-4905-BC7C-182D21627462}"/>
                </a:ext>
              </a:extLst>
            </p:cNvPr>
            <p:cNvSpPr/>
            <p:nvPr/>
          </p:nvSpPr>
          <p:spPr>
            <a:xfrm rot="20982561">
              <a:off x="341771" y="158751"/>
              <a:ext cx="609600" cy="89535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hu-HU" sz="3200" b="1" dirty="0"/>
                <a:t>8</a:t>
              </a:r>
            </a:p>
          </p:txBody>
        </p:sp>
      </p:grpSp>
      <p:graphicFrame>
        <p:nvGraphicFramePr>
          <p:cNvPr id="12" name="Chart 1">
            <a:extLst>
              <a:ext uri="{FF2B5EF4-FFF2-40B4-BE49-F238E27FC236}">
                <a16:creationId xmlns:a16="http://schemas.microsoft.com/office/drawing/2014/main" id="{32A542C6-42DC-437D-A275-A5C49AE72F5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6868208"/>
              </p:ext>
            </p:extLst>
          </p:nvPr>
        </p:nvGraphicFramePr>
        <p:xfrm>
          <a:off x="492023" y="1130221"/>
          <a:ext cx="6848789" cy="46148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Arrow: Right 2">
            <a:extLst>
              <a:ext uri="{FF2B5EF4-FFF2-40B4-BE49-F238E27FC236}">
                <a16:creationId xmlns:a16="http://schemas.microsoft.com/office/drawing/2014/main" id="{FDAC785A-9BC2-4A02-87B3-555A7F0DD47D}"/>
              </a:ext>
            </a:extLst>
          </p:cNvPr>
          <p:cNvSpPr/>
          <p:nvPr/>
        </p:nvSpPr>
        <p:spPr>
          <a:xfrm>
            <a:off x="5382704" y="1866507"/>
            <a:ext cx="1234911" cy="339365"/>
          </a:xfrm>
          <a:prstGeom prst="right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1610502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CB73C27-B7A7-4C63-8F2D-DDD9D89827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8408" y="296380"/>
            <a:ext cx="10147523" cy="612000"/>
          </a:xfrm>
        </p:spPr>
        <p:txBody>
          <a:bodyPr>
            <a:normAutofit/>
          </a:bodyPr>
          <a:lstStyle/>
          <a:p>
            <a:r>
              <a:rPr lang="hu-HU" dirty="0"/>
              <a:t>Háztartások devizahitel fordulata</a:t>
            </a:r>
            <a:endParaRPr lang="en-AU" dirty="0"/>
          </a:p>
        </p:txBody>
      </p:sp>
      <p:sp>
        <p:nvSpPr>
          <p:cNvPr id="3" name="Szöveg helye 2">
            <a:extLst>
              <a:ext uri="{FF2B5EF4-FFF2-40B4-BE49-F238E27FC236}">
                <a16:creationId xmlns:a16="http://schemas.microsoft.com/office/drawing/2014/main" id="{C75013F8-DAF5-4508-A776-90C39E36AF65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980400" y="1159247"/>
            <a:ext cx="3587261" cy="4929211"/>
          </a:xfrm>
        </p:spPr>
        <p:txBody>
          <a:bodyPr>
            <a:normAutofit/>
          </a:bodyPr>
          <a:lstStyle/>
          <a:p>
            <a:r>
              <a:rPr lang="hu-HU" dirty="0"/>
              <a:t>A háztartások devizaalapú hiteleinek átváltása megszüntette a sérülékenység legnagyobb forrását</a:t>
            </a:r>
          </a:p>
        </p:txBody>
      </p:sp>
      <p:sp>
        <p:nvSpPr>
          <p:cNvPr id="7" name="Szöveg helye 6">
            <a:extLst>
              <a:ext uri="{FF2B5EF4-FFF2-40B4-BE49-F238E27FC236}">
                <a16:creationId xmlns:a16="http://schemas.microsoft.com/office/drawing/2014/main" id="{D4C6E7B1-EA25-4433-A94D-4C4CD8D6D3FD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hu-HU" dirty="0"/>
              <a:t>Forrás</a:t>
            </a:r>
            <a:r>
              <a:rPr lang="en-AU" dirty="0"/>
              <a:t> | MNB</a:t>
            </a:r>
          </a:p>
        </p:txBody>
      </p:sp>
      <p:sp>
        <p:nvSpPr>
          <p:cNvPr id="2" name="Szöveg helye 1"/>
          <p:cNvSpPr>
            <a:spLocks noGrp="1"/>
          </p:cNvSpPr>
          <p:nvPr>
            <p:ph type="body" sz="quarter" idx="18"/>
          </p:nvPr>
        </p:nvSpPr>
        <p:spPr>
          <a:xfrm>
            <a:off x="924838" y="5960702"/>
            <a:ext cx="6179227" cy="443156"/>
          </a:xfrm>
        </p:spPr>
        <p:txBody>
          <a:bodyPr>
            <a:normAutofit/>
          </a:bodyPr>
          <a:lstStyle/>
          <a:p>
            <a:r>
              <a:rPr lang="hu-HU" sz="2200" dirty="0"/>
              <a:t>A háztartási szektor hitelállománya</a:t>
            </a:r>
            <a:endParaRPr lang="en-AU" sz="2200" dirty="0"/>
          </a:p>
        </p:txBody>
      </p:sp>
      <p:sp>
        <p:nvSpPr>
          <p:cNvPr id="27" name="Szöveg helye 26">
            <a:extLst>
              <a:ext uri="{FF2B5EF4-FFF2-40B4-BE49-F238E27FC236}">
                <a16:creationId xmlns:a16="http://schemas.microsoft.com/office/drawing/2014/main" id="{9BCD786A-2AED-4764-92F8-09968DED9659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924838" y="6358598"/>
            <a:ext cx="6179227" cy="369332"/>
          </a:xfrm>
        </p:spPr>
        <p:txBody>
          <a:bodyPr>
            <a:normAutofit/>
          </a:bodyPr>
          <a:lstStyle/>
          <a:p>
            <a:r>
              <a:rPr lang="hu-HU" sz="1600" dirty="0"/>
              <a:t>2000-2016, a GDP százalékában</a:t>
            </a:r>
          </a:p>
        </p:txBody>
      </p:sp>
      <p:grpSp>
        <p:nvGrpSpPr>
          <p:cNvPr id="18" name="Csoportba foglalás 17">
            <a:extLst>
              <a:ext uri="{FF2B5EF4-FFF2-40B4-BE49-F238E27FC236}">
                <a16:creationId xmlns:a16="http://schemas.microsoft.com/office/drawing/2014/main" id="{DCA3B740-6383-4963-919E-0BF31802C678}"/>
              </a:ext>
            </a:extLst>
          </p:cNvPr>
          <p:cNvGrpSpPr/>
          <p:nvPr/>
        </p:nvGrpSpPr>
        <p:grpSpPr>
          <a:xfrm>
            <a:off x="483558" y="116469"/>
            <a:ext cx="654005" cy="984719"/>
            <a:chOff x="320671" y="116632"/>
            <a:chExt cx="654005" cy="984718"/>
          </a:xfrm>
        </p:grpSpPr>
        <p:sp>
          <p:nvSpPr>
            <p:cNvPr id="19" name="Háromszög 18">
              <a:extLst>
                <a:ext uri="{FF2B5EF4-FFF2-40B4-BE49-F238E27FC236}">
                  <a16:creationId xmlns:a16="http://schemas.microsoft.com/office/drawing/2014/main" id="{B348944B-A820-4141-9579-9C3FDFC18CFB}"/>
                </a:ext>
              </a:extLst>
            </p:cNvPr>
            <p:cNvSpPr/>
            <p:nvPr/>
          </p:nvSpPr>
          <p:spPr>
            <a:xfrm>
              <a:off x="761951" y="116632"/>
              <a:ext cx="212725" cy="180000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1351"/>
            </a:p>
          </p:txBody>
        </p:sp>
        <p:sp>
          <p:nvSpPr>
            <p:cNvPr id="20" name="Háromszög 19">
              <a:extLst>
                <a:ext uri="{FF2B5EF4-FFF2-40B4-BE49-F238E27FC236}">
                  <a16:creationId xmlns:a16="http://schemas.microsoft.com/office/drawing/2014/main" id="{8828ACBE-50D2-46F2-9615-9D9B205DCB0A}"/>
                </a:ext>
              </a:extLst>
            </p:cNvPr>
            <p:cNvSpPr/>
            <p:nvPr/>
          </p:nvSpPr>
          <p:spPr>
            <a:xfrm rot="10800000">
              <a:off x="320671" y="927100"/>
              <a:ext cx="212725" cy="174250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1351"/>
            </a:p>
          </p:txBody>
        </p:sp>
        <p:sp>
          <p:nvSpPr>
            <p:cNvPr id="21" name="Téglalap 20">
              <a:extLst>
                <a:ext uri="{FF2B5EF4-FFF2-40B4-BE49-F238E27FC236}">
                  <a16:creationId xmlns:a16="http://schemas.microsoft.com/office/drawing/2014/main" id="{EB32407E-7102-4B2D-8C7D-90AE270BE6BA}"/>
                </a:ext>
              </a:extLst>
            </p:cNvPr>
            <p:cNvSpPr/>
            <p:nvPr/>
          </p:nvSpPr>
          <p:spPr>
            <a:xfrm rot="20982561">
              <a:off x="341771" y="158751"/>
              <a:ext cx="609600" cy="89535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hu-HU" sz="3200" b="1" dirty="0"/>
                <a:t>9</a:t>
              </a:r>
            </a:p>
          </p:txBody>
        </p:sp>
      </p:grp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671D24C8-CC5B-40F1-9909-18881CE6370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9424938"/>
              </p:ext>
            </p:extLst>
          </p:nvPr>
        </p:nvGraphicFramePr>
        <p:xfrm>
          <a:off x="483557" y="1219673"/>
          <a:ext cx="6965867" cy="47461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9698480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172138" y="310448"/>
            <a:ext cx="10147523" cy="612000"/>
          </a:xfrm>
        </p:spPr>
        <p:txBody>
          <a:bodyPr>
            <a:noAutofit/>
          </a:bodyPr>
          <a:lstStyle/>
          <a:p>
            <a:r>
              <a:rPr lang="hu-HU" spc="0" dirty="0"/>
              <a:t>MNB mérleg-fordulat</a:t>
            </a:r>
            <a:endParaRPr lang="en-AU" spc="0" dirty="0"/>
          </a:p>
        </p:txBody>
      </p:sp>
      <p:sp>
        <p:nvSpPr>
          <p:cNvPr id="3" name="Szöveg helye 2"/>
          <p:cNvSpPr>
            <a:spLocks noGrp="1"/>
          </p:cNvSpPr>
          <p:nvPr>
            <p:ph type="body" sz="quarter" idx="16"/>
          </p:nvPr>
        </p:nvSpPr>
        <p:spPr>
          <a:xfrm>
            <a:off x="8046719" y="1200845"/>
            <a:ext cx="3824235" cy="4929210"/>
          </a:xfrm>
        </p:spPr>
        <p:txBody>
          <a:bodyPr>
            <a:normAutofit/>
          </a:bodyPr>
          <a:lstStyle/>
          <a:p>
            <a:r>
              <a:rPr lang="hu-HU" dirty="0"/>
              <a:t>A monetáris politikai lazítás  ellenére az MNB mérlege jelentősen zsugorodott</a:t>
            </a:r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17"/>
          </p:nvPr>
        </p:nvSpPr>
        <p:spPr>
          <a:xfrm>
            <a:off x="8067980" y="6318475"/>
            <a:ext cx="3960000" cy="369333"/>
          </a:xfrm>
        </p:spPr>
        <p:txBody>
          <a:bodyPr/>
          <a:lstStyle/>
          <a:p>
            <a:r>
              <a:rPr lang="hu-HU" dirty="0"/>
              <a:t>Forrás</a:t>
            </a:r>
            <a:r>
              <a:rPr lang="en-AU" dirty="0"/>
              <a:t> | </a:t>
            </a:r>
            <a:r>
              <a:rPr lang="hu-HU" dirty="0"/>
              <a:t>központi bankok</a:t>
            </a:r>
            <a:r>
              <a:rPr lang="en-AU" dirty="0"/>
              <a:t>, Bloomberg</a:t>
            </a:r>
          </a:p>
        </p:txBody>
      </p:sp>
      <p:sp>
        <p:nvSpPr>
          <p:cNvPr id="10" name="Szöveg helye 9">
            <a:extLst>
              <a:ext uri="{FF2B5EF4-FFF2-40B4-BE49-F238E27FC236}">
                <a16:creationId xmlns:a16="http://schemas.microsoft.com/office/drawing/2014/main" id="{E2E9A588-A9AF-44C5-B04A-589F53E3DBE0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871663" y="5921179"/>
            <a:ext cx="6450182" cy="444979"/>
          </a:xfrm>
        </p:spPr>
        <p:txBody>
          <a:bodyPr>
            <a:normAutofit/>
          </a:bodyPr>
          <a:lstStyle/>
          <a:p>
            <a:r>
              <a:rPr lang="hu-HU" sz="2200" dirty="0"/>
              <a:t>Központi banki mérlegek</a:t>
            </a:r>
            <a:endParaRPr lang="en-AU" sz="2200" dirty="0"/>
          </a:p>
        </p:txBody>
      </p:sp>
      <p:sp>
        <p:nvSpPr>
          <p:cNvPr id="23" name="Szöveg helye 22">
            <a:extLst>
              <a:ext uri="{FF2B5EF4-FFF2-40B4-BE49-F238E27FC236}">
                <a16:creationId xmlns:a16="http://schemas.microsoft.com/office/drawing/2014/main" id="{37F0EA76-FB8F-4573-8CAE-B4217EE497AF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53949" y="6282022"/>
            <a:ext cx="6604980" cy="444979"/>
          </a:xfrm>
        </p:spPr>
        <p:txBody>
          <a:bodyPr>
            <a:normAutofit/>
          </a:bodyPr>
          <a:lstStyle/>
          <a:p>
            <a:r>
              <a:rPr lang="hu-HU" sz="1600" dirty="0"/>
              <a:t>a</a:t>
            </a:r>
            <a:r>
              <a:rPr lang="en-AU" sz="1600" dirty="0"/>
              <a:t> GDP</a:t>
            </a:r>
            <a:r>
              <a:rPr lang="hu-HU" sz="1600" dirty="0"/>
              <a:t> százalékában</a:t>
            </a:r>
            <a:endParaRPr lang="en-AU" sz="16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37608E2-E560-4583-9098-49475A2FDA54}"/>
              </a:ext>
            </a:extLst>
          </p:cNvPr>
          <p:cNvSpPr txBox="1"/>
          <p:nvPr/>
        </p:nvSpPr>
        <p:spPr>
          <a:xfrm>
            <a:off x="7968208" y="2260082"/>
            <a:ext cx="3672408" cy="269143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indent="0" defTabSz="914332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>
                <a:solidFill>
                  <a:schemeClr val="tx2"/>
                </a:solidFill>
              </a:defRPr>
            </a:lvl1pPr>
            <a:lvl2pPr marL="457167" indent="0" defTabSz="914332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>
                <a:solidFill>
                  <a:schemeClr val="accent2"/>
                </a:solidFill>
              </a:defRPr>
            </a:lvl2pPr>
            <a:lvl3pPr marL="914332" indent="0" defTabSz="914332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accent2"/>
                </a:solidFill>
              </a:defRPr>
            </a:lvl3pPr>
            <a:lvl4pPr marL="1371498" indent="0" defTabSz="914332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accent2"/>
                </a:solidFill>
              </a:defRPr>
            </a:lvl4pPr>
            <a:lvl5pPr marL="1828664" indent="0" defTabSz="914332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accent2"/>
                </a:solidFill>
              </a:defRPr>
            </a:lvl5pPr>
            <a:lvl6pPr marL="2514412" indent="-228584" defTabSz="914332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578" indent="-228584" defTabSz="914332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8744" indent="-228584" defTabSz="914332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5910" indent="-228584" defTabSz="914332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endParaRPr lang="en-AU" dirty="0"/>
          </a:p>
        </p:txBody>
      </p:sp>
      <p:grpSp>
        <p:nvGrpSpPr>
          <p:cNvPr id="24" name="Csoportba foglalás 23">
            <a:extLst>
              <a:ext uri="{FF2B5EF4-FFF2-40B4-BE49-F238E27FC236}">
                <a16:creationId xmlns:a16="http://schemas.microsoft.com/office/drawing/2014/main" id="{E96E346C-9D8B-4589-ACE1-CDC11AD80E0A}"/>
              </a:ext>
            </a:extLst>
          </p:cNvPr>
          <p:cNvGrpSpPr/>
          <p:nvPr/>
        </p:nvGrpSpPr>
        <p:grpSpPr>
          <a:xfrm>
            <a:off x="441224" y="116469"/>
            <a:ext cx="654005" cy="984719"/>
            <a:chOff x="320671" y="116632"/>
            <a:chExt cx="654005" cy="984718"/>
          </a:xfrm>
        </p:grpSpPr>
        <p:sp>
          <p:nvSpPr>
            <p:cNvPr id="25" name="Háromszög 24">
              <a:extLst>
                <a:ext uri="{FF2B5EF4-FFF2-40B4-BE49-F238E27FC236}">
                  <a16:creationId xmlns:a16="http://schemas.microsoft.com/office/drawing/2014/main" id="{5340D429-FC0B-456F-AA49-DE40015D55CC}"/>
                </a:ext>
              </a:extLst>
            </p:cNvPr>
            <p:cNvSpPr/>
            <p:nvPr/>
          </p:nvSpPr>
          <p:spPr>
            <a:xfrm>
              <a:off x="761951" y="116632"/>
              <a:ext cx="212725" cy="180000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1351"/>
            </a:p>
          </p:txBody>
        </p:sp>
        <p:sp>
          <p:nvSpPr>
            <p:cNvPr id="26" name="Háromszög 25">
              <a:extLst>
                <a:ext uri="{FF2B5EF4-FFF2-40B4-BE49-F238E27FC236}">
                  <a16:creationId xmlns:a16="http://schemas.microsoft.com/office/drawing/2014/main" id="{26741C76-056F-44E4-9456-083510AF0567}"/>
                </a:ext>
              </a:extLst>
            </p:cNvPr>
            <p:cNvSpPr/>
            <p:nvPr/>
          </p:nvSpPr>
          <p:spPr>
            <a:xfrm rot="10800000">
              <a:off x="320671" y="927100"/>
              <a:ext cx="212725" cy="174250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1351"/>
            </a:p>
          </p:txBody>
        </p:sp>
        <p:sp>
          <p:nvSpPr>
            <p:cNvPr id="27" name="Téglalap 26">
              <a:extLst>
                <a:ext uri="{FF2B5EF4-FFF2-40B4-BE49-F238E27FC236}">
                  <a16:creationId xmlns:a16="http://schemas.microsoft.com/office/drawing/2014/main" id="{62EBA756-4539-451F-8D02-FD15014B2486}"/>
                </a:ext>
              </a:extLst>
            </p:cNvPr>
            <p:cNvSpPr/>
            <p:nvPr/>
          </p:nvSpPr>
          <p:spPr>
            <a:xfrm rot="20982561">
              <a:off x="341771" y="158751"/>
              <a:ext cx="609600" cy="89535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hu-HU" sz="3200" b="1" dirty="0"/>
                <a:t>10</a:t>
              </a:r>
            </a:p>
          </p:txBody>
        </p:sp>
      </p:grpSp>
      <p:graphicFrame>
        <p:nvGraphicFramePr>
          <p:cNvPr id="14" name="Chart 1">
            <a:extLst>
              <a:ext uri="{FF2B5EF4-FFF2-40B4-BE49-F238E27FC236}">
                <a16:creationId xmlns:a16="http://schemas.microsoft.com/office/drawing/2014/main" id="{EF4BFC1C-F466-44D3-8782-8E8A9AEB4E8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7659796"/>
              </p:ext>
            </p:extLst>
          </p:nvPr>
        </p:nvGraphicFramePr>
        <p:xfrm>
          <a:off x="547469" y="1145613"/>
          <a:ext cx="6937883" cy="47880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35084678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8983" y="365759"/>
            <a:ext cx="4955395" cy="592183"/>
          </a:xfrm>
        </p:spPr>
        <p:txBody>
          <a:bodyPr/>
          <a:lstStyle/>
          <a:p>
            <a:r>
              <a:rPr lang="hu-HU" dirty="0"/>
              <a:t>Növekedési fordulat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7791288" y="1378633"/>
            <a:ext cx="4196579" cy="4751421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hu-HU" dirty="0"/>
              <a:t>A költségvetési és monetáris politikai fordulatok nagymértékben hozzájárultak a gazdaság bővüléséhez. </a:t>
            </a:r>
            <a:r>
              <a:rPr lang="hu-HU" b="1" dirty="0"/>
              <a:t>A gazdasági növekedés 2013-tól átlagosan meghaladja a 3 százalékot.</a:t>
            </a:r>
          </a:p>
        </p:txBody>
      </p:sp>
      <p:sp>
        <p:nvSpPr>
          <p:cNvPr id="4" name="Szöveg helye 3">
            <a:extLst>
              <a:ext uri="{FF2B5EF4-FFF2-40B4-BE49-F238E27FC236}">
                <a16:creationId xmlns:a16="http://schemas.microsoft.com/office/drawing/2014/main" id="{1B7258C9-FFA8-4AE6-AD8A-9284DA86BD61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101900" y="6351476"/>
            <a:ext cx="3960000" cy="369333"/>
          </a:xfrm>
        </p:spPr>
        <p:txBody>
          <a:bodyPr/>
          <a:lstStyle/>
          <a:p>
            <a:r>
              <a:rPr lang="hu-HU" dirty="0"/>
              <a:t>Forrás</a:t>
            </a:r>
            <a:r>
              <a:rPr lang="en-AU" dirty="0"/>
              <a:t> | KSH, MNB </a:t>
            </a:r>
            <a:r>
              <a:rPr lang="hu-HU" dirty="0"/>
              <a:t>előrejelzés</a:t>
            </a:r>
            <a:endParaRPr lang="en-AU" dirty="0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18"/>
          </p:nvPr>
        </p:nvSpPr>
        <p:spPr>
          <a:xfrm>
            <a:off x="969411" y="5888274"/>
            <a:ext cx="6319089" cy="444979"/>
          </a:xfrm>
        </p:spPr>
        <p:txBody>
          <a:bodyPr>
            <a:normAutofit/>
          </a:bodyPr>
          <a:lstStyle/>
          <a:p>
            <a:r>
              <a:rPr lang="hu-HU" sz="2200" dirty="0"/>
              <a:t>GDP-Növekedés alakulása hazánkban</a:t>
            </a:r>
            <a:endParaRPr lang="en-US" sz="2200" dirty="0"/>
          </a:p>
        </p:txBody>
      </p:sp>
      <p:sp>
        <p:nvSpPr>
          <p:cNvPr id="8" name="Szöveg helye 7"/>
          <p:cNvSpPr>
            <a:spLocks noGrp="1"/>
          </p:cNvSpPr>
          <p:nvPr>
            <p:ph type="body" sz="quarter" idx="19"/>
          </p:nvPr>
        </p:nvSpPr>
        <p:spPr>
          <a:xfrm>
            <a:off x="899744" y="6270110"/>
            <a:ext cx="6401270" cy="444979"/>
          </a:xfrm>
        </p:spPr>
        <p:txBody>
          <a:bodyPr>
            <a:normAutofit/>
          </a:bodyPr>
          <a:lstStyle/>
          <a:p>
            <a:r>
              <a:rPr lang="en-AU" sz="1600" dirty="0"/>
              <a:t>2001 </a:t>
            </a:r>
            <a:r>
              <a:rPr lang="hu-HU" sz="1600" dirty="0"/>
              <a:t>és</a:t>
            </a:r>
            <a:r>
              <a:rPr lang="en-AU" sz="1600" dirty="0"/>
              <a:t> 201</a:t>
            </a:r>
            <a:r>
              <a:rPr lang="hu-HU" sz="1600" dirty="0"/>
              <a:t>7 között</a:t>
            </a:r>
            <a:endParaRPr lang="en-AU" sz="1600" dirty="0"/>
          </a:p>
        </p:txBody>
      </p:sp>
      <p:sp>
        <p:nvSpPr>
          <p:cNvPr id="7" name="Tartalom helye 3">
            <a:extLst>
              <a:ext uri="{FF2B5EF4-FFF2-40B4-BE49-F238E27FC236}">
                <a16:creationId xmlns:a16="http://schemas.microsoft.com/office/drawing/2014/main" id="{2FBFE737-F2A0-4C0E-B253-9070B97A0C5D}"/>
              </a:ext>
            </a:extLst>
          </p:cNvPr>
          <p:cNvSpPr txBox="1">
            <a:spLocks/>
          </p:cNvSpPr>
          <p:nvPr/>
        </p:nvSpPr>
        <p:spPr>
          <a:xfrm>
            <a:off x="4202996" y="6093296"/>
            <a:ext cx="6319089" cy="288032"/>
          </a:xfrm>
          <a:prstGeom prst="rect">
            <a:avLst/>
          </a:prstGeom>
        </p:spPr>
        <p:txBody>
          <a:bodyPr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accent5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accent5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accent5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accent5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accent5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hu-H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grpSp>
        <p:nvGrpSpPr>
          <p:cNvPr id="21" name="Csoportba foglalás 20">
            <a:extLst>
              <a:ext uri="{FF2B5EF4-FFF2-40B4-BE49-F238E27FC236}">
                <a16:creationId xmlns:a16="http://schemas.microsoft.com/office/drawing/2014/main" id="{5A80E190-2C43-4C73-9B79-E83903BD4B13}"/>
              </a:ext>
            </a:extLst>
          </p:cNvPr>
          <p:cNvGrpSpPr/>
          <p:nvPr/>
        </p:nvGrpSpPr>
        <p:grpSpPr>
          <a:xfrm>
            <a:off x="466624" y="115412"/>
            <a:ext cx="654005" cy="984719"/>
            <a:chOff x="320671" y="116632"/>
            <a:chExt cx="654005" cy="984718"/>
          </a:xfrm>
        </p:grpSpPr>
        <p:sp>
          <p:nvSpPr>
            <p:cNvPr id="22" name="Háromszög 21">
              <a:extLst>
                <a:ext uri="{FF2B5EF4-FFF2-40B4-BE49-F238E27FC236}">
                  <a16:creationId xmlns:a16="http://schemas.microsoft.com/office/drawing/2014/main" id="{C69E86A4-DD0F-4D7D-9309-AC340765744A}"/>
                </a:ext>
              </a:extLst>
            </p:cNvPr>
            <p:cNvSpPr/>
            <p:nvPr/>
          </p:nvSpPr>
          <p:spPr>
            <a:xfrm>
              <a:off x="761951" y="116632"/>
              <a:ext cx="212725" cy="180000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hu-HU" sz="1351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3" name="Háromszög 22">
              <a:extLst>
                <a:ext uri="{FF2B5EF4-FFF2-40B4-BE49-F238E27FC236}">
                  <a16:creationId xmlns:a16="http://schemas.microsoft.com/office/drawing/2014/main" id="{654DAE61-7DE5-4044-A61D-A3CEA47A08F6}"/>
                </a:ext>
              </a:extLst>
            </p:cNvPr>
            <p:cNvSpPr/>
            <p:nvPr/>
          </p:nvSpPr>
          <p:spPr>
            <a:xfrm rot="10800000">
              <a:off x="320671" y="927100"/>
              <a:ext cx="212725" cy="174250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hu-HU" sz="1351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4" name="Téglalap 23">
              <a:extLst>
                <a:ext uri="{FF2B5EF4-FFF2-40B4-BE49-F238E27FC236}">
                  <a16:creationId xmlns:a16="http://schemas.microsoft.com/office/drawing/2014/main" id="{4E3E3A0E-D7A0-4F7E-8B69-E4A91DB65FD5}"/>
                </a:ext>
              </a:extLst>
            </p:cNvPr>
            <p:cNvSpPr/>
            <p:nvPr/>
          </p:nvSpPr>
          <p:spPr>
            <a:xfrm rot="20982561">
              <a:off x="341771" y="158751"/>
              <a:ext cx="609600" cy="89535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hu-HU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11</a:t>
              </a:r>
            </a:p>
          </p:txBody>
        </p:sp>
      </p:grpSp>
      <p:graphicFrame>
        <p:nvGraphicFramePr>
          <p:cNvPr id="16" name="Chart 15">
            <a:extLst>
              <a:ext uri="{FF2B5EF4-FFF2-40B4-BE49-F238E27FC236}">
                <a16:creationId xmlns:a16="http://schemas.microsoft.com/office/drawing/2014/main" id="{1B6A921C-1C14-48A0-8381-B73BAFDBBBA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98173808"/>
              </p:ext>
            </p:extLst>
          </p:nvPr>
        </p:nvGraphicFramePr>
        <p:xfrm>
          <a:off x="466623" y="1157377"/>
          <a:ext cx="6480000" cy="468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" name="Arrow: Curved Left 9">
            <a:extLst>
              <a:ext uri="{FF2B5EF4-FFF2-40B4-BE49-F238E27FC236}">
                <a16:creationId xmlns:a16="http://schemas.microsoft.com/office/drawing/2014/main" id="{145D4A68-B447-4252-91CE-0591B9F099A2}"/>
              </a:ext>
            </a:extLst>
          </p:cNvPr>
          <p:cNvSpPr/>
          <p:nvPr/>
        </p:nvSpPr>
        <p:spPr>
          <a:xfrm rot="14765356">
            <a:off x="4655171" y="997699"/>
            <a:ext cx="632112" cy="2147900"/>
          </a:xfrm>
          <a:prstGeom prst="curvedLeftArrow">
            <a:avLst/>
          </a:prstGeom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93925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115868" y="310448"/>
            <a:ext cx="9533375" cy="612000"/>
          </a:xfrm>
        </p:spPr>
        <p:txBody>
          <a:bodyPr/>
          <a:lstStyle/>
          <a:p>
            <a:r>
              <a:rPr lang="hu-HU" dirty="0"/>
              <a:t>FELZÁRKÓZÁSI FORDULAT</a:t>
            </a:r>
          </a:p>
        </p:txBody>
      </p:sp>
      <p:sp>
        <p:nvSpPr>
          <p:cNvPr id="6" name="Szöveg helye 5"/>
          <p:cNvSpPr>
            <a:spLocks noGrp="1"/>
          </p:cNvSpPr>
          <p:nvPr>
            <p:ph type="body" sz="quarter" idx="16"/>
          </p:nvPr>
        </p:nvSpPr>
        <p:spPr>
          <a:xfrm>
            <a:off x="7976381" y="1200845"/>
            <a:ext cx="3908641" cy="49292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hu-HU" dirty="0"/>
              <a:t>A gazdasági növekedés 2013-tól meghaladja az Európai Unió átlagát. A növekedési fordulat révén </a:t>
            </a:r>
            <a:r>
              <a:rPr lang="hu-HU" b="1" dirty="0" err="1"/>
              <a:t>újraindult</a:t>
            </a:r>
            <a:r>
              <a:rPr lang="hu-HU" b="1" dirty="0"/>
              <a:t> a felzárkózási folyamat </a:t>
            </a:r>
            <a:r>
              <a:rPr lang="hu-HU" dirty="0"/>
              <a:t>az uniós átlaghoz.</a:t>
            </a:r>
          </a:p>
        </p:txBody>
      </p:sp>
      <p:sp>
        <p:nvSpPr>
          <p:cNvPr id="15" name="Szöveg helye 3">
            <a:extLst>
              <a:ext uri="{FF2B5EF4-FFF2-40B4-BE49-F238E27FC236}">
                <a16:creationId xmlns:a16="http://schemas.microsoft.com/office/drawing/2014/main" id="{62580C34-7422-4F87-A285-F932B65CB8E9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088607" y="6345518"/>
            <a:ext cx="3960000" cy="369333"/>
          </a:xfrm>
        </p:spPr>
        <p:txBody>
          <a:bodyPr/>
          <a:lstStyle/>
          <a:p>
            <a:r>
              <a:rPr lang="hu-HU" dirty="0"/>
              <a:t>Forrás</a:t>
            </a:r>
            <a:r>
              <a:rPr lang="en-AU" dirty="0"/>
              <a:t> | </a:t>
            </a:r>
            <a:r>
              <a:rPr lang="hu-HU" dirty="0"/>
              <a:t>Eurostat</a:t>
            </a:r>
            <a:endParaRPr lang="en-AU" dirty="0"/>
          </a:p>
        </p:txBody>
      </p:sp>
      <p:sp>
        <p:nvSpPr>
          <p:cNvPr id="3" name="Szöveg helye 2"/>
          <p:cNvSpPr>
            <a:spLocks noGrp="1"/>
          </p:cNvSpPr>
          <p:nvPr>
            <p:ph type="body" sz="quarter" idx="18"/>
          </p:nvPr>
        </p:nvSpPr>
        <p:spPr>
          <a:xfrm>
            <a:off x="1253885" y="5729966"/>
            <a:ext cx="5794029" cy="444979"/>
          </a:xfrm>
        </p:spPr>
        <p:txBody>
          <a:bodyPr>
            <a:normAutofit/>
          </a:bodyPr>
          <a:lstStyle/>
          <a:p>
            <a:r>
              <a:rPr lang="hu-HU" sz="2200" dirty="0"/>
              <a:t>ÉVES</a:t>
            </a:r>
            <a:r>
              <a:rPr lang="en-AU" sz="2200" dirty="0"/>
              <a:t> RE</a:t>
            </a:r>
            <a:r>
              <a:rPr lang="hu-HU" sz="2200" dirty="0"/>
              <a:t>á</a:t>
            </a:r>
            <a:r>
              <a:rPr lang="en-AU" sz="2200" dirty="0"/>
              <a:t>L GDP </a:t>
            </a:r>
            <a:r>
              <a:rPr lang="hu-HU" sz="2200" dirty="0"/>
              <a:t>VÁLTOZÁS (%)</a:t>
            </a:r>
            <a:endParaRPr lang="en-AU" sz="2200" dirty="0"/>
          </a:p>
        </p:txBody>
      </p:sp>
      <p:sp>
        <p:nvSpPr>
          <p:cNvPr id="8" name="Szöveg helye 7"/>
          <p:cNvSpPr>
            <a:spLocks noGrp="1"/>
          </p:cNvSpPr>
          <p:nvPr>
            <p:ph type="body" sz="quarter" idx="19"/>
          </p:nvPr>
        </p:nvSpPr>
        <p:spPr>
          <a:xfrm>
            <a:off x="1337946" y="6130057"/>
            <a:ext cx="5456749" cy="596947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endParaRPr lang="hu-HU" sz="1600" dirty="0"/>
          </a:p>
        </p:txBody>
      </p:sp>
      <p:grpSp>
        <p:nvGrpSpPr>
          <p:cNvPr id="19" name="Csoportba foglalás 18">
            <a:extLst>
              <a:ext uri="{FF2B5EF4-FFF2-40B4-BE49-F238E27FC236}">
                <a16:creationId xmlns:a16="http://schemas.microsoft.com/office/drawing/2014/main" id="{477F6595-ED00-4022-85AC-EA5DDDA10AF8}"/>
              </a:ext>
            </a:extLst>
          </p:cNvPr>
          <p:cNvGrpSpPr/>
          <p:nvPr/>
        </p:nvGrpSpPr>
        <p:grpSpPr>
          <a:xfrm>
            <a:off x="424291" y="111389"/>
            <a:ext cx="654005" cy="984719"/>
            <a:chOff x="320671" y="116632"/>
            <a:chExt cx="654005" cy="984718"/>
          </a:xfrm>
        </p:grpSpPr>
        <p:sp>
          <p:nvSpPr>
            <p:cNvPr id="20" name="Háromszög 19">
              <a:extLst>
                <a:ext uri="{FF2B5EF4-FFF2-40B4-BE49-F238E27FC236}">
                  <a16:creationId xmlns:a16="http://schemas.microsoft.com/office/drawing/2014/main" id="{47FF8F45-EB1F-407C-AE86-94BB31A0C8FB}"/>
                </a:ext>
              </a:extLst>
            </p:cNvPr>
            <p:cNvSpPr/>
            <p:nvPr/>
          </p:nvSpPr>
          <p:spPr>
            <a:xfrm>
              <a:off x="761951" y="116632"/>
              <a:ext cx="212725" cy="180000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hu-HU" sz="1351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1" name="Háromszög 20">
              <a:extLst>
                <a:ext uri="{FF2B5EF4-FFF2-40B4-BE49-F238E27FC236}">
                  <a16:creationId xmlns:a16="http://schemas.microsoft.com/office/drawing/2014/main" id="{69051AF2-DD7B-45C8-AC02-A92610FEADF8}"/>
                </a:ext>
              </a:extLst>
            </p:cNvPr>
            <p:cNvSpPr/>
            <p:nvPr/>
          </p:nvSpPr>
          <p:spPr>
            <a:xfrm rot="10800000">
              <a:off x="320671" y="927100"/>
              <a:ext cx="212725" cy="174250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hu-HU" sz="1351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2" name="Téglalap 21">
              <a:extLst>
                <a:ext uri="{FF2B5EF4-FFF2-40B4-BE49-F238E27FC236}">
                  <a16:creationId xmlns:a16="http://schemas.microsoft.com/office/drawing/2014/main" id="{7DA7984E-D9BD-43C5-AFC8-23F02C54695D}"/>
                </a:ext>
              </a:extLst>
            </p:cNvPr>
            <p:cNvSpPr/>
            <p:nvPr/>
          </p:nvSpPr>
          <p:spPr>
            <a:xfrm rot="20982561">
              <a:off x="341771" y="158751"/>
              <a:ext cx="609600" cy="89535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hu-HU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12</a:t>
              </a:r>
            </a:p>
          </p:txBody>
        </p:sp>
      </p:grpSp>
      <p:graphicFrame>
        <p:nvGraphicFramePr>
          <p:cNvPr id="17" name="Chart 16">
            <a:extLst>
              <a:ext uri="{FF2B5EF4-FFF2-40B4-BE49-F238E27FC236}">
                <a16:creationId xmlns:a16="http://schemas.microsoft.com/office/drawing/2014/main" id="{EB8BC7DC-659F-40CC-85F6-1CE8DADC985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80536499"/>
              </p:ext>
            </p:extLst>
          </p:nvPr>
        </p:nvGraphicFramePr>
        <p:xfrm>
          <a:off x="750191" y="1049966"/>
          <a:ext cx="6480000" cy="468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4B7A5916-8BFA-4F77-A909-EF0D61FC20FE}"/>
              </a:ext>
            </a:extLst>
          </p:cNvPr>
          <p:cNvSpPr txBox="1"/>
          <p:nvPr/>
        </p:nvSpPr>
        <p:spPr>
          <a:xfrm>
            <a:off x="2575250" y="1427816"/>
            <a:ext cx="17634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b="1" dirty="0">
                <a:solidFill>
                  <a:schemeClr val="accent1"/>
                </a:solidFill>
              </a:rPr>
              <a:t>Növekedési különbözet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C9858DF5-A8AE-4D3D-A1F4-D13C52363DFB}"/>
              </a:ext>
            </a:extLst>
          </p:cNvPr>
          <p:cNvCxnSpPr>
            <a:cxnSpLocks/>
          </p:cNvCxnSpPr>
          <p:nvPr/>
        </p:nvCxnSpPr>
        <p:spPr>
          <a:xfrm>
            <a:off x="3834882" y="2074147"/>
            <a:ext cx="231438" cy="323820"/>
          </a:xfrm>
          <a:prstGeom prst="straightConnector1">
            <a:avLst/>
          </a:prstGeom>
          <a:ln w="2222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9457967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AE6530-178C-4D69-BBF2-0D1E2D57D6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3000" dirty="0"/>
              <a:t>2013 óta újraindult a felzárkózásunk AUSZTRIÁHOZ IS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E3DD15F-2C03-47D0-B3B7-F30BD1AA27E4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hu-HU" dirty="0"/>
              <a:t>A növekedésben bekövetkező fordulatnak köszönhetően az </a:t>
            </a:r>
            <a:r>
              <a:rPr lang="hu-HU" b="1" dirty="0"/>
              <a:t>Ausztriához történő</a:t>
            </a:r>
            <a:r>
              <a:rPr lang="hu-HU" dirty="0"/>
              <a:t> </a:t>
            </a:r>
            <a:r>
              <a:rPr lang="hu-HU" b="1" dirty="0"/>
              <a:t>felzárkózásunk 2013 után </a:t>
            </a:r>
            <a:r>
              <a:rPr lang="hu-HU" b="1" dirty="0" err="1"/>
              <a:t>újraindult</a:t>
            </a:r>
            <a:r>
              <a:rPr lang="hu-HU" dirty="0"/>
              <a:t>.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9C28BCC-8319-4DE4-9A6A-1AC6834E5E42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hu-HU" dirty="0"/>
              <a:t>Forrás</a:t>
            </a:r>
            <a:r>
              <a:rPr lang="en-AU" dirty="0"/>
              <a:t> | </a:t>
            </a:r>
            <a:r>
              <a:rPr lang="hu-HU" dirty="0" err="1"/>
              <a:t>Maddison</a:t>
            </a:r>
            <a:r>
              <a:rPr lang="hu-HU" dirty="0"/>
              <a:t>, Eurostat</a:t>
            </a:r>
            <a:endParaRPr lang="en-AU" dirty="0"/>
          </a:p>
        </p:txBody>
      </p:sp>
      <p:graphicFrame>
        <p:nvGraphicFramePr>
          <p:cNvPr id="9" name="Chart 8">
            <a:extLst>
              <a:ext uri="{FF2B5EF4-FFF2-40B4-BE49-F238E27FC236}">
                <a16:creationId xmlns:a16="http://schemas.microsoft.com/office/drawing/2014/main" id="{78912CE2-FB31-4AE5-A8BD-B8113F42B94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72071210"/>
              </p:ext>
            </p:extLst>
          </p:nvPr>
        </p:nvGraphicFramePr>
        <p:xfrm>
          <a:off x="734612" y="992140"/>
          <a:ext cx="6480000" cy="486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8887EEF0-41BE-4E51-A9BD-8F5E45D877BD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803718" y="5815712"/>
            <a:ext cx="6096953" cy="633856"/>
          </a:xfrm>
        </p:spPr>
        <p:txBody>
          <a:bodyPr>
            <a:noAutofit/>
          </a:bodyPr>
          <a:lstStyle/>
          <a:p>
            <a:r>
              <a:rPr lang="hu-HU" sz="2000" dirty="0"/>
              <a:t>Magyarország fejlettsége </a:t>
            </a:r>
            <a:br>
              <a:rPr lang="hu-HU" sz="2000" dirty="0"/>
            </a:br>
            <a:r>
              <a:rPr lang="hu-HU" sz="2000" dirty="0"/>
              <a:t>Ausztriához viszonyítva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887EEF0-41BE-4E51-A9BD-8F5E45D877BD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803719" y="6342982"/>
            <a:ext cx="6046788" cy="444979"/>
          </a:xfrm>
        </p:spPr>
        <p:txBody>
          <a:bodyPr>
            <a:noAutofit/>
          </a:bodyPr>
          <a:lstStyle/>
          <a:p>
            <a:r>
              <a:rPr lang="hu-HU" sz="1600" dirty="0"/>
              <a:t>Egy főre eső GDP (PPP), 1990-2016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143DB91-CC98-43A6-92C6-4EB9BE637C3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3206" y="1701417"/>
            <a:ext cx="753732" cy="485703"/>
          </a:xfrm>
          <a:prstGeom prst="rect">
            <a:avLst/>
          </a:prstGeom>
          <a:ln w="57150">
            <a:solidFill>
              <a:schemeClr val="bg1"/>
            </a:solidFill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2922E4A-CD9F-4AB6-93D5-A3FF349226A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4067" y="1052792"/>
            <a:ext cx="750020" cy="500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167523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Title 74">
            <a:extLst>
              <a:ext uri="{FF2B5EF4-FFF2-40B4-BE49-F238E27FC236}">
                <a16:creationId xmlns:a16="http://schemas.microsoft.com/office/drawing/2014/main" id="{1C401638-A71D-4CEB-87AD-3AC648E076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6405" y="310448"/>
            <a:ext cx="7410053" cy="612000"/>
          </a:xfrm>
        </p:spPr>
        <p:txBody>
          <a:bodyPr>
            <a:normAutofit/>
          </a:bodyPr>
          <a:lstStyle/>
          <a:p>
            <a:r>
              <a:rPr lang="hu-HU" dirty="0"/>
              <a:t>FORDULAT</a:t>
            </a:r>
          </a:p>
        </p:txBody>
      </p:sp>
      <p:sp>
        <p:nvSpPr>
          <p:cNvPr id="2" name="Téglalap 1">
            <a:extLst>
              <a:ext uri="{FF2B5EF4-FFF2-40B4-BE49-F238E27FC236}">
                <a16:creationId xmlns:a16="http://schemas.microsoft.com/office/drawing/2014/main" id="{3C8B1AFC-A67A-4C45-8CFF-188DFC9CBB44}"/>
              </a:ext>
            </a:extLst>
          </p:cNvPr>
          <p:cNvSpPr/>
          <p:nvPr/>
        </p:nvSpPr>
        <p:spPr>
          <a:xfrm>
            <a:off x="7543801" y="1111528"/>
            <a:ext cx="759742" cy="52892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7" name="Text Placeholder 106">
            <a:extLst>
              <a:ext uri="{FF2B5EF4-FFF2-40B4-BE49-F238E27FC236}">
                <a16:creationId xmlns:a16="http://schemas.microsoft.com/office/drawing/2014/main" id="{D770C232-DBA8-4A1F-89D8-F463C239E54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529559" y="1044853"/>
            <a:ext cx="3519566" cy="5436024"/>
          </a:xfrm>
        </p:spPr>
        <p:txBody>
          <a:bodyPr>
            <a:normAutofit fontScale="92500"/>
          </a:bodyPr>
          <a:lstStyle/>
          <a:p>
            <a:endParaRPr lang="hu-HU" dirty="0"/>
          </a:p>
          <a:p>
            <a:r>
              <a:rPr lang="hu-HU" b="1" dirty="0">
                <a:latin typeface="Trebuchet MS" panose="020B0603020202020204" pitchFamily="34" charset="0"/>
              </a:rPr>
              <a:t>GAZDASÁGTÖRTÉNETI FORDULATOK MAGYARORSZÁGON</a:t>
            </a:r>
          </a:p>
          <a:p>
            <a:endParaRPr lang="hu-HU" sz="200" b="1" dirty="0"/>
          </a:p>
          <a:p>
            <a:pPr marL="1076325" indent="-1076325"/>
            <a:r>
              <a:rPr lang="hu-HU" dirty="0"/>
              <a:t>2010-13: </a:t>
            </a:r>
            <a:r>
              <a:rPr lang="hu-HU" b="1" dirty="0"/>
              <a:t>költségvetési</a:t>
            </a:r>
            <a:r>
              <a:rPr lang="hu-HU" dirty="0"/>
              <a:t> fordulat</a:t>
            </a:r>
          </a:p>
          <a:p>
            <a:r>
              <a:rPr lang="hu-HU" dirty="0"/>
              <a:t>2013-17: </a:t>
            </a:r>
            <a:r>
              <a:rPr lang="hu-HU" b="1" dirty="0"/>
              <a:t>monetáris </a:t>
            </a:r>
            <a:r>
              <a:rPr lang="hu-HU" dirty="0"/>
              <a:t>fordulat</a:t>
            </a:r>
          </a:p>
          <a:p>
            <a:pPr marL="1076325" indent="-1076325"/>
            <a:r>
              <a:rPr lang="hu-HU" dirty="0"/>
              <a:t>2018-tól: </a:t>
            </a:r>
            <a:r>
              <a:rPr lang="hu-HU" b="1" dirty="0"/>
              <a:t>versenyképességi  </a:t>
            </a:r>
            <a:r>
              <a:rPr lang="hu-HU" dirty="0"/>
              <a:t>fordulatra van szükség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hu-HU" dirty="0"/>
          </a:p>
        </p:txBody>
      </p:sp>
      <p:sp>
        <p:nvSpPr>
          <p:cNvPr id="108" name="Text Placeholder 107">
            <a:extLst>
              <a:ext uri="{FF2B5EF4-FFF2-40B4-BE49-F238E27FC236}">
                <a16:creationId xmlns:a16="http://schemas.microsoft.com/office/drawing/2014/main" id="{FD4B8271-4671-420D-AA16-99B380DE4432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hu-HU" dirty="0"/>
              <a:t>Forrás | MNB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A51683E6-20C1-4B81-A56E-00F35DE8EAB6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04614" y="1231405"/>
          <a:ext cx="7609065" cy="5041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3180">
                  <a:extLst>
                    <a:ext uri="{9D8B030D-6E8A-4147-A177-3AD203B41FA5}">
                      <a16:colId xmlns:a16="http://schemas.microsoft.com/office/drawing/2014/main" val="1339223383"/>
                    </a:ext>
                  </a:extLst>
                </a:gridCol>
                <a:gridCol w="2430867">
                  <a:extLst>
                    <a:ext uri="{9D8B030D-6E8A-4147-A177-3AD203B41FA5}">
                      <a16:colId xmlns:a16="http://schemas.microsoft.com/office/drawing/2014/main" val="4244198856"/>
                    </a:ext>
                  </a:extLst>
                </a:gridCol>
                <a:gridCol w="3013131">
                  <a:extLst>
                    <a:ext uri="{9D8B030D-6E8A-4147-A177-3AD203B41FA5}">
                      <a16:colId xmlns:a16="http://schemas.microsoft.com/office/drawing/2014/main" val="2220776029"/>
                    </a:ext>
                  </a:extLst>
                </a:gridCol>
                <a:gridCol w="952500">
                  <a:extLst>
                    <a:ext uri="{9D8B030D-6E8A-4147-A177-3AD203B41FA5}">
                      <a16:colId xmlns:a16="http://schemas.microsoft.com/office/drawing/2014/main" val="2124298143"/>
                    </a:ext>
                  </a:extLst>
                </a:gridCol>
                <a:gridCol w="829387">
                  <a:extLst>
                    <a:ext uri="{9D8B030D-6E8A-4147-A177-3AD203B41FA5}">
                      <a16:colId xmlns:a16="http://schemas.microsoft.com/office/drawing/2014/main" val="2734996306"/>
                    </a:ext>
                  </a:extLst>
                </a:gridCol>
              </a:tblGrid>
              <a:tr h="285804">
                <a:tc>
                  <a:txBody>
                    <a:bodyPr/>
                    <a:lstStyle/>
                    <a:p>
                      <a:pPr algn="ctr"/>
                      <a:endParaRPr lang="hu-HU" sz="1300" b="1" dirty="0"/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85725" indent="0" algn="l"/>
                      <a:r>
                        <a:rPr lang="hu-HU" sz="1300" b="1" spc="300" dirty="0"/>
                        <a:t>FORDULAT</a:t>
                      </a: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hu-HU" sz="1300" b="1" dirty="0"/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300" b="1" dirty="0"/>
                        <a:t>2010</a:t>
                      </a: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300" b="1" dirty="0"/>
                        <a:t>2017</a:t>
                      </a: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33761993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hu-HU" sz="1300" dirty="0">
                          <a:solidFill>
                            <a:schemeClr val="tx2"/>
                          </a:solidFill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400" b="1" spc="100" baseline="0" dirty="0">
                          <a:solidFill>
                            <a:schemeClr val="tx2"/>
                          </a:solidFill>
                        </a:rPr>
                        <a:t>Munkaerőpiaci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300" dirty="0">
                          <a:solidFill>
                            <a:schemeClr val="tx2"/>
                          </a:solidFill>
                        </a:rPr>
                        <a:t>Foglalkoztatás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300" dirty="0">
                          <a:solidFill>
                            <a:schemeClr val="tx2"/>
                          </a:solidFill>
                        </a:rPr>
                        <a:t>3,7m fő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300" dirty="0">
                          <a:solidFill>
                            <a:schemeClr val="tx2"/>
                          </a:solidFill>
                        </a:rPr>
                        <a:t>4,4m fő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4888699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hu-HU" sz="1300" dirty="0">
                          <a:solidFill>
                            <a:schemeClr val="tx2"/>
                          </a:solidFill>
                        </a:rPr>
                        <a:t>2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400" b="1" spc="100" baseline="0" dirty="0">
                          <a:solidFill>
                            <a:schemeClr val="tx2"/>
                          </a:solidFill>
                        </a:rPr>
                        <a:t>Adórendszer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300" dirty="0">
                          <a:solidFill>
                            <a:schemeClr val="tx2"/>
                          </a:solidFill>
                        </a:rPr>
                        <a:t>Forgalmi adók előtérbe helyezése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hu-HU" sz="1300" dirty="0">
                        <a:solidFill>
                          <a:schemeClr val="tx2"/>
                        </a:solidFill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hu-HU" sz="1300" dirty="0">
                        <a:solidFill>
                          <a:schemeClr val="tx2"/>
                        </a:solidFill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2217336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hu-HU" sz="1300" dirty="0">
                          <a:solidFill>
                            <a:schemeClr val="tx2"/>
                          </a:solidFill>
                        </a:rPr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400" b="1" spc="100" baseline="0" dirty="0">
                          <a:solidFill>
                            <a:schemeClr val="tx2"/>
                          </a:solidFill>
                        </a:rPr>
                        <a:t>Motivációs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300" dirty="0">
                          <a:solidFill>
                            <a:schemeClr val="tx2"/>
                          </a:solidFill>
                        </a:rPr>
                        <a:t>Marginális adóék mértéke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300" dirty="0">
                          <a:solidFill>
                            <a:schemeClr val="tx2"/>
                          </a:solidFill>
                        </a:rPr>
                        <a:t>64,1%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300" dirty="0">
                          <a:solidFill>
                            <a:schemeClr val="tx2"/>
                          </a:solidFill>
                        </a:rPr>
                        <a:t>46,2%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7076126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hu-HU" sz="1300" dirty="0">
                          <a:solidFill>
                            <a:schemeClr val="tx2"/>
                          </a:solidFill>
                        </a:rPr>
                        <a:t>4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400" b="1" spc="100" baseline="0" dirty="0">
                          <a:solidFill>
                            <a:schemeClr val="tx2"/>
                          </a:solidFill>
                        </a:rPr>
                        <a:t>Államháztartási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300" dirty="0">
                          <a:solidFill>
                            <a:schemeClr val="tx2"/>
                          </a:solidFill>
                        </a:rPr>
                        <a:t>Költségvetési hiány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300" dirty="0">
                          <a:solidFill>
                            <a:schemeClr val="tx2"/>
                          </a:solidFill>
                        </a:rPr>
                        <a:t>-4,5%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300" dirty="0">
                          <a:solidFill>
                            <a:schemeClr val="tx2"/>
                          </a:solidFill>
                        </a:rPr>
                        <a:t>-1,9%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3492137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hu-HU" sz="1300" dirty="0">
                          <a:solidFill>
                            <a:schemeClr val="tx2"/>
                          </a:solidFill>
                        </a:rPr>
                        <a:t>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400" b="1" spc="100" baseline="0" dirty="0">
                          <a:solidFill>
                            <a:schemeClr val="tx2"/>
                          </a:solidFill>
                        </a:rPr>
                        <a:t>Államadósság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300" dirty="0">
                          <a:solidFill>
                            <a:schemeClr val="tx2"/>
                          </a:solidFill>
                        </a:rPr>
                        <a:t>Bruttó államadósság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300" dirty="0">
                          <a:solidFill>
                            <a:schemeClr val="tx2"/>
                          </a:solidFill>
                        </a:rPr>
                        <a:t>79,7%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300" dirty="0">
                          <a:solidFill>
                            <a:schemeClr val="tx2"/>
                          </a:solidFill>
                        </a:rPr>
                        <a:t>72,1%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52038706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hu-HU" sz="1300" dirty="0">
                          <a:solidFill>
                            <a:schemeClr val="tx2"/>
                          </a:solidFill>
                        </a:rPr>
                        <a:t>6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400" b="1" spc="100" baseline="0" dirty="0">
                          <a:solidFill>
                            <a:schemeClr val="tx2"/>
                          </a:solidFill>
                        </a:rPr>
                        <a:t>EDP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300" dirty="0">
                          <a:solidFill>
                            <a:schemeClr val="tx2"/>
                          </a:solidFill>
                        </a:rPr>
                        <a:t>EDP eljárás alól  való kikerülés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hu-HU" sz="1300" dirty="0">
                        <a:solidFill>
                          <a:schemeClr val="tx2"/>
                        </a:solidFill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hu-HU" sz="1300" dirty="0">
                        <a:solidFill>
                          <a:schemeClr val="tx2"/>
                        </a:solidFill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867106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hu-HU" sz="1300" dirty="0">
                          <a:solidFill>
                            <a:schemeClr val="tx2"/>
                          </a:solidFill>
                        </a:rPr>
                        <a:t>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400" b="1" spc="100" baseline="0" dirty="0">
                          <a:solidFill>
                            <a:schemeClr val="tx2"/>
                          </a:solidFill>
                        </a:rPr>
                        <a:t>Monetáris politikai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300" dirty="0">
                          <a:solidFill>
                            <a:schemeClr val="tx2"/>
                          </a:solidFill>
                        </a:rPr>
                        <a:t>Alapkamat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300" dirty="0">
                          <a:solidFill>
                            <a:schemeClr val="tx2"/>
                          </a:solidFill>
                        </a:rPr>
                        <a:t>6,0%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300" dirty="0">
                          <a:solidFill>
                            <a:schemeClr val="tx2"/>
                          </a:solidFill>
                        </a:rPr>
                        <a:t>0,9%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00962023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hu-HU" sz="1300" dirty="0">
                          <a:solidFill>
                            <a:schemeClr val="tx2"/>
                          </a:solidFill>
                        </a:rPr>
                        <a:t>8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400" b="1" spc="100" baseline="0" dirty="0">
                          <a:solidFill>
                            <a:schemeClr val="tx2"/>
                          </a:solidFill>
                        </a:rPr>
                        <a:t>Hitelezési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300" dirty="0">
                          <a:solidFill>
                            <a:schemeClr val="tx2"/>
                          </a:solidFill>
                        </a:rPr>
                        <a:t>Vállalati hitelállomány éves változása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300" dirty="0">
                          <a:solidFill>
                            <a:schemeClr val="tx2"/>
                          </a:solidFill>
                        </a:rPr>
                        <a:t>-2,5%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300" dirty="0">
                          <a:solidFill>
                            <a:schemeClr val="tx2"/>
                          </a:solidFill>
                        </a:rPr>
                        <a:t>9,7%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443652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hu-HU" sz="1300" dirty="0">
                          <a:solidFill>
                            <a:schemeClr val="tx2"/>
                          </a:solidFill>
                        </a:rPr>
                        <a:t>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400" b="1" spc="100" baseline="0" dirty="0">
                          <a:solidFill>
                            <a:schemeClr val="tx2"/>
                          </a:solidFill>
                        </a:rPr>
                        <a:t>Háztartások devizahitel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300" dirty="0"/>
                        <a:t>Háztartási  devizahitelek aránya</a:t>
                      </a:r>
                      <a:endParaRPr lang="hu-HU" sz="1300" dirty="0">
                        <a:solidFill>
                          <a:schemeClr val="tx2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300" dirty="0">
                          <a:solidFill>
                            <a:schemeClr val="tx2"/>
                          </a:solidFill>
                        </a:rPr>
                        <a:t>65%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300" dirty="0">
                          <a:solidFill>
                            <a:schemeClr val="tx2"/>
                          </a:solidFill>
                        </a:rPr>
                        <a:t>0%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48976323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hu-HU" sz="1300" dirty="0">
                          <a:solidFill>
                            <a:schemeClr val="tx2"/>
                          </a:solidFill>
                        </a:rPr>
                        <a:t>10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400" b="1" spc="100" baseline="0" dirty="0">
                          <a:solidFill>
                            <a:schemeClr val="tx2"/>
                          </a:solidFill>
                        </a:rPr>
                        <a:t>MNB mérleg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3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1300" dirty="0"/>
                        <a:t>MNB mérleg</a:t>
                      </a:r>
                      <a:r>
                        <a:rPr lang="en-US" sz="1300" dirty="0"/>
                        <a:t> a GDP arányában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300" dirty="0">
                          <a:solidFill>
                            <a:schemeClr val="tx2"/>
                          </a:solidFill>
                        </a:rPr>
                        <a:t>40,8%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300" dirty="0">
                          <a:solidFill>
                            <a:schemeClr val="tx2"/>
                          </a:solidFill>
                        </a:rPr>
                        <a:t>26,4%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5769171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hu-HU" sz="1300" dirty="0">
                          <a:solidFill>
                            <a:schemeClr val="tx2"/>
                          </a:solidFill>
                        </a:rPr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400" b="1" spc="100" baseline="0" dirty="0">
                          <a:solidFill>
                            <a:schemeClr val="tx2"/>
                          </a:solidFill>
                        </a:rPr>
                        <a:t>Növekedési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300" dirty="0">
                          <a:solidFill>
                            <a:schemeClr val="tx2"/>
                          </a:solidFill>
                        </a:rPr>
                        <a:t>Reál GDP növekedés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300" dirty="0">
                          <a:solidFill>
                            <a:schemeClr val="tx2"/>
                          </a:solidFill>
                        </a:rPr>
                        <a:t>0,7%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300" dirty="0">
                          <a:solidFill>
                            <a:schemeClr val="tx2"/>
                          </a:solidFill>
                        </a:rPr>
                        <a:t>4,0%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3313819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hu-HU" sz="1300" dirty="0">
                          <a:solidFill>
                            <a:schemeClr val="tx2"/>
                          </a:solidFill>
                        </a:rPr>
                        <a:t>12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400" b="1" spc="100" baseline="0" dirty="0">
                          <a:solidFill>
                            <a:schemeClr val="tx2"/>
                          </a:solidFill>
                        </a:rPr>
                        <a:t>Felzárkózási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300" dirty="0">
                          <a:solidFill>
                            <a:schemeClr val="tx2"/>
                          </a:solidFill>
                        </a:rPr>
                        <a:t>EU átlagot meghaladó növekedési ütem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hu-HU" sz="1300" dirty="0">
                        <a:solidFill>
                          <a:schemeClr val="tx2"/>
                        </a:solidFill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hu-HU" sz="1300" dirty="0">
                        <a:solidFill>
                          <a:schemeClr val="tx2"/>
                        </a:solidFill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9531664"/>
                  </a:ext>
                </a:extLst>
              </a:tr>
            </a:tbl>
          </a:graphicData>
        </a:graphic>
      </p:graphicFrame>
      <p:grpSp>
        <p:nvGrpSpPr>
          <p:cNvPr id="10" name="Csoportba foglalás 11">
            <a:extLst>
              <a:ext uri="{FF2B5EF4-FFF2-40B4-BE49-F238E27FC236}">
                <a16:creationId xmlns:a16="http://schemas.microsoft.com/office/drawing/2014/main" id="{7A5622E3-AF78-433D-BB68-8D7E9ACD7CB9}"/>
              </a:ext>
            </a:extLst>
          </p:cNvPr>
          <p:cNvGrpSpPr/>
          <p:nvPr/>
        </p:nvGrpSpPr>
        <p:grpSpPr>
          <a:xfrm>
            <a:off x="496664" y="114935"/>
            <a:ext cx="654005" cy="984718"/>
            <a:chOff x="320671" y="116632"/>
            <a:chExt cx="654005" cy="984718"/>
          </a:xfrm>
        </p:grpSpPr>
        <p:sp>
          <p:nvSpPr>
            <p:cNvPr id="11" name="Háromszög 12">
              <a:extLst>
                <a:ext uri="{FF2B5EF4-FFF2-40B4-BE49-F238E27FC236}">
                  <a16:creationId xmlns:a16="http://schemas.microsoft.com/office/drawing/2014/main" id="{ED517A75-C461-42FC-9024-765F0E22A9CA}"/>
                </a:ext>
              </a:extLst>
            </p:cNvPr>
            <p:cNvSpPr/>
            <p:nvPr/>
          </p:nvSpPr>
          <p:spPr>
            <a:xfrm>
              <a:off x="761951" y="116632"/>
              <a:ext cx="212725" cy="180000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  <p:sp>
          <p:nvSpPr>
            <p:cNvPr id="12" name="Háromszög 17">
              <a:extLst>
                <a:ext uri="{FF2B5EF4-FFF2-40B4-BE49-F238E27FC236}">
                  <a16:creationId xmlns:a16="http://schemas.microsoft.com/office/drawing/2014/main" id="{202CD5C9-CCF8-497C-8F89-70EE459442BC}"/>
                </a:ext>
              </a:extLst>
            </p:cNvPr>
            <p:cNvSpPr/>
            <p:nvPr/>
          </p:nvSpPr>
          <p:spPr>
            <a:xfrm rot="10800000">
              <a:off x="320671" y="927100"/>
              <a:ext cx="212725" cy="174250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  <p:sp>
          <p:nvSpPr>
            <p:cNvPr id="13" name="Téglalap 18">
              <a:extLst>
                <a:ext uri="{FF2B5EF4-FFF2-40B4-BE49-F238E27FC236}">
                  <a16:creationId xmlns:a16="http://schemas.microsoft.com/office/drawing/2014/main" id="{17E31061-34F7-4E3C-9225-BF5E355FC29C}"/>
                </a:ext>
              </a:extLst>
            </p:cNvPr>
            <p:cNvSpPr/>
            <p:nvPr/>
          </p:nvSpPr>
          <p:spPr>
            <a:xfrm rot="20982561">
              <a:off x="341771" y="158751"/>
              <a:ext cx="609600" cy="89535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hu-HU" sz="3200" b="1" dirty="0"/>
                <a:t>12</a:t>
              </a:r>
            </a:p>
          </p:txBody>
        </p:sp>
      </p:grpSp>
      <p:sp>
        <p:nvSpPr>
          <p:cNvPr id="14" name="Multiplication Sign 13">
            <a:extLst>
              <a:ext uri="{FF2B5EF4-FFF2-40B4-BE49-F238E27FC236}">
                <a16:creationId xmlns:a16="http://schemas.microsoft.com/office/drawing/2014/main" id="{5EBD081E-34F8-40BD-9359-7281D185F228}"/>
              </a:ext>
            </a:extLst>
          </p:cNvPr>
          <p:cNvSpPr/>
          <p:nvPr/>
        </p:nvSpPr>
        <p:spPr>
          <a:xfrm>
            <a:off x="6769594" y="1991256"/>
            <a:ext cx="288032" cy="268216"/>
          </a:xfrm>
          <a:prstGeom prst="mathMultiply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757380C8-CA5F-4C69-885B-1575545B73A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39147" y="1991256"/>
            <a:ext cx="308891" cy="309133"/>
          </a:xfrm>
          <a:prstGeom prst="rect">
            <a:avLst/>
          </a:prstGeom>
        </p:spPr>
      </p:pic>
      <p:sp>
        <p:nvSpPr>
          <p:cNvPr id="16" name="Multiplication Sign 15">
            <a:extLst>
              <a:ext uri="{FF2B5EF4-FFF2-40B4-BE49-F238E27FC236}">
                <a16:creationId xmlns:a16="http://schemas.microsoft.com/office/drawing/2014/main" id="{B4C1D28D-5970-4A7D-A8B2-E74FE052A1E3}"/>
              </a:ext>
            </a:extLst>
          </p:cNvPr>
          <p:cNvSpPr/>
          <p:nvPr/>
        </p:nvSpPr>
        <p:spPr>
          <a:xfrm>
            <a:off x="6769594" y="3581662"/>
            <a:ext cx="288032" cy="288032"/>
          </a:xfrm>
          <a:prstGeom prst="mathMultiply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04712DF0-DC2C-4833-A19A-3732605858F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39147" y="3560561"/>
            <a:ext cx="308891" cy="309133"/>
          </a:xfrm>
          <a:prstGeom prst="rect">
            <a:avLst/>
          </a:prstGeom>
        </p:spPr>
      </p:pic>
      <p:sp>
        <p:nvSpPr>
          <p:cNvPr id="18" name="Multiplication Sign 17">
            <a:extLst>
              <a:ext uri="{FF2B5EF4-FFF2-40B4-BE49-F238E27FC236}">
                <a16:creationId xmlns:a16="http://schemas.microsoft.com/office/drawing/2014/main" id="{50BE6971-940F-4804-BAB3-A5E9FCB67F52}"/>
              </a:ext>
            </a:extLst>
          </p:cNvPr>
          <p:cNvSpPr/>
          <p:nvPr/>
        </p:nvSpPr>
        <p:spPr>
          <a:xfrm>
            <a:off x="6769594" y="5905286"/>
            <a:ext cx="288032" cy="288032"/>
          </a:xfrm>
          <a:prstGeom prst="mathMultiply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2F50FDBD-C412-4795-BB91-4F43EAFED6A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39147" y="5894736"/>
            <a:ext cx="308891" cy="309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995387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u-HU" sz="2400" dirty="0">
                <a:latin typeface="+mn-lt"/>
              </a:rPr>
              <a:t>TOP 50 strukturális reform</a:t>
            </a:r>
          </a:p>
        </p:txBody>
      </p:sp>
      <p:sp>
        <p:nvSpPr>
          <p:cNvPr id="11" name="Szöveg helye 10">
            <a:extLst>
              <a:ext uri="{FF2B5EF4-FFF2-40B4-BE49-F238E27FC236}">
                <a16:creationId xmlns:a16="http://schemas.microsoft.com/office/drawing/2014/main" id="{4EB9A00C-E11F-4DC9-9DCC-A22DB3E3CC82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0525143" y="6340030"/>
            <a:ext cx="1420855" cy="369333"/>
          </a:xfrm>
        </p:spPr>
        <p:txBody>
          <a:bodyPr/>
          <a:lstStyle/>
          <a:p>
            <a:r>
              <a:rPr lang="hu-HU" dirty="0"/>
              <a:t>Forrás: MNB</a:t>
            </a:r>
            <a:endParaRPr lang="en-US" dirty="0"/>
          </a:p>
        </p:txBody>
      </p:sp>
      <p:sp>
        <p:nvSpPr>
          <p:cNvPr id="4" name="Tartalom helye 3">
            <a:extLst>
              <a:ext uri="{FF2B5EF4-FFF2-40B4-BE49-F238E27FC236}">
                <a16:creationId xmlns:a16="http://schemas.microsoft.com/office/drawing/2014/main" id="{C57DB91F-00FC-435F-9408-3A78EA12AB65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2" name="Kép 11">
            <a:extLst>
              <a:ext uri="{FF2B5EF4-FFF2-40B4-BE49-F238E27FC236}">
                <a16:creationId xmlns:a16="http://schemas.microsoft.com/office/drawing/2014/main" id="{D1BF323D-AB06-48D8-A244-78548E670A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8661" y="1166613"/>
            <a:ext cx="8983789" cy="5542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91014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F237AE-286F-42E1-BCBC-03AE162CB4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81032" y="2608033"/>
            <a:ext cx="6644488" cy="1581972"/>
          </a:xfrm>
        </p:spPr>
        <p:txBody>
          <a:bodyPr/>
          <a:lstStyle/>
          <a:p>
            <a:r>
              <a:rPr lang="hu-HU" b="1" dirty="0"/>
              <a:t>A fenntartható felzárkózás pillérei</a:t>
            </a:r>
          </a:p>
        </p:txBody>
      </p:sp>
    </p:spTree>
    <p:extLst>
      <p:ext uri="{BB962C8B-B14F-4D97-AF65-F5344CB8AC3E}">
        <p14:creationId xmlns:p14="http://schemas.microsoft.com/office/powerpoint/2010/main" val="238895739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Tartalom helye 7">
            <a:extLst>
              <a:ext uri="{FF2B5EF4-FFF2-40B4-BE49-F238E27FC236}">
                <a16:creationId xmlns:a16="http://schemas.microsoft.com/office/drawing/2014/main" id="{E01EC9FB-7F4B-41BB-B60D-5A6F7B9B47F2}"/>
              </a:ext>
            </a:extLst>
          </p:cNvPr>
          <p:cNvGraphicFramePr>
            <a:graphicFrameLocks/>
          </p:cNvGraphicFramePr>
          <p:nvPr>
            <p:extLst/>
          </p:nvPr>
        </p:nvGraphicFramePr>
        <p:xfrm>
          <a:off x="637564" y="1184100"/>
          <a:ext cx="6568577" cy="52083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itle 2">
            <a:extLst>
              <a:ext uri="{FF2B5EF4-FFF2-40B4-BE49-F238E27FC236}">
                <a16:creationId xmlns:a16="http://schemas.microsoft.com/office/drawing/2014/main" id="{FD9CF1E1-158A-454F-AAD9-B2B0D14180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sz="2800" dirty="0"/>
              <a:t>Mit keresünk?</a:t>
            </a:r>
            <a:endParaRPr lang="bin-NG" sz="2800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4992B39-4E5E-4549-9607-3B2417A055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>
            <a:normAutofit/>
          </a:bodyPr>
          <a:lstStyle/>
          <a:p>
            <a:pPr algn="just"/>
            <a:endParaRPr lang="en-AU" dirty="0"/>
          </a:p>
          <a:p>
            <a:pPr algn="just"/>
            <a:r>
              <a:rPr lang="hu-HU" dirty="0"/>
              <a:t>A többszörös próbálkozás ellenére </a:t>
            </a:r>
            <a:r>
              <a:rPr lang="hu-HU" b="1" dirty="0"/>
              <a:t>sem a KKE régió, sem Magyarország nem tudott fenntartható felzárkózást </a:t>
            </a:r>
            <a:r>
              <a:rPr lang="hu-HU" dirty="0"/>
              <a:t>mutatni.</a:t>
            </a:r>
          </a:p>
          <a:p>
            <a:pPr algn="just"/>
            <a:endParaRPr lang="en-AU" dirty="0"/>
          </a:p>
          <a:p>
            <a:pPr algn="just"/>
            <a:r>
              <a:rPr lang="hu-HU" b="1" dirty="0"/>
              <a:t>A fenntartható felzárkózás összetett folyamattá vált.</a:t>
            </a:r>
            <a:endParaRPr lang="en-AU" b="1" dirty="0"/>
          </a:p>
          <a:p>
            <a:pPr algn="just"/>
            <a:endParaRPr lang="hu-HU" dirty="0"/>
          </a:p>
          <a:p>
            <a:pPr algn="just"/>
            <a:endParaRPr lang="hu-HU" dirty="0"/>
          </a:p>
        </p:txBody>
      </p:sp>
      <p:sp>
        <p:nvSpPr>
          <p:cNvPr id="10" name="Rectangle: Rounded Corners 4">
            <a:extLst>
              <a:ext uri="{FF2B5EF4-FFF2-40B4-BE49-F238E27FC236}">
                <a16:creationId xmlns:a16="http://schemas.microsoft.com/office/drawing/2014/main" id="{C3105C8F-5BC5-47B3-8FE0-0D8DC46ED36C}"/>
              </a:ext>
            </a:extLst>
          </p:cNvPr>
          <p:cNvSpPr/>
          <p:nvPr/>
        </p:nvSpPr>
        <p:spPr>
          <a:xfrm>
            <a:off x="1517639" y="3429000"/>
            <a:ext cx="4810487" cy="858251"/>
          </a:xfrm>
          <a:prstGeom prst="round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3200" dirty="0"/>
              <a:t>Fenntartható Felzárkózás</a:t>
            </a:r>
            <a:endParaRPr lang="en-AU" sz="3200" dirty="0"/>
          </a:p>
        </p:txBody>
      </p:sp>
    </p:spTree>
    <p:extLst>
      <p:ext uri="{BB962C8B-B14F-4D97-AF65-F5344CB8AC3E}">
        <p14:creationId xmlns:p14="http://schemas.microsoft.com/office/powerpoint/2010/main" val="284810763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51FB9D-CD3E-4DD0-9750-90BFD6202C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6769" y="310448"/>
            <a:ext cx="9617856" cy="612000"/>
          </a:xfrm>
        </p:spPr>
        <p:txBody>
          <a:bodyPr>
            <a:noAutofit/>
          </a:bodyPr>
          <a:lstStyle/>
          <a:p>
            <a:r>
              <a:rPr lang="hu-HU" sz="2800" dirty="0">
                <a:latin typeface="Calibri" panose="020F0502020204030204" pitchFamily="34" charset="0"/>
              </a:rPr>
              <a:t>Tőkeintenzív fejlődési szakaszba történő átmenet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154DC66-A288-4131-8FAF-ABCBE5CFE6F0}"/>
              </a:ext>
            </a:extLst>
          </p:cNvPr>
          <p:cNvSpPr/>
          <p:nvPr/>
        </p:nvSpPr>
        <p:spPr>
          <a:xfrm>
            <a:off x="716768" y="1714043"/>
            <a:ext cx="8208912" cy="4565729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>
              <a:latin typeface="Calibri Light" panose="020F0302020204030204" pitchFamily="34" charset="0"/>
            </a:endParaRPr>
          </a:p>
        </p:txBody>
      </p:sp>
      <p:sp>
        <p:nvSpPr>
          <p:cNvPr id="12" name="Rectangle: Top Corners Rounded 11">
            <a:extLst>
              <a:ext uri="{FF2B5EF4-FFF2-40B4-BE49-F238E27FC236}">
                <a16:creationId xmlns:a16="http://schemas.microsoft.com/office/drawing/2014/main" id="{2795E6CA-A200-445C-8D86-214609D0EF48}"/>
              </a:ext>
            </a:extLst>
          </p:cNvPr>
          <p:cNvSpPr/>
          <p:nvPr/>
        </p:nvSpPr>
        <p:spPr>
          <a:xfrm rot="10800000">
            <a:off x="7891235" y="2411576"/>
            <a:ext cx="3555697" cy="2754928"/>
          </a:xfrm>
          <a:prstGeom prst="round2SameRect">
            <a:avLst>
              <a:gd name="adj1" fmla="val 16667"/>
              <a:gd name="adj2" fmla="val 0"/>
            </a:avLst>
          </a:prstGeom>
          <a:solidFill>
            <a:schemeClr val="bg1">
              <a:lumMod val="85000"/>
              <a:alpha val="89804"/>
            </a:schemeClr>
          </a:solidFill>
          <a:ln>
            <a:noFill/>
          </a:ln>
        </p:spPr>
        <p:style>
          <a:lnRef idx="2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hu-HU" dirty="0">
              <a:latin typeface="Calibri Light" panose="020F0302020204030204" pitchFamily="34" charset="0"/>
            </a:endParaRPr>
          </a:p>
        </p:txBody>
      </p:sp>
      <p:sp>
        <p:nvSpPr>
          <p:cNvPr id="13" name="Arc 12">
            <a:extLst>
              <a:ext uri="{FF2B5EF4-FFF2-40B4-BE49-F238E27FC236}">
                <a16:creationId xmlns:a16="http://schemas.microsoft.com/office/drawing/2014/main" id="{7EFB618E-E506-435E-BB74-9C5A17197BFE}"/>
              </a:ext>
            </a:extLst>
          </p:cNvPr>
          <p:cNvSpPr/>
          <p:nvPr/>
        </p:nvSpPr>
        <p:spPr>
          <a:xfrm>
            <a:off x="-4821038" y="1628800"/>
            <a:ext cx="12376843" cy="9145016"/>
          </a:xfrm>
          <a:prstGeom prst="arc">
            <a:avLst>
              <a:gd name="adj1" fmla="val 16188435"/>
              <a:gd name="adj2" fmla="val 0"/>
            </a:avLst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hu-HU">
              <a:latin typeface="Calibri Light" panose="020F0302020204030204" pitchFamily="34" charset="0"/>
            </a:endParaRPr>
          </a:p>
        </p:txBody>
      </p:sp>
      <p:sp>
        <p:nvSpPr>
          <p:cNvPr id="14" name="Arc 13">
            <a:extLst>
              <a:ext uri="{FF2B5EF4-FFF2-40B4-BE49-F238E27FC236}">
                <a16:creationId xmlns:a16="http://schemas.microsoft.com/office/drawing/2014/main" id="{6DE9FF3C-00FC-47D0-9947-568819736F90}"/>
              </a:ext>
            </a:extLst>
          </p:cNvPr>
          <p:cNvSpPr/>
          <p:nvPr/>
        </p:nvSpPr>
        <p:spPr>
          <a:xfrm>
            <a:off x="-3539752" y="1628800"/>
            <a:ext cx="9073008" cy="9145016"/>
          </a:xfrm>
          <a:prstGeom prst="arc">
            <a:avLst>
              <a:gd name="adj1" fmla="val 16200000"/>
              <a:gd name="adj2" fmla="val 21592782"/>
            </a:avLst>
          </a:prstGeom>
          <a:solidFill>
            <a:schemeClr val="bg1">
              <a:lumMod val="85000"/>
              <a:alpha val="89804"/>
            </a:schemeClr>
          </a:solidFill>
          <a:ln>
            <a:solidFill>
              <a:srgbClr val="A69F9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hu-HU" dirty="0">
              <a:latin typeface="Calibri Light" panose="020F0302020204030204" pitchFamily="34" charset="0"/>
            </a:endParaRP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5362EF24-DB3B-4BA5-8078-5493C342482C}"/>
              </a:ext>
            </a:extLst>
          </p:cNvPr>
          <p:cNvCxnSpPr>
            <a:cxnSpLocks/>
          </p:cNvCxnSpPr>
          <p:nvPr/>
        </p:nvCxnSpPr>
        <p:spPr>
          <a:xfrm>
            <a:off x="3445024" y="1628799"/>
            <a:ext cx="0" cy="4581608"/>
          </a:xfrm>
          <a:prstGeom prst="line">
            <a:avLst/>
          </a:prstGeom>
          <a:ln w="25400">
            <a:solidFill>
              <a:schemeClr val="bg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9313858C-D734-4B4D-A43C-CF500D4B6AE7}"/>
              </a:ext>
            </a:extLst>
          </p:cNvPr>
          <p:cNvCxnSpPr>
            <a:cxnSpLocks/>
          </p:cNvCxnSpPr>
          <p:nvPr/>
        </p:nvCxnSpPr>
        <p:spPr>
          <a:xfrm>
            <a:off x="6973416" y="1628802"/>
            <a:ext cx="0" cy="4565729"/>
          </a:xfrm>
          <a:prstGeom prst="line">
            <a:avLst/>
          </a:prstGeom>
          <a:ln w="25400">
            <a:solidFill>
              <a:schemeClr val="bg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" name="Group 16">
            <a:extLst>
              <a:ext uri="{FF2B5EF4-FFF2-40B4-BE49-F238E27FC236}">
                <a16:creationId xmlns:a16="http://schemas.microsoft.com/office/drawing/2014/main" id="{3A4EB8FA-6741-4E58-8A9E-E70C0C92C69B}"/>
              </a:ext>
            </a:extLst>
          </p:cNvPr>
          <p:cNvGrpSpPr/>
          <p:nvPr/>
        </p:nvGrpSpPr>
        <p:grpSpPr>
          <a:xfrm>
            <a:off x="7875319" y="1667230"/>
            <a:ext cx="3583998" cy="970486"/>
            <a:chOff x="627" y="258"/>
            <a:chExt cx="2574211" cy="766348"/>
          </a:xfrm>
        </p:grpSpPr>
        <p:sp>
          <p:nvSpPr>
            <p:cNvPr id="18" name="Rectangle: Rounded Corners 17">
              <a:extLst>
                <a:ext uri="{FF2B5EF4-FFF2-40B4-BE49-F238E27FC236}">
                  <a16:creationId xmlns:a16="http://schemas.microsoft.com/office/drawing/2014/main" id="{0E3839DE-C828-49DA-AC6F-EB886847E5CC}"/>
                </a:ext>
              </a:extLst>
            </p:cNvPr>
            <p:cNvSpPr/>
            <p:nvPr/>
          </p:nvSpPr>
          <p:spPr>
            <a:xfrm>
              <a:off x="627" y="258"/>
              <a:ext cx="2574211" cy="766348"/>
            </a:xfrm>
            <a:prstGeom prst="roundRect">
              <a:avLst/>
            </a:prstGeom>
            <a:solidFill>
              <a:srgbClr val="C00000"/>
            </a:solidFill>
            <a:ln w="12700"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9" name="Rectangle: Rounded Corners 4">
              <a:extLst>
                <a:ext uri="{FF2B5EF4-FFF2-40B4-BE49-F238E27FC236}">
                  <a16:creationId xmlns:a16="http://schemas.microsoft.com/office/drawing/2014/main" id="{CC0441B9-291E-4C40-B226-A0585694C953}"/>
                </a:ext>
              </a:extLst>
            </p:cNvPr>
            <p:cNvSpPr txBox="1"/>
            <p:nvPr/>
          </p:nvSpPr>
          <p:spPr>
            <a:xfrm>
              <a:off x="97767" y="37668"/>
              <a:ext cx="2330152" cy="691528"/>
            </a:xfrm>
            <a:prstGeom prst="rect">
              <a:avLst/>
            </a:prstGeom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3820" tIns="41910" rIns="83820" bIns="41910" numCol="1" spcCol="1270" anchor="ctr" anchorCtr="0">
              <a:noAutofit/>
            </a:bodyPr>
            <a:lstStyle/>
            <a:p>
              <a:pPr algn="ctr"/>
              <a:r>
                <a:rPr lang="hu-HU" sz="2400" b="1" dirty="0">
                  <a:solidFill>
                    <a:schemeClr val="bg1"/>
                  </a:solidFill>
                  <a:latin typeface="Calibri Light" panose="020F0302020204030204" pitchFamily="34" charset="0"/>
                </a:rPr>
                <a:t>Tőkeintenzív</a:t>
              </a:r>
              <a:br>
                <a:rPr lang="hu-HU" sz="2400" b="1" dirty="0">
                  <a:solidFill>
                    <a:schemeClr val="bg1"/>
                  </a:solidFill>
                  <a:latin typeface="Calibri Light" panose="020F0302020204030204" pitchFamily="34" charset="0"/>
                </a:rPr>
              </a:br>
              <a:r>
                <a:rPr lang="hu-HU" sz="2400" b="1" dirty="0">
                  <a:solidFill>
                    <a:schemeClr val="bg1"/>
                  </a:solidFill>
                  <a:latin typeface="Calibri Light" panose="020F0302020204030204" pitchFamily="34" charset="0"/>
                </a:rPr>
                <a:t>növekedési pálya</a:t>
              </a:r>
              <a:endParaRPr lang="en-US" sz="2400" b="1" dirty="0">
                <a:solidFill>
                  <a:schemeClr val="bg1"/>
                </a:solidFill>
                <a:latin typeface="Calibri Light" panose="020F0302020204030204" pitchFamily="34" charset="0"/>
              </a:endParaRPr>
            </a:p>
          </p:txBody>
        </p:sp>
      </p:grpSp>
      <p:sp>
        <p:nvSpPr>
          <p:cNvPr id="20" name="Content Placeholder 2">
            <a:extLst>
              <a:ext uri="{FF2B5EF4-FFF2-40B4-BE49-F238E27FC236}">
                <a16:creationId xmlns:a16="http://schemas.microsoft.com/office/drawing/2014/main" id="{C660F8B2-9976-488A-B03B-154F7BC590CC}"/>
              </a:ext>
            </a:extLst>
          </p:cNvPr>
          <p:cNvSpPr txBox="1">
            <a:spLocks/>
          </p:cNvSpPr>
          <p:nvPr/>
        </p:nvSpPr>
        <p:spPr>
          <a:xfrm>
            <a:off x="7706962" y="2686051"/>
            <a:ext cx="3667136" cy="2337054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l" defTabSz="685749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21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342875" indent="0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8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2pPr>
            <a:lvl3pPr marL="685749" indent="0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3pPr>
            <a:lvl4pPr marL="1028624" indent="0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4pPr>
            <a:lvl5pPr marL="1371498" indent="0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5pPr>
            <a:lvl6pPr marL="1885809" indent="-171438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684" indent="-171438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558" indent="-171438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433" indent="-171438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1"/>
            <a:r>
              <a:rPr lang="hu-HU" sz="2000" b="1" dirty="0">
                <a:solidFill>
                  <a:schemeClr val="tx2"/>
                </a:solidFill>
                <a:latin typeface="Calibri Light" panose="020F0302020204030204" pitchFamily="34" charset="0"/>
              </a:rPr>
              <a:t>Fő cél: </a:t>
            </a:r>
          </a:p>
          <a:p>
            <a:pPr lvl="1"/>
            <a:r>
              <a:rPr lang="hu-HU" sz="2000" dirty="0">
                <a:solidFill>
                  <a:schemeClr val="tx2"/>
                </a:solidFill>
                <a:latin typeface="Calibri Light" panose="020F0302020204030204" pitchFamily="34" charset="0"/>
              </a:rPr>
              <a:t>Termelékenység bővítése</a:t>
            </a:r>
          </a:p>
          <a:p>
            <a:pPr lvl="1"/>
            <a:r>
              <a:rPr lang="hu-HU" sz="2000" dirty="0">
                <a:solidFill>
                  <a:schemeClr val="tx2"/>
                </a:solidFill>
                <a:latin typeface="Calibri Light" panose="020F0302020204030204" pitchFamily="34" charset="0"/>
              </a:rPr>
              <a:t>Versenyképesség javítása</a:t>
            </a:r>
          </a:p>
          <a:p>
            <a:pPr lvl="1"/>
            <a:r>
              <a:rPr lang="hu-HU" sz="2000" dirty="0" err="1">
                <a:solidFill>
                  <a:schemeClr val="tx2"/>
                </a:solidFill>
                <a:latin typeface="Calibri Light" panose="020F0302020204030204" pitchFamily="34" charset="0"/>
              </a:rPr>
              <a:t>K+F</a:t>
            </a:r>
            <a:r>
              <a:rPr lang="hu-HU" sz="2000" dirty="0">
                <a:solidFill>
                  <a:schemeClr val="tx2"/>
                </a:solidFill>
                <a:latin typeface="Calibri Light" panose="020F0302020204030204" pitchFamily="34" charset="0"/>
              </a:rPr>
              <a:t> ösztönzése</a:t>
            </a:r>
          </a:p>
          <a:p>
            <a:pPr lvl="1"/>
            <a:r>
              <a:rPr lang="hu-HU" sz="2000" dirty="0">
                <a:solidFill>
                  <a:schemeClr val="tx2"/>
                </a:solidFill>
                <a:latin typeface="Calibri Light" panose="020F0302020204030204" pitchFamily="34" charset="0"/>
              </a:rPr>
              <a:t>Humántőke fejlesztése</a:t>
            </a:r>
          </a:p>
          <a:p>
            <a:pPr lvl="1"/>
            <a:r>
              <a:rPr lang="hu-HU" sz="2000" dirty="0">
                <a:solidFill>
                  <a:schemeClr val="tx2"/>
                </a:solidFill>
                <a:latin typeface="Calibri Light" panose="020F0302020204030204" pitchFamily="34" charset="0"/>
              </a:rPr>
              <a:t>Kreatív iparágak 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C512830D-F76D-4611-AC43-BD3E13238439}"/>
              </a:ext>
            </a:extLst>
          </p:cNvPr>
          <p:cNvSpPr/>
          <p:nvPr/>
        </p:nvSpPr>
        <p:spPr>
          <a:xfrm>
            <a:off x="1440146" y="3646242"/>
            <a:ext cx="186891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hu-HU" dirty="0">
                <a:solidFill>
                  <a:schemeClr val="accent1">
                    <a:lumMod val="50000"/>
                  </a:schemeClr>
                </a:solidFill>
                <a:latin typeface="Calibri Light" panose="020F0302020204030204" pitchFamily="34" charset="0"/>
              </a:rPr>
              <a:t>Fiskális fordulat,</a:t>
            </a:r>
            <a:br>
              <a:rPr lang="hu-HU" dirty="0">
                <a:solidFill>
                  <a:schemeClr val="accent1">
                    <a:lumMod val="50000"/>
                  </a:schemeClr>
                </a:solidFill>
                <a:latin typeface="Calibri Light" panose="020F0302020204030204" pitchFamily="34" charset="0"/>
              </a:rPr>
            </a:br>
            <a:r>
              <a:rPr lang="hu-HU" dirty="0">
                <a:solidFill>
                  <a:schemeClr val="accent1">
                    <a:lumMod val="50000"/>
                  </a:schemeClr>
                </a:solidFill>
                <a:latin typeface="Calibri Light" panose="020F0302020204030204" pitchFamily="34" charset="0"/>
              </a:rPr>
              <a:t>államadósság-ráta</a:t>
            </a:r>
            <a:br>
              <a:rPr lang="hu-HU" dirty="0">
                <a:solidFill>
                  <a:schemeClr val="accent1">
                    <a:lumMod val="50000"/>
                  </a:schemeClr>
                </a:solidFill>
                <a:latin typeface="Calibri Light" panose="020F0302020204030204" pitchFamily="34" charset="0"/>
              </a:rPr>
            </a:br>
            <a:r>
              <a:rPr lang="hu-HU" dirty="0">
                <a:solidFill>
                  <a:schemeClr val="accent1">
                    <a:lumMod val="50000"/>
                  </a:schemeClr>
                </a:solidFill>
                <a:latin typeface="Calibri Light" panose="020F0302020204030204" pitchFamily="34" charset="0"/>
              </a:rPr>
              <a:t>csökkenése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CD11A14-8EBD-4BDA-8361-8FF7D95902AB}"/>
              </a:ext>
            </a:extLst>
          </p:cNvPr>
          <p:cNvSpPr/>
          <p:nvPr/>
        </p:nvSpPr>
        <p:spPr>
          <a:xfrm>
            <a:off x="3607026" y="3672454"/>
            <a:ext cx="1191608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hu-HU" dirty="0">
                <a:solidFill>
                  <a:schemeClr val="accent1">
                    <a:lumMod val="50000"/>
                  </a:schemeClr>
                </a:solidFill>
                <a:latin typeface="Calibri Light" panose="020F0302020204030204" pitchFamily="34" charset="0"/>
              </a:rPr>
              <a:t>Monetáris,</a:t>
            </a:r>
            <a:br>
              <a:rPr lang="hu-HU" dirty="0">
                <a:solidFill>
                  <a:schemeClr val="accent1">
                    <a:lumMod val="50000"/>
                  </a:schemeClr>
                </a:solidFill>
                <a:latin typeface="Calibri Light" panose="020F0302020204030204" pitchFamily="34" charset="0"/>
              </a:rPr>
            </a:br>
            <a:r>
              <a:rPr lang="hu-HU" dirty="0">
                <a:solidFill>
                  <a:schemeClr val="accent1">
                    <a:lumMod val="50000"/>
                  </a:schemeClr>
                </a:solidFill>
                <a:latin typeface="Calibri Light" panose="020F0302020204030204" pitchFamily="34" charset="0"/>
              </a:rPr>
              <a:t>hitelezési </a:t>
            </a:r>
            <a:br>
              <a:rPr lang="hu-HU" dirty="0">
                <a:solidFill>
                  <a:schemeClr val="accent1">
                    <a:lumMod val="50000"/>
                  </a:schemeClr>
                </a:solidFill>
                <a:latin typeface="Calibri Light" panose="020F0302020204030204" pitchFamily="34" charset="0"/>
              </a:rPr>
            </a:br>
            <a:r>
              <a:rPr lang="hu-HU" dirty="0">
                <a:solidFill>
                  <a:schemeClr val="accent1">
                    <a:lumMod val="50000"/>
                  </a:schemeClr>
                </a:solidFill>
                <a:latin typeface="Calibri Light" panose="020F0302020204030204" pitchFamily="34" charset="0"/>
              </a:rPr>
              <a:t>fordulat</a:t>
            </a: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D1F7DB28-8D03-4B0B-BB08-159E3940F19C}"/>
              </a:ext>
            </a:extLst>
          </p:cNvPr>
          <p:cNvGrpSpPr/>
          <p:nvPr/>
        </p:nvGrpSpPr>
        <p:grpSpPr>
          <a:xfrm>
            <a:off x="1610918" y="5577398"/>
            <a:ext cx="3706317" cy="443893"/>
            <a:chOff x="627" y="258"/>
            <a:chExt cx="2574211" cy="766348"/>
          </a:xfrm>
        </p:grpSpPr>
        <p:sp>
          <p:nvSpPr>
            <p:cNvPr id="24" name="Rectangle: Rounded Corners 23">
              <a:extLst>
                <a:ext uri="{FF2B5EF4-FFF2-40B4-BE49-F238E27FC236}">
                  <a16:creationId xmlns:a16="http://schemas.microsoft.com/office/drawing/2014/main" id="{6AAB0E50-4718-4CE1-9192-BAC3B3E22DC5}"/>
                </a:ext>
              </a:extLst>
            </p:cNvPr>
            <p:cNvSpPr/>
            <p:nvPr/>
          </p:nvSpPr>
          <p:spPr>
            <a:xfrm>
              <a:off x="627" y="258"/>
              <a:ext cx="2574211" cy="766348"/>
            </a:xfrm>
            <a:prstGeom prst="round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5" name="Rectangle: Rounded Corners 4">
              <a:extLst>
                <a:ext uri="{FF2B5EF4-FFF2-40B4-BE49-F238E27FC236}">
                  <a16:creationId xmlns:a16="http://schemas.microsoft.com/office/drawing/2014/main" id="{F277CFFE-F04A-496D-B4AF-112AE664E30A}"/>
                </a:ext>
              </a:extLst>
            </p:cNvPr>
            <p:cNvSpPr txBox="1"/>
            <p:nvPr/>
          </p:nvSpPr>
          <p:spPr>
            <a:xfrm>
              <a:off x="135819" y="20708"/>
              <a:ext cx="2330152" cy="69152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3820" tIns="41910" rIns="83820" bIns="41910" numCol="1" spcCol="1270" anchor="ctr" anchorCtr="0">
              <a:noAutofit/>
            </a:bodyPr>
            <a:lstStyle/>
            <a:p>
              <a:pPr algn="ctr"/>
              <a:r>
                <a:rPr lang="hu-HU" dirty="0">
                  <a:latin typeface="Calibri Light" panose="020F0302020204030204" pitchFamily="34" charset="0"/>
                </a:rPr>
                <a:t>Sérülékenység csökkentése</a:t>
              </a:r>
              <a:endParaRPr lang="en-US" dirty="0">
                <a:latin typeface="Calibri Light" panose="020F0302020204030204" pitchFamily="34" charset="0"/>
              </a:endParaRPr>
            </a:p>
          </p:txBody>
        </p:sp>
      </p:grpSp>
      <p:sp>
        <p:nvSpPr>
          <p:cNvPr id="26" name="Rectangle 25">
            <a:extLst>
              <a:ext uri="{FF2B5EF4-FFF2-40B4-BE49-F238E27FC236}">
                <a16:creationId xmlns:a16="http://schemas.microsoft.com/office/drawing/2014/main" id="{9B0FF418-32C1-4E29-9C8B-37DFEFE4CB40}"/>
              </a:ext>
            </a:extLst>
          </p:cNvPr>
          <p:cNvSpPr/>
          <p:nvPr/>
        </p:nvSpPr>
        <p:spPr>
          <a:xfrm>
            <a:off x="1001702" y="1237032"/>
            <a:ext cx="697627" cy="40011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lvl="0" algn="ctr"/>
            <a:r>
              <a:rPr lang="hu-HU" sz="2000" b="1" dirty="0">
                <a:solidFill>
                  <a:schemeClr val="tx2"/>
                </a:solidFill>
                <a:latin typeface="Calibri Light" panose="020F0302020204030204" pitchFamily="34" charset="0"/>
              </a:rPr>
              <a:t>2010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8AB4DEE0-1FC6-4FEE-BB88-3F0F05EF2DFC}"/>
              </a:ext>
            </a:extLst>
          </p:cNvPr>
          <p:cNvSpPr/>
          <p:nvPr/>
        </p:nvSpPr>
        <p:spPr>
          <a:xfrm>
            <a:off x="3089934" y="1237032"/>
            <a:ext cx="697627" cy="40011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lvl="0" algn="ctr"/>
            <a:r>
              <a:rPr lang="hu-HU" sz="2000" b="1" dirty="0">
                <a:solidFill>
                  <a:schemeClr val="tx2"/>
                </a:solidFill>
                <a:latin typeface="Calibri Light" panose="020F0302020204030204" pitchFamily="34" charset="0"/>
              </a:rPr>
              <a:t>2013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F93DF119-9369-4BDB-AECD-90D94BD5DE0E}"/>
              </a:ext>
            </a:extLst>
          </p:cNvPr>
          <p:cNvSpPr/>
          <p:nvPr/>
        </p:nvSpPr>
        <p:spPr>
          <a:xfrm>
            <a:off x="6618326" y="1217963"/>
            <a:ext cx="697627" cy="40011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lvl="0" algn="ctr"/>
            <a:r>
              <a:rPr lang="hu-HU" sz="2000" b="1" dirty="0">
                <a:solidFill>
                  <a:schemeClr val="tx2"/>
                </a:solidFill>
                <a:latin typeface="Calibri Light" panose="020F0302020204030204" pitchFamily="34" charset="0"/>
              </a:rPr>
              <a:t>2017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A9C2BEDC-92B3-4672-844C-215D4F710403}"/>
              </a:ext>
            </a:extLst>
          </p:cNvPr>
          <p:cNvSpPr/>
          <p:nvPr/>
        </p:nvSpPr>
        <p:spPr>
          <a:xfrm>
            <a:off x="5743597" y="3645024"/>
            <a:ext cx="1847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endParaRPr lang="hu-HU" dirty="0">
              <a:solidFill>
                <a:schemeClr val="accent2">
                  <a:lumMod val="60000"/>
                  <a:lumOff val="40000"/>
                </a:schemeClr>
              </a:solidFill>
              <a:latin typeface="Calibri Light" panose="020F0302020204030204" pitchFamily="34" charset="0"/>
            </a:endParaRPr>
          </a:p>
        </p:txBody>
      </p:sp>
      <p:sp>
        <p:nvSpPr>
          <p:cNvPr id="30" name="Content Placeholder 2">
            <a:extLst>
              <a:ext uri="{FF2B5EF4-FFF2-40B4-BE49-F238E27FC236}">
                <a16:creationId xmlns:a16="http://schemas.microsoft.com/office/drawing/2014/main" id="{F2610B93-596E-4F00-B324-AC6309D4479A}"/>
              </a:ext>
            </a:extLst>
          </p:cNvPr>
          <p:cNvSpPr txBox="1">
            <a:spLocks/>
          </p:cNvSpPr>
          <p:nvPr/>
        </p:nvSpPr>
        <p:spPr>
          <a:xfrm>
            <a:off x="5162312" y="4560034"/>
            <a:ext cx="1830858" cy="16052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accent5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accent5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accent5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accent5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accent5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1" indent="0">
              <a:buNone/>
            </a:pPr>
            <a:r>
              <a:rPr lang="hu-HU" sz="1400" dirty="0">
                <a:solidFill>
                  <a:schemeClr val="bg1"/>
                </a:solidFill>
                <a:latin typeface="Calibri Light" panose="020F0302020204030204" pitchFamily="34" charset="0"/>
              </a:rPr>
              <a:t>Fő cél: </a:t>
            </a:r>
          </a:p>
          <a:p>
            <a:pPr lvl="1"/>
            <a:r>
              <a:rPr lang="hu-HU" sz="1400" dirty="0">
                <a:solidFill>
                  <a:schemeClr val="bg1"/>
                </a:solidFill>
                <a:latin typeface="Calibri Light" panose="020F0302020204030204" pitchFamily="34" charset="0"/>
              </a:rPr>
              <a:t>Foglalkoztatás emelése</a:t>
            </a:r>
          </a:p>
          <a:p>
            <a:pPr lvl="1"/>
            <a:r>
              <a:rPr lang="hu-HU" sz="1400" dirty="0">
                <a:solidFill>
                  <a:schemeClr val="bg1"/>
                </a:solidFill>
                <a:latin typeface="Calibri Light" panose="020F0302020204030204" pitchFamily="34" charset="0"/>
              </a:rPr>
              <a:t>Rugalmas munkaerőpiac</a:t>
            </a:r>
          </a:p>
          <a:p>
            <a:pPr lvl="1"/>
            <a:r>
              <a:rPr lang="hu-HU" sz="1400" dirty="0">
                <a:solidFill>
                  <a:schemeClr val="bg1"/>
                </a:solidFill>
                <a:latin typeface="Calibri Light" panose="020F0302020204030204" pitchFamily="34" charset="0"/>
              </a:rPr>
              <a:t>Adócsökkentés</a:t>
            </a:r>
            <a:endParaRPr lang="en-US" sz="1400" dirty="0">
              <a:solidFill>
                <a:schemeClr val="bg1"/>
              </a:solidFill>
              <a:latin typeface="Calibri Light" panose="020F0302020204030204" pitchFamily="34" charset="0"/>
            </a:endParaRPr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A33325EC-3278-472C-9558-14CB332D69BA}"/>
              </a:ext>
            </a:extLst>
          </p:cNvPr>
          <p:cNvGrpSpPr/>
          <p:nvPr/>
        </p:nvGrpSpPr>
        <p:grpSpPr>
          <a:xfrm>
            <a:off x="5092368" y="3539100"/>
            <a:ext cx="1668249" cy="923330"/>
            <a:chOff x="627" y="258"/>
            <a:chExt cx="2574211" cy="766348"/>
          </a:xfrm>
        </p:grpSpPr>
        <p:sp>
          <p:nvSpPr>
            <p:cNvPr id="32" name="Rectangle: Rounded Corners 31">
              <a:extLst>
                <a:ext uri="{FF2B5EF4-FFF2-40B4-BE49-F238E27FC236}">
                  <a16:creationId xmlns:a16="http://schemas.microsoft.com/office/drawing/2014/main" id="{118A744B-B921-4BE0-9E2B-A0B852D23426}"/>
                </a:ext>
              </a:extLst>
            </p:cNvPr>
            <p:cNvSpPr/>
            <p:nvPr/>
          </p:nvSpPr>
          <p:spPr>
            <a:xfrm>
              <a:off x="627" y="258"/>
              <a:ext cx="2574211" cy="766348"/>
            </a:xfrm>
            <a:prstGeom prst="roundRect">
              <a:avLst/>
            </a:prstGeom>
            <a:solidFill>
              <a:schemeClr val="accent1">
                <a:lumMod val="50000"/>
              </a:schemeClr>
            </a:solidFill>
            <a:ln w="28575">
              <a:solidFill>
                <a:schemeClr val="accent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3" name="Rectangle: Rounded Corners 4">
              <a:extLst>
                <a:ext uri="{FF2B5EF4-FFF2-40B4-BE49-F238E27FC236}">
                  <a16:creationId xmlns:a16="http://schemas.microsoft.com/office/drawing/2014/main" id="{37793955-2072-4B5F-940F-40D89C5B72D6}"/>
                </a:ext>
              </a:extLst>
            </p:cNvPr>
            <p:cNvSpPr txBox="1"/>
            <p:nvPr/>
          </p:nvSpPr>
          <p:spPr>
            <a:xfrm>
              <a:off x="66272" y="44945"/>
              <a:ext cx="2433973" cy="691528"/>
            </a:xfrm>
            <a:prstGeom prst="rect">
              <a:avLst/>
            </a:prstGeom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3820" tIns="41910" rIns="83820" bIns="41910" numCol="1" spcCol="1270" anchor="ctr" anchorCtr="0">
              <a:noAutofit/>
            </a:bodyPr>
            <a:lstStyle/>
            <a:p>
              <a:pPr lvl="0" algn="ctr"/>
              <a:r>
                <a:rPr lang="hu-HU" b="1" dirty="0">
                  <a:solidFill>
                    <a:schemeClr val="bg1"/>
                  </a:solidFill>
                  <a:latin typeface="Calibri Light" panose="020F0302020204030204" pitchFamily="34" charset="0"/>
                </a:rPr>
                <a:t>Munkaintenzív </a:t>
              </a:r>
              <a:br>
                <a:rPr lang="hu-HU" b="1" dirty="0">
                  <a:solidFill>
                    <a:schemeClr val="bg1"/>
                  </a:solidFill>
                  <a:latin typeface="Calibri Light" panose="020F0302020204030204" pitchFamily="34" charset="0"/>
                </a:rPr>
              </a:br>
              <a:r>
                <a:rPr lang="hu-HU" b="1" dirty="0">
                  <a:solidFill>
                    <a:schemeClr val="bg1"/>
                  </a:solidFill>
                  <a:latin typeface="Calibri Light" panose="020F0302020204030204" pitchFamily="34" charset="0"/>
                </a:rPr>
                <a:t>növekedés</a:t>
              </a:r>
            </a:p>
          </p:txBody>
        </p:sp>
      </p:grp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21D13A69-00AD-496B-ADBB-F90512DF4392}"/>
              </a:ext>
            </a:extLst>
          </p:cNvPr>
          <p:cNvCxnSpPr>
            <a:cxnSpLocks/>
          </p:cNvCxnSpPr>
          <p:nvPr/>
        </p:nvCxnSpPr>
        <p:spPr>
          <a:xfrm>
            <a:off x="1356792" y="1628803"/>
            <a:ext cx="0" cy="4581607"/>
          </a:xfrm>
          <a:prstGeom prst="line">
            <a:avLst/>
          </a:prstGeom>
          <a:ln w="25400">
            <a:solidFill>
              <a:schemeClr val="bg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5" name="Group 34">
            <a:extLst>
              <a:ext uri="{FF2B5EF4-FFF2-40B4-BE49-F238E27FC236}">
                <a16:creationId xmlns:a16="http://schemas.microsoft.com/office/drawing/2014/main" id="{23EB2C1E-0E8A-40FA-9AC3-66E6905E5BF5}"/>
              </a:ext>
            </a:extLst>
          </p:cNvPr>
          <p:cNvGrpSpPr/>
          <p:nvPr/>
        </p:nvGrpSpPr>
        <p:grpSpPr>
          <a:xfrm>
            <a:off x="7891235" y="5226591"/>
            <a:ext cx="3583997" cy="906275"/>
            <a:chOff x="627" y="258"/>
            <a:chExt cx="2574211" cy="766348"/>
          </a:xfrm>
        </p:grpSpPr>
        <p:sp>
          <p:nvSpPr>
            <p:cNvPr id="36" name="Rectangle: Rounded Corners 35">
              <a:extLst>
                <a:ext uri="{FF2B5EF4-FFF2-40B4-BE49-F238E27FC236}">
                  <a16:creationId xmlns:a16="http://schemas.microsoft.com/office/drawing/2014/main" id="{813A789D-B86A-497B-806A-67AB9778174F}"/>
                </a:ext>
              </a:extLst>
            </p:cNvPr>
            <p:cNvSpPr/>
            <p:nvPr/>
          </p:nvSpPr>
          <p:spPr>
            <a:xfrm>
              <a:off x="627" y="258"/>
              <a:ext cx="2574211" cy="766348"/>
            </a:xfrm>
            <a:prstGeom prst="round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7" name="Rectangle: Rounded Corners 4">
              <a:extLst>
                <a:ext uri="{FF2B5EF4-FFF2-40B4-BE49-F238E27FC236}">
                  <a16:creationId xmlns:a16="http://schemas.microsoft.com/office/drawing/2014/main" id="{19B3CF2F-D051-45D4-BA86-C2FB259293F9}"/>
                </a:ext>
              </a:extLst>
            </p:cNvPr>
            <p:cNvSpPr txBox="1"/>
            <p:nvPr/>
          </p:nvSpPr>
          <p:spPr>
            <a:xfrm>
              <a:off x="84323" y="20708"/>
              <a:ext cx="2381647" cy="69152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3820" tIns="41910" rIns="83820" bIns="41910" numCol="1" spcCol="1270" anchor="ctr" anchorCtr="0">
              <a:noAutofit/>
            </a:bodyPr>
            <a:lstStyle/>
            <a:p>
              <a:pPr algn="ctr"/>
              <a:r>
                <a:rPr lang="hu-HU" sz="2400" dirty="0">
                  <a:latin typeface="Calibri Light" panose="020F0302020204030204" pitchFamily="34" charset="0"/>
                </a:rPr>
                <a:t>Teljes foglalkoztatás</a:t>
              </a:r>
              <a:endParaRPr lang="en-US" sz="2400" dirty="0">
                <a:latin typeface="Calibri Light" panose="020F0302020204030204" pitchFamily="34" charset="0"/>
              </a:endParaRPr>
            </a:p>
          </p:txBody>
        </p:sp>
      </p:grpSp>
      <p:sp>
        <p:nvSpPr>
          <p:cNvPr id="3" name="Nyíl: felfelé kanyarodó 2">
            <a:extLst>
              <a:ext uri="{FF2B5EF4-FFF2-40B4-BE49-F238E27FC236}">
                <a16:creationId xmlns:a16="http://schemas.microsoft.com/office/drawing/2014/main" id="{3F936C42-D4CA-4981-BEC9-835A1B2E93E5}"/>
              </a:ext>
            </a:extLst>
          </p:cNvPr>
          <p:cNvSpPr/>
          <p:nvPr/>
        </p:nvSpPr>
        <p:spPr>
          <a:xfrm rot="16200000" flipV="1">
            <a:off x="5770236" y="1687403"/>
            <a:ext cx="1825057" cy="1878336"/>
          </a:xfrm>
          <a:prstGeom prst="bentUpArrow">
            <a:avLst>
              <a:gd name="adj1" fmla="val 19014"/>
              <a:gd name="adj2" fmla="val 22279"/>
              <a:gd name="adj3" fmla="val 2500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DDC7C060-363B-42AB-BCC7-96B7E7E727E3}"/>
              </a:ext>
            </a:extLst>
          </p:cNvPr>
          <p:cNvSpPr/>
          <p:nvPr/>
        </p:nvSpPr>
        <p:spPr>
          <a:xfrm>
            <a:off x="8882712" y="1207033"/>
            <a:ext cx="1451913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lvl="0" algn="ctr"/>
            <a:r>
              <a:rPr lang="hu-HU" sz="2000" b="1" dirty="0">
                <a:solidFill>
                  <a:srgbClr val="FF0000"/>
                </a:solidFill>
                <a:latin typeface="Calibri Light" panose="020F0302020204030204" pitchFamily="34" charset="0"/>
              </a:rPr>
              <a:t>2018-</a:t>
            </a:r>
          </a:p>
        </p:txBody>
      </p:sp>
      <p:cxnSp>
        <p:nvCxnSpPr>
          <p:cNvPr id="39" name="Straight Connector 15">
            <a:extLst>
              <a:ext uri="{FF2B5EF4-FFF2-40B4-BE49-F238E27FC236}">
                <a16:creationId xmlns:a16="http://schemas.microsoft.com/office/drawing/2014/main" id="{BF327901-E9C9-40E9-B761-15F094FAC553}"/>
              </a:ext>
            </a:extLst>
          </p:cNvPr>
          <p:cNvCxnSpPr>
            <a:cxnSpLocks/>
          </p:cNvCxnSpPr>
          <p:nvPr/>
        </p:nvCxnSpPr>
        <p:spPr>
          <a:xfrm flipH="1">
            <a:off x="6973416" y="1750913"/>
            <a:ext cx="704" cy="2516287"/>
          </a:xfrm>
          <a:prstGeom prst="line">
            <a:avLst/>
          </a:prstGeom>
          <a:ln w="25400">
            <a:solidFill>
              <a:schemeClr val="accent1">
                <a:lumMod val="60000"/>
                <a:lumOff val="4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 Placeholder 2">
            <a:extLst>
              <a:ext uri="{FF2B5EF4-FFF2-40B4-BE49-F238E27FC236}">
                <a16:creationId xmlns:a16="http://schemas.microsoft.com/office/drawing/2014/main" id="{DBEC1447-A640-485D-A443-B4EEFA6156F2}"/>
              </a:ext>
            </a:extLst>
          </p:cNvPr>
          <p:cNvSpPr txBox="1">
            <a:spLocks noGrp="1"/>
          </p:cNvSpPr>
          <p:nvPr>
            <p:ph type="body" sz="quarter" idx="17"/>
          </p:nvPr>
        </p:nvSpPr>
        <p:spPr>
          <a:xfrm>
            <a:off x="8116617" y="6386314"/>
            <a:ext cx="3969579" cy="36933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0" indent="0" algn="r" defTabSz="914332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167" indent="0" algn="l" defTabSz="91433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2pPr>
            <a:lvl3pPr marL="914332" indent="0" algn="l" defTabSz="91433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3pPr>
            <a:lvl4pPr marL="1371498" indent="0" algn="l" defTabSz="91433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4pPr>
            <a:lvl5pPr marL="1828664" indent="0" algn="l" defTabSz="91433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5pPr>
            <a:lvl6pPr marL="2514412" indent="-228584" algn="l" defTabSz="91433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578" indent="-228584" algn="l" defTabSz="91433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744" indent="-228584" algn="l" defTabSz="91433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910" indent="-228584" algn="l" defTabSz="91433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hu-HU" dirty="0"/>
              <a:t>Forrás| MNB</a:t>
            </a:r>
          </a:p>
        </p:txBody>
      </p:sp>
    </p:spTree>
    <p:extLst>
      <p:ext uri="{BB962C8B-B14F-4D97-AF65-F5344CB8AC3E}">
        <p14:creationId xmlns:p14="http://schemas.microsoft.com/office/powerpoint/2010/main" val="111282147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D7A28C4E-9872-4B90-814C-8E6D222F42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2800" dirty="0"/>
              <a:t>Számos csapdahelyzettel kell szembenéznünk</a:t>
            </a:r>
            <a:endParaRPr lang="en-AU" sz="2800" dirty="0"/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7ED92CD8-B08C-4E5E-941A-66E297CE85C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03591835"/>
              </p:ext>
            </p:extLst>
          </p:nvPr>
        </p:nvGraphicFramePr>
        <p:xfrm>
          <a:off x="1647326" y="1201766"/>
          <a:ext cx="8128000" cy="51148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02A47FA2-5E8B-4926-8D36-BE86809465EE}"/>
              </a:ext>
            </a:extLst>
          </p:cNvPr>
          <p:cNvSpPr txBox="1">
            <a:spLocks noGrp="1"/>
          </p:cNvSpPr>
          <p:nvPr>
            <p:ph type="body" sz="quarter" idx="17"/>
          </p:nvPr>
        </p:nvSpPr>
        <p:spPr>
          <a:xfrm>
            <a:off x="8116617" y="6386314"/>
            <a:ext cx="3969579" cy="36933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0" indent="0" algn="r" defTabSz="914332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167" indent="0" algn="l" defTabSz="91433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2pPr>
            <a:lvl3pPr marL="914332" indent="0" algn="l" defTabSz="91433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3pPr>
            <a:lvl4pPr marL="1371498" indent="0" algn="l" defTabSz="91433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4pPr>
            <a:lvl5pPr marL="1828664" indent="0" algn="l" defTabSz="91433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5pPr>
            <a:lvl6pPr marL="2514412" indent="-228584" algn="l" defTabSz="91433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578" indent="-228584" algn="l" defTabSz="91433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744" indent="-228584" algn="l" defTabSz="91433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910" indent="-228584" algn="l" defTabSz="91433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hu-HU" dirty="0"/>
              <a:t>Forrás| MNB</a:t>
            </a:r>
          </a:p>
        </p:txBody>
      </p:sp>
    </p:spTree>
    <p:extLst>
      <p:ext uri="{BB962C8B-B14F-4D97-AF65-F5344CB8AC3E}">
        <p14:creationId xmlns:p14="http://schemas.microsoft.com/office/powerpoint/2010/main" val="7309831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Kép 9">
            <a:extLst>
              <a:ext uri="{FF2B5EF4-FFF2-40B4-BE49-F238E27FC236}">
                <a16:creationId xmlns:a16="http://schemas.microsoft.com/office/drawing/2014/main" id="{5B79398A-B522-478D-8ED2-247AC8717B7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54556" y="3859806"/>
            <a:ext cx="2857501" cy="24511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Top  50   VERSENYKÉPESSÉGI REFORM</a:t>
            </a:r>
          </a:p>
        </p:txBody>
      </p:sp>
      <p:grpSp>
        <p:nvGrpSpPr>
          <p:cNvPr id="6" name="Csoportba foglalás 5"/>
          <p:cNvGrpSpPr/>
          <p:nvPr/>
        </p:nvGrpSpPr>
        <p:grpSpPr>
          <a:xfrm>
            <a:off x="1553563" y="116632"/>
            <a:ext cx="654005" cy="984718"/>
            <a:chOff x="320671" y="116632"/>
            <a:chExt cx="654005" cy="984718"/>
          </a:xfrm>
        </p:grpSpPr>
        <p:sp>
          <p:nvSpPr>
            <p:cNvPr id="7" name="Háromszög 6"/>
            <p:cNvSpPr/>
            <p:nvPr/>
          </p:nvSpPr>
          <p:spPr>
            <a:xfrm>
              <a:off x="761951" y="116632"/>
              <a:ext cx="212725" cy="180000"/>
            </a:xfrm>
            <a:prstGeom prst="triangle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  <p:sp>
          <p:nvSpPr>
            <p:cNvPr id="8" name="Háromszög 7"/>
            <p:cNvSpPr/>
            <p:nvPr/>
          </p:nvSpPr>
          <p:spPr>
            <a:xfrm rot="10800000">
              <a:off x="320671" y="927100"/>
              <a:ext cx="212725" cy="174250"/>
            </a:xfrm>
            <a:prstGeom prst="triangle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  <p:sp>
          <p:nvSpPr>
            <p:cNvPr id="9" name="Téglalap 8"/>
            <p:cNvSpPr/>
            <p:nvPr/>
          </p:nvSpPr>
          <p:spPr>
            <a:xfrm rot="20982561">
              <a:off x="341771" y="158751"/>
              <a:ext cx="609600" cy="89535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hu-HU" sz="3200" b="1" dirty="0"/>
                <a:t>50</a:t>
              </a:r>
            </a:p>
          </p:txBody>
        </p:sp>
      </p:grpSp>
      <p:graphicFrame>
        <p:nvGraphicFramePr>
          <p:cNvPr id="11" name="Diagram 1">
            <a:extLst>
              <a:ext uri="{FF2B5EF4-FFF2-40B4-BE49-F238E27FC236}">
                <a16:creationId xmlns:a16="http://schemas.microsoft.com/office/drawing/2014/main" id="{00000000-0008-0000-0000-000003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66208391"/>
              </p:ext>
            </p:extLst>
          </p:nvPr>
        </p:nvGraphicFramePr>
        <p:xfrm>
          <a:off x="531449" y="1016585"/>
          <a:ext cx="9350605" cy="529506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B50DE0B4-3B57-4850-8097-58A4F140E3E1}"/>
              </a:ext>
            </a:extLst>
          </p:cNvPr>
          <p:cNvSpPr txBox="1">
            <a:spLocks noGrp="1"/>
          </p:cNvSpPr>
          <p:nvPr>
            <p:ph type="body" sz="quarter" idx="17"/>
          </p:nvPr>
        </p:nvSpPr>
        <p:spPr>
          <a:xfrm>
            <a:off x="8116618" y="6386314"/>
            <a:ext cx="3695440" cy="36933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0" indent="0" algn="r" defTabSz="914332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167" indent="0" algn="l" defTabSz="91433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2pPr>
            <a:lvl3pPr marL="914332" indent="0" algn="l" defTabSz="91433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3pPr>
            <a:lvl4pPr marL="1371498" indent="0" algn="l" defTabSz="91433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4pPr>
            <a:lvl5pPr marL="1828664" indent="0" algn="l" defTabSz="91433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5pPr>
            <a:lvl6pPr marL="2514412" indent="-228584" algn="l" defTabSz="91433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578" indent="-228584" algn="l" defTabSz="91433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744" indent="-228584" algn="l" defTabSz="91433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910" indent="-228584" algn="l" defTabSz="914332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hu-HU" dirty="0"/>
              <a:t>Forrás| MNB</a:t>
            </a:r>
          </a:p>
        </p:txBody>
      </p:sp>
      <p:pic>
        <p:nvPicPr>
          <p:cNvPr id="12" name="Kép 11">
            <a:extLst>
              <a:ext uri="{FF2B5EF4-FFF2-40B4-BE49-F238E27FC236}">
                <a16:creationId xmlns:a16="http://schemas.microsoft.com/office/drawing/2014/main" id="{95E9F39F-A713-4344-A40B-0A5FB1C6009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166473" y="3854875"/>
            <a:ext cx="1645584" cy="2451100"/>
          </a:xfrm>
          <a:prstGeom prst="rect">
            <a:avLst/>
          </a:prstGeom>
        </p:spPr>
      </p:pic>
      <p:pic>
        <p:nvPicPr>
          <p:cNvPr id="14" name="Kép 11">
            <a:extLst>
              <a:ext uri="{FF2B5EF4-FFF2-40B4-BE49-F238E27FC236}">
                <a16:creationId xmlns:a16="http://schemas.microsoft.com/office/drawing/2014/main" id="{4D0036EA-9C92-482C-B827-D42A16EF4BB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34751" y="1354052"/>
            <a:ext cx="1677306" cy="2334126"/>
          </a:xfrm>
          <a:prstGeom prst="rect">
            <a:avLst/>
          </a:prstGeom>
          <a:ln>
            <a:solidFill>
              <a:schemeClr val="tx2"/>
            </a:solidFill>
          </a:ln>
        </p:spPr>
      </p:pic>
    </p:spTree>
    <p:extLst>
      <p:ext uri="{BB962C8B-B14F-4D97-AF65-F5344CB8AC3E}">
        <p14:creationId xmlns:p14="http://schemas.microsoft.com/office/powerpoint/2010/main" val="290651024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77629" y="310448"/>
            <a:ext cx="7610642" cy="612000"/>
          </a:xfrm>
        </p:spPr>
        <p:txBody>
          <a:bodyPr>
            <a:noAutofit/>
          </a:bodyPr>
          <a:lstStyle/>
          <a:p>
            <a:r>
              <a:rPr lang="hu-HU" sz="2800" dirty="0"/>
              <a:t>Új növekedési szerkezet</a:t>
            </a:r>
          </a:p>
        </p:txBody>
      </p:sp>
      <p:sp>
        <p:nvSpPr>
          <p:cNvPr id="5" name="Hatszög 4" hidden="1">
            <a:extLst>
              <a:ext uri="{FF2B5EF4-FFF2-40B4-BE49-F238E27FC236}">
                <a16:creationId xmlns:a16="http://schemas.microsoft.com/office/drawing/2014/main" id="{CF7FF9E8-DFCD-49FE-8DF4-9BFC0A399E46}"/>
              </a:ext>
            </a:extLst>
          </p:cNvPr>
          <p:cNvSpPr/>
          <p:nvPr/>
        </p:nvSpPr>
        <p:spPr>
          <a:xfrm>
            <a:off x="4040886" y="1943100"/>
            <a:ext cx="4110228" cy="3543300"/>
          </a:xfrm>
          <a:prstGeom prst="hexagon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4" name="Egyenes összekötő 13">
            <a:extLst>
              <a:ext uri="{FF2B5EF4-FFF2-40B4-BE49-F238E27FC236}">
                <a16:creationId xmlns:a16="http://schemas.microsoft.com/office/drawing/2014/main" id="{A0E94FE7-0C1A-4E2E-B22C-7A94D7CE254B}"/>
              </a:ext>
            </a:extLst>
          </p:cNvPr>
          <p:cNvCxnSpPr>
            <a:cxnSpLocks/>
          </p:cNvCxnSpPr>
          <p:nvPr/>
        </p:nvCxnSpPr>
        <p:spPr>
          <a:xfrm flipV="1">
            <a:off x="1582060" y="6004082"/>
            <a:ext cx="9013371" cy="1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8" name="Csoportba foglalás 97">
            <a:extLst>
              <a:ext uri="{FF2B5EF4-FFF2-40B4-BE49-F238E27FC236}">
                <a16:creationId xmlns:a16="http://schemas.microsoft.com/office/drawing/2014/main" id="{E8893E8D-8D6F-4C5B-BE0E-57CC1BA75FAE}"/>
              </a:ext>
            </a:extLst>
          </p:cNvPr>
          <p:cNvGrpSpPr/>
          <p:nvPr/>
        </p:nvGrpSpPr>
        <p:grpSpPr>
          <a:xfrm>
            <a:off x="2431291" y="1844922"/>
            <a:ext cx="7323360" cy="3779686"/>
            <a:chOff x="907291" y="1844922"/>
            <a:chExt cx="7323360" cy="3779686"/>
          </a:xfrm>
        </p:grpSpPr>
        <p:grpSp>
          <p:nvGrpSpPr>
            <p:cNvPr id="99" name="Csoportba foglalás 98">
              <a:extLst>
                <a:ext uri="{FF2B5EF4-FFF2-40B4-BE49-F238E27FC236}">
                  <a16:creationId xmlns:a16="http://schemas.microsoft.com/office/drawing/2014/main" id="{5E9FC90D-4407-4A41-AD0D-C50FD562DCA9}"/>
                </a:ext>
              </a:extLst>
            </p:cNvPr>
            <p:cNvGrpSpPr/>
            <p:nvPr/>
          </p:nvGrpSpPr>
          <p:grpSpPr>
            <a:xfrm>
              <a:off x="5487136" y="1844922"/>
              <a:ext cx="1223249" cy="3779686"/>
              <a:chOff x="5807438" y="1844922"/>
              <a:chExt cx="1223249" cy="3779686"/>
            </a:xfrm>
            <a:solidFill>
              <a:schemeClr val="bg2">
                <a:lumMod val="90000"/>
              </a:schemeClr>
            </a:solidFill>
          </p:grpSpPr>
          <p:sp>
            <p:nvSpPr>
              <p:cNvPr id="116" name="Téglalap 115">
                <a:extLst>
                  <a:ext uri="{FF2B5EF4-FFF2-40B4-BE49-F238E27FC236}">
                    <a16:creationId xmlns:a16="http://schemas.microsoft.com/office/drawing/2014/main" id="{9A34E9CE-DCD1-4647-8AB7-BC6C6FC4E783}"/>
                  </a:ext>
                </a:extLst>
              </p:cNvPr>
              <p:cNvSpPr/>
              <p:nvPr/>
            </p:nvSpPr>
            <p:spPr>
              <a:xfrm>
                <a:off x="5925115" y="1933675"/>
                <a:ext cx="977006" cy="3598568"/>
              </a:xfrm>
              <a:prstGeom prst="rect">
                <a:avLst/>
              </a:prstGeom>
              <a:grpFill/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  <p:sp>
            <p:nvSpPr>
              <p:cNvPr id="117" name="Trapezoid 116">
                <a:extLst>
                  <a:ext uri="{FF2B5EF4-FFF2-40B4-BE49-F238E27FC236}">
                    <a16:creationId xmlns:a16="http://schemas.microsoft.com/office/drawing/2014/main" id="{4A764C24-6A85-4BBD-A42B-97AE4187FDC0}"/>
                  </a:ext>
                </a:extLst>
              </p:cNvPr>
              <p:cNvSpPr/>
              <p:nvPr/>
            </p:nvSpPr>
            <p:spPr>
              <a:xfrm>
                <a:off x="5807438" y="5423385"/>
                <a:ext cx="1212991" cy="201223"/>
              </a:xfrm>
              <a:prstGeom prst="trapezoid">
                <a:avLst>
                  <a:gd name="adj" fmla="val 47090"/>
                </a:avLst>
              </a:prstGeom>
              <a:grpFill/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  <p:sp>
            <p:nvSpPr>
              <p:cNvPr id="118" name="Trapezoid 117">
                <a:extLst>
                  <a:ext uri="{FF2B5EF4-FFF2-40B4-BE49-F238E27FC236}">
                    <a16:creationId xmlns:a16="http://schemas.microsoft.com/office/drawing/2014/main" id="{D06CA5CA-F468-4564-AA97-6990E01B548F}"/>
                  </a:ext>
                </a:extLst>
              </p:cNvPr>
              <p:cNvSpPr/>
              <p:nvPr/>
            </p:nvSpPr>
            <p:spPr>
              <a:xfrm rot="10800000">
                <a:off x="5817696" y="1844922"/>
                <a:ext cx="1212991" cy="201223"/>
              </a:xfrm>
              <a:prstGeom prst="trapezoid">
                <a:avLst>
                  <a:gd name="adj" fmla="val 47090"/>
                </a:avLst>
              </a:prstGeom>
              <a:grpFill/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100" name="Csoportba foglalás 99">
              <a:extLst>
                <a:ext uri="{FF2B5EF4-FFF2-40B4-BE49-F238E27FC236}">
                  <a16:creationId xmlns:a16="http://schemas.microsoft.com/office/drawing/2014/main" id="{D1914559-BA77-4B84-90D8-A01691F6B3C5}"/>
                </a:ext>
              </a:extLst>
            </p:cNvPr>
            <p:cNvGrpSpPr/>
            <p:nvPr/>
          </p:nvGrpSpPr>
          <p:grpSpPr>
            <a:xfrm>
              <a:off x="7016927" y="1844922"/>
              <a:ext cx="1213724" cy="3779686"/>
              <a:chOff x="7044223" y="1844922"/>
              <a:chExt cx="1213724" cy="3779686"/>
            </a:xfrm>
            <a:solidFill>
              <a:schemeClr val="bg2">
                <a:lumMod val="90000"/>
              </a:schemeClr>
            </a:solidFill>
          </p:grpSpPr>
          <p:sp>
            <p:nvSpPr>
              <p:cNvPr id="113" name="Téglalap 112">
                <a:extLst>
                  <a:ext uri="{FF2B5EF4-FFF2-40B4-BE49-F238E27FC236}">
                    <a16:creationId xmlns:a16="http://schemas.microsoft.com/office/drawing/2014/main" id="{4EFBC371-FA7E-4CF5-AF68-927A61C25FC5}"/>
                  </a:ext>
                </a:extLst>
              </p:cNvPr>
              <p:cNvSpPr/>
              <p:nvPr/>
            </p:nvSpPr>
            <p:spPr>
              <a:xfrm>
                <a:off x="7166686" y="1933675"/>
                <a:ext cx="977006" cy="3598568"/>
              </a:xfrm>
              <a:prstGeom prst="rect">
                <a:avLst/>
              </a:prstGeom>
              <a:grpFill/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4" name="Trapezoid 113">
                <a:extLst>
                  <a:ext uri="{FF2B5EF4-FFF2-40B4-BE49-F238E27FC236}">
                    <a16:creationId xmlns:a16="http://schemas.microsoft.com/office/drawing/2014/main" id="{183DA91E-05BC-4CC9-A28E-D57F1D9B9126}"/>
                  </a:ext>
                </a:extLst>
              </p:cNvPr>
              <p:cNvSpPr/>
              <p:nvPr/>
            </p:nvSpPr>
            <p:spPr>
              <a:xfrm>
                <a:off x="7044223" y="5423385"/>
                <a:ext cx="1212991" cy="201223"/>
              </a:xfrm>
              <a:prstGeom prst="trapezoid">
                <a:avLst>
                  <a:gd name="adj" fmla="val 47090"/>
                </a:avLst>
              </a:prstGeom>
              <a:grpFill/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5" name="Trapezoid 114">
                <a:extLst>
                  <a:ext uri="{FF2B5EF4-FFF2-40B4-BE49-F238E27FC236}">
                    <a16:creationId xmlns:a16="http://schemas.microsoft.com/office/drawing/2014/main" id="{6B0717DF-F494-4BFB-8666-2D3B1ED843BE}"/>
                  </a:ext>
                </a:extLst>
              </p:cNvPr>
              <p:cNvSpPr/>
              <p:nvPr/>
            </p:nvSpPr>
            <p:spPr>
              <a:xfrm rot="10800000">
                <a:off x="7044956" y="1844922"/>
                <a:ext cx="1212991" cy="201223"/>
              </a:xfrm>
              <a:prstGeom prst="trapezoid">
                <a:avLst>
                  <a:gd name="adj" fmla="val 47090"/>
                </a:avLst>
              </a:prstGeom>
              <a:grpFill/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101" name="Csoportba foglalás 100">
              <a:extLst>
                <a:ext uri="{FF2B5EF4-FFF2-40B4-BE49-F238E27FC236}">
                  <a16:creationId xmlns:a16="http://schemas.microsoft.com/office/drawing/2014/main" id="{0B298F95-21D8-46FF-99DB-CACFA2A75C00}"/>
                </a:ext>
              </a:extLst>
            </p:cNvPr>
            <p:cNvGrpSpPr/>
            <p:nvPr/>
          </p:nvGrpSpPr>
          <p:grpSpPr>
            <a:xfrm>
              <a:off x="3947821" y="1844922"/>
              <a:ext cx="1232774" cy="3779686"/>
              <a:chOff x="4558198" y="1844922"/>
              <a:chExt cx="1232774" cy="3779686"/>
            </a:xfrm>
            <a:solidFill>
              <a:schemeClr val="bg2">
                <a:lumMod val="90000"/>
              </a:schemeClr>
            </a:solidFill>
          </p:grpSpPr>
          <p:sp>
            <p:nvSpPr>
              <p:cNvPr id="110" name="Téglalap 109">
                <a:extLst>
                  <a:ext uri="{FF2B5EF4-FFF2-40B4-BE49-F238E27FC236}">
                    <a16:creationId xmlns:a16="http://schemas.microsoft.com/office/drawing/2014/main" id="{2D0CBEF2-9D4C-4BD6-A4D9-45CF6A6335AF}"/>
                  </a:ext>
                </a:extLst>
              </p:cNvPr>
              <p:cNvSpPr/>
              <p:nvPr/>
            </p:nvSpPr>
            <p:spPr>
              <a:xfrm>
                <a:off x="4683544" y="1933675"/>
                <a:ext cx="977006" cy="3598568"/>
              </a:xfrm>
              <a:prstGeom prst="rect">
                <a:avLst/>
              </a:prstGeom>
              <a:grpFill/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111" name="Trapezoid 110">
                <a:extLst>
                  <a:ext uri="{FF2B5EF4-FFF2-40B4-BE49-F238E27FC236}">
                    <a16:creationId xmlns:a16="http://schemas.microsoft.com/office/drawing/2014/main" id="{AF0D0FB8-57F4-4E1F-A43D-2660F2B54864}"/>
                  </a:ext>
                </a:extLst>
              </p:cNvPr>
              <p:cNvSpPr/>
              <p:nvPr/>
            </p:nvSpPr>
            <p:spPr>
              <a:xfrm>
                <a:off x="4558198" y="5423385"/>
                <a:ext cx="1212991" cy="201223"/>
              </a:xfrm>
              <a:prstGeom prst="trapezoid">
                <a:avLst>
                  <a:gd name="adj" fmla="val 47090"/>
                </a:avLst>
              </a:prstGeom>
              <a:grpFill/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  <p:sp>
            <p:nvSpPr>
              <p:cNvPr id="112" name="Trapezoid 111">
                <a:extLst>
                  <a:ext uri="{FF2B5EF4-FFF2-40B4-BE49-F238E27FC236}">
                    <a16:creationId xmlns:a16="http://schemas.microsoft.com/office/drawing/2014/main" id="{2963F855-B59D-4451-B76F-3E01D68B7A4F}"/>
                  </a:ext>
                </a:extLst>
              </p:cNvPr>
              <p:cNvSpPr/>
              <p:nvPr/>
            </p:nvSpPr>
            <p:spPr>
              <a:xfrm rot="10800000">
                <a:off x="4577981" y="1844922"/>
                <a:ext cx="1212991" cy="201223"/>
              </a:xfrm>
              <a:prstGeom prst="trapezoid">
                <a:avLst>
                  <a:gd name="adj" fmla="val 47090"/>
                </a:avLst>
              </a:prstGeom>
              <a:grpFill/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102" name="Csoportba foglalás 101">
              <a:extLst>
                <a:ext uri="{FF2B5EF4-FFF2-40B4-BE49-F238E27FC236}">
                  <a16:creationId xmlns:a16="http://schemas.microsoft.com/office/drawing/2014/main" id="{0E92BAAC-612C-435D-8664-44C8DD40EB06}"/>
                </a:ext>
              </a:extLst>
            </p:cNvPr>
            <p:cNvGrpSpPr/>
            <p:nvPr/>
          </p:nvGrpSpPr>
          <p:grpSpPr>
            <a:xfrm>
              <a:off x="2427556" y="1844922"/>
              <a:ext cx="1213724" cy="3779686"/>
              <a:chOff x="3327275" y="1844922"/>
              <a:chExt cx="1213724" cy="3779686"/>
            </a:xfrm>
            <a:solidFill>
              <a:schemeClr val="bg2">
                <a:lumMod val="90000"/>
              </a:schemeClr>
            </a:solidFill>
          </p:grpSpPr>
          <p:sp>
            <p:nvSpPr>
              <p:cNvPr id="107" name="Téglalap 106">
                <a:extLst>
                  <a:ext uri="{FF2B5EF4-FFF2-40B4-BE49-F238E27FC236}">
                    <a16:creationId xmlns:a16="http://schemas.microsoft.com/office/drawing/2014/main" id="{3D4F9A0E-8E46-4C76-83BF-72F7E0E3B727}"/>
                  </a:ext>
                </a:extLst>
              </p:cNvPr>
              <p:cNvSpPr/>
              <p:nvPr/>
            </p:nvSpPr>
            <p:spPr>
              <a:xfrm>
                <a:off x="3441973" y="1933675"/>
                <a:ext cx="977006" cy="3598568"/>
              </a:xfrm>
              <a:prstGeom prst="rect">
                <a:avLst/>
              </a:prstGeom>
              <a:grpFill/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8" name="Trapezoid 107">
                <a:extLst>
                  <a:ext uri="{FF2B5EF4-FFF2-40B4-BE49-F238E27FC236}">
                    <a16:creationId xmlns:a16="http://schemas.microsoft.com/office/drawing/2014/main" id="{07F5D7CA-96A8-499F-A5A6-6E2EE17A74F3}"/>
                  </a:ext>
                </a:extLst>
              </p:cNvPr>
              <p:cNvSpPr/>
              <p:nvPr/>
            </p:nvSpPr>
            <p:spPr>
              <a:xfrm>
                <a:off x="3327275" y="5423385"/>
                <a:ext cx="1212991" cy="201223"/>
              </a:xfrm>
              <a:prstGeom prst="trapezoid">
                <a:avLst>
                  <a:gd name="adj" fmla="val 47090"/>
                </a:avLst>
              </a:prstGeom>
              <a:grpFill/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  <p:sp>
            <p:nvSpPr>
              <p:cNvPr id="109" name="Trapezoid 108">
                <a:extLst>
                  <a:ext uri="{FF2B5EF4-FFF2-40B4-BE49-F238E27FC236}">
                    <a16:creationId xmlns:a16="http://schemas.microsoft.com/office/drawing/2014/main" id="{197D37EC-B756-494D-A6B6-F4EDC0CC37F2}"/>
                  </a:ext>
                </a:extLst>
              </p:cNvPr>
              <p:cNvSpPr/>
              <p:nvPr/>
            </p:nvSpPr>
            <p:spPr>
              <a:xfrm rot="10800000">
                <a:off x="3328008" y="1844922"/>
                <a:ext cx="1212991" cy="201223"/>
              </a:xfrm>
              <a:prstGeom prst="trapezoid">
                <a:avLst>
                  <a:gd name="adj" fmla="val 47090"/>
                </a:avLst>
              </a:prstGeom>
              <a:grpFill/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103" name="Csoportba foglalás 102">
              <a:extLst>
                <a:ext uri="{FF2B5EF4-FFF2-40B4-BE49-F238E27FC236}">
                  <a16:creationId xmlns:a16="http://schemas.microsoft.com/office/drawing/2014/main" id="{74896C8C-8263-42B5-871F-28AD9345B97F}"/>
                </a:ext>
              </a:extLst>
            </p:cNvPr>
            <p:cNvGrpSpPr/>
            <p:nvPr/>
          </p:nvGrpSpPr>
          <p:grpSpPr>
            <a:xfrm>
              <a:off x="907291" y="1844922"/>
              <a:ext cx="1213724" cy="3779686"/>
              <a:chOff x="839051" y="1844922"/>
              <a:chExt cx="1213724" cy="3779686"/>
            </a:xfrm>
            <a:solidFill>
              <a:schemeClr val="bg2">
                <a:lumMod val="90000"/>
              </a:schemeClr>
            </a:solidFill>
          </p:grpSpPr>
          <p:sp>
            <p:nvSpPr>
              <p:cNvPr id="104" name="Téglalap 103">
                <a:extLst>
                  <a:ext uri="{FF2B5EF4-FFF2-40B4-BE49-F238E27FC236}">
                    <a16:creationId xmlns:a16="http://schemas.microsoft.com/office/drawing/2014/main" id="{A93F9315-11F1-4AEF-B94D-C4875A711E9C}"/>
                  </a:ext>
                </a:extLst>
              </p:cNvPr>
              <p:cNvSpPr/>
              <p:nvPr/>
            </p:nvSpPr>
            <p:spPr>
              <a:xfrm>
                <a:off x="958831" y="1933675"/>
                <a:ext cx="977006" cy="3598568"/>
              </a:xfrm>
              <a:prstGeom prst="rect">
                <a:avLst/>
              </a:prstGeom>
              <a:grpFill/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5" name="Trapezoid 104">
                <a:extLst>
                  <a:ext uri="{FF2B5EF4-FFF2-40B4-BE49-F238E27FC236}">
                    <a16:creationId xmlns:a16="http://schemas.microsoft.com/office/drawing/2014/main" id="{C7089F14-7AC9-4CD4-B5FF-7DA69BB4E8DC}"/>
                  </a:ext>
                </a:extLst>
              </p:cNvPr>
              <p:cNvSpPr/>
              <p:nvPr/>
            </p:nvSpPr>
            <p:spPr>
              <a:xfrm>
                <a:off x="839051" y="5423385"/>
                <a:ext cx="1212991" cy="201223"/>
              </a:xfrm>
              <a:prstGeom prst="trapezoid">
                <a:avLst>
                  <a:gd name="adj" fmla="val 47090"/>
                </a:avLst>
              </a:prstGeom>
              <a:grpFill/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  <p:sp>
            <p:nvSpPr>
              <p:cNvPr id="106" name="Trapezoid 105">
                <a:extLst>
                  <a:ext uri="{FF2B5EF4-FFF2-40B4-BE49-F238E27FC236}">
                    <a16:creationId xmlns:a16="http://schemas.microsoft.com/office/drawing/2014/main" id="{12F5F902-4866-40F6-B187-C4884AF261CD}"/>
                  </a:ext>
                </a:extLst>
              </p:cNvPr>
              <p:cNvSpPr/>
              <p:nvPr/>
            </p:nvSpPr>
            <p:spPr>
              <a:xfrm rot="10800000">
                <a:off x="839784" y="1844922"/>
                <a:ext cx="1212991" cy="201223"/>
              </a:xfrm>
              <a:prstGeom prst="trapezoid">
                <a:avLst>
                  <a:gd name="adj" fmla="val 47090"/>
                </a:avLst>
              </a:prstGeom>
              <a:grpFill/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8" name="Csoportba foglalás 7">
            <a:extLst>
              <a:ext uri="{FF2B5EF4-FFF2-40B4-BE49-F238E27FC236}">
                <a16:creationId xmlns:a16="http://schemas.microsoft.com/office/drawing/2014/main" id="{D03D2EAA-ECA7-4AA9-A10B-37C71CDF2472}"/>
              </a:ext>
            </a:extLst>
          </p:cNvPr>
          <p:cNvGrpSpPr/>
          <p:nvPr/>
        </p:nvGrpSpPr>
        <p:grpSpPr>
          <a:xfrm>
            <a:off x="7011137" y="1844922"/>
            <a:ext cx="1223249" cy="3779686"/>
            <a:chOff x="5807438" y="1844922"/>
            <a:chExt cx="1223249" cy="3779686"/>
          </a:xfrm>
        </p:grpSpPr>
        <p:sp>
          <p:nvSpPr>
            <p:cNvPr id="47" name="Téglalap 46">
              <a:extLst>
                <a:ext uri="{FF2B5EF4-FFF2-40B4-BE49-F238E27FC236}">
                  <a16:creationId xmlns:a16="http://schemas.microsoft.com/office/drawing/2014/main" id="{D06BEEFD-7584-4B1B-8049-47DE401CD6BF}"/>
                </a:ext>
              </a:extLst>
            </p:cNvPr>
            <p:cNvSpPr/>
            <p:nvPr/>
          </p:nvSpPr>
          <p:spPr>
            <a:xfrm>
              <a:off x="5925115" y="1933675"/>
              <a:ext cx="977006" cy="3598568"/>
            </a:xfrm>
            <a:prstGeom prst="rect">
              <a:avLst/>
            </a:prstGeom>
            <a:gradFill>
              <a:gsLst>
                <a:gs pos="0">
                  <a:schemeClr val="accent5">
                    <a:lumMod val="60000"/>
                    <a:lumOff val="40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lin ang="5400000" scaled="1"/>
            </a:gra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/>
            </a:p>
          </p:txBody>
        </p:sp>
        <p:sp>
          <p:nvSpPr>
            <p:cNvPr id="71" name="Trapezoid 70">
              <a:extLst>
                <a:ext uri="{FF2B5EF4-FFF2-40B4-BE49-F238E27FC236}">
                  <a16:creationId xmlns:a16="http://schemas.microsoft.com/office/drawing/2014/main" id="{5B153384-F245-4C32-9C7A-B8BC8307C2B6}"/>
                </a:ext>
              </a:extLst>
            </p:cNvPr>
            <p:cNvSpPr/>
            <p:nvPr/>
          </p:nvSpPr>
          <p:spPr>
            <a:xfrm>
              <a:off x="5807438" y="5423385"/>
              <a:ext cx="1212991" cy="201223"/>
            </a:xfrm>
            <a:prstGeom prst="trapezoid">
              <a:avLst>
                <a:gd name="adj" fmla="val 47090"/>
              </a:avLst>
            </a:prstGeom>
            <a:gradFill>
              <a:gsLst>
                <a:gs pos="0">
                  <a:schemeClr val="accent5">
                    <a:lumMod val="60000"/>
                    <a:lumOff val="40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lin ang="5400000" scaled="1"/>
            </a:gra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/>
            </a:p>
          </p:txBody>
        </p:sp>
        <p:sp>
          <p:nvSpPr>
            <p:cNvPr id="79" name="Trapezoid 78">
              <a:extLst>
                <a:ext uri="{FF2B5EF4-FFF2-40B4-BE49-F238E27FC236}">
                  <a16:creationId xmlns:a16="http://schemas.microsoft.com/office/drawing/2014/main" id="{3A246981-54ED-49B0-BE83-4C31A0CBB455}"/>
                </a:ext>
              </a:extLst>
            </p:cNvPr>
            <p:cNvSpPr/>
            <p:nvPr/>
          </p:nvSpPr>
          <p:spPr>
            <a:xfrm rot="10800000">
              <a:off x="5817696" y="1844922"/>
              <a:ext cx="1212991" cy="201223"/>
            </a:xfrm>
            <a:prstGeom prst="trapezoid">
              <a:avLst>
                <a:gd name="adj" fmla="val 47090"/>
              </a:avLst>
            </a:prstGeom>
            <a:gradFill>
              <a:gsLst>
                <a:gs pos="0">
                  <a:schemeClr val="accent5">
                    <a:lumMod val="60000"/>
                    <a:lumOff val="40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lin ang="5400000" scaled="1"/>
            </a:gra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/>
            </a:p>
          </p:txBody>
        </p:sp>
        <p:sp>
          <p:nvSpPr>
            <p:cNvPr id="86" name="Ellipszis 85">
              <a:extLst>
                <a:ext uri="{FF2B5EF4-FFF2-40B4-BE49-F238E27FC236}">
                  <a16:creationId xmlns:a16="http://schemas.microsoft.com/office/drawing/2014/main" id="{3DDEB48F-8B38-4C7C-8213-D395B26E8E56}"/>
                </a:ext>
              </a:extLst>
            </p:cNvPr>
            <p:cNvSpPr/>
            <p:nvPr/>
          </p:nvSpPr>
          <p:spPr>
            <a:xfrm>
              <a:off x="6244191" y="2289125"/>
              <a:ext cx="360000" cy="360000"/>
            </a:xfrm>
            <a:prstGeom prst="ellipse">
              <a:avLst/>
            </a:prstGeom>
            <a:solidFill>
              <a:schemeClr val="accent5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>
              <a:noAutofit/>
            </a:bodyPr>
            <a:lstStyle/>
            <a:p>
              <a:pPr algn="ctr"/>
              <a:r>
                <a:rPr lang="hu-HU" sz="1600" b="1" dirty="0"/>
                <a:t>4</a:t>
              </a:r>
              <a:endParaRPr lang="en-GB" sz="1600" b="1" dirty="0"/>
            </a:p>
          </p:txBody>
        </p:sp>
        <p:sp>
          <p:nvSpPr>
            <p:cNvPr id="63" name="Szövegdoboz 62">
              <a:extLst>
                <a:ext uri="{FF2B5EF4-FFF2-40B4-BE49-F238E27FC236}">
                  <a16:creationId xmlns:a16="http://schemas.microsoft.com/office/drawing/2014/main" id="{50AE9F30-9EFE-4C96-9733-513D5338E6FE}"/>
                </a:ext>
              </a:extLst>
            </p:cNvPr>
            <p:cNvSpPr txBox="1"/>
            <p:nvPr/>
          </p:nvSpPr>
          <p:spPr>
            <a:xfrm rot="16200000">
              <a:off x="5167129" y="3570417"/>
              <a:ext cx="2514124" cy="707886"/>
            </a:xfrm>
            <a:prstGeom prst="rect">
              <a:avLst/>
            </a:prstGeom>
            <a:noFill/>
          </p:spPr>
          <p:txBody>
            <a:bodyPr wrap="square" rIns="0" rtlCol="0">
              <a:spAutoFit/>
            </a:bodyPr>
            <a:lstStyle/>
            <a:p>
              <a:r>
                <a:rPr lang="hu-HU" sz="2000" spc="200" dirty="0">
                  <a:solidFill>
                    <a:schemeClr val="bg1"/>
                  </a:solidFill>
                </a:rPr>
                <a:t>INFRASTRUKTÚRA</a:t>
              </a:r>
              <a:r>
                <a:rPr lang="hu-HU" sz="2000" spc="300" dirty="0">
                  <a:solidFill>
                    <a:schemeClr val="bg1"/>
                  </a:solidFill>
                </a:rPr>
                <a:t> FEJLESZTÉS</a:t>
              </a:r>
              <a:endParaRPr lang="en-GB" sz="2000" spc="3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9" name="Csoportba foglalás 8">
            <a:extLst>
              <a:ext uri="{FF2B5EF4-FFF2-40B4-BE49-F238E27FC236}">
                <a16:creationId xmlns:a16="http://schemas.microsoft.com/office/drawing/2014/main" id="{34AA8733-12E0-4D6E-B571-6AEBF6BD1A55}"/>
              </a:ext>
            </a:extLst>
          </p:cNvPr>
          <p:cNvGrpSpPr/>
          <p:nvPr/>
        </p:nvGrpSpPr>
        <p:grpSpPr>
          <a:xfrm>
            <a:off x="8540927" y="1844922"/>
            <a:ext cx="1213724" cy="3779686"/>
            <a:chOff x="7044223" y="1844922"/>
            <a:chExt cx="1213724" cy="3779686"/>
          </a:xfrm>
        </p:grpSpPr>
        <p:sp>
          <p:nvSpPr>
            <p:cNvPr id="48" name="Téglalap 47">
              <a:extLst>
                <a:ext uri="{FF2B5EF4-FFF2-40B4-BE49-F238E27FC236}">
                  <a16:creationId xmlns:a16="http://schemas.microsoft.com/office/drawing/2014/main" id="{26EFF52D-BB4F-4B76-BF83-90BD3D7426C4}"/>
                </a:ext>
              </a:extLst>
            </p:cNvPr>
            <p:cNvSpPr/>
            <p:nvPr/>
          </p:nvSpPr>
          <p:spPr>
            <a:xfrm>
              <a:off x="7166686" y="1933675"/>
              <a:ext cx="977006" cy="3598568"/>
            </a:xfrm>
            <a:prstGeom prst="rect">
              <a:avLst/>
            </a:prstGeom>
            <a:gradFill>
              <a:gsLst>
                <a:gs pos="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75000"/>
                  </a:schemeClr>
                </a:gs>
              </a:gsLst>
              <a:lin ang="5400000" scaled="1"/>
            </a:gra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2" name="Trapezoid 71">
              <a:extLst>
                <a:ext uri="{FF2B5EF4-FFF2-40B4-BE49-F238E27FC236}">
                  <a16:creationId xmlns:a16="http://schemas.microsoft.com/office/drawing/2014/main" id="{C5394AE3-653C-4F4F-A0EE-348516F9F0A3}"/>
                </a:ext>
              </a:extLst>
            </p:cNvPr>
            <p:cNvSpPr/>
            <p:nvPr/>
          </p:nvSpPr>
          <p:spPr>
            <a:xfrm>
              <a:off x="7044223" y="5423385"/>
              <a:ext cx="1212991" cy="201223"/>
            </a:xfrm>
            <a:prstGeom prst="trapezoid">
              <a:avLst>
                <a:gd name="adj" fmla="val 47090"/>
              </a:avLst>
            </a:prstGeom>
            <a:gradFill>
              <a:gsLst>
                <a:gs pos="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75000"/>
                  </a:schemeClr>
                </a:gs>
              </a:gsLst>
              <a:lin ang="5400000" scaled="1"/>
            </a:gra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0" name="Trapezoid 79">
              <a:extLst>
                <a:ext uri="{FF2B5EF4-FFF2-40B4-BE49-F238E27FC236}">
                  <a16:creationId xmlns:a16="http://schemas.microsoft.com/office/drawing/2014/main" id="{36157E72-A73C-4996-A2A2-0C63FD178928}"/>
                </a:ext>
              </a:extLst>
            </p:cNvPr>
            <p:cNvSpPr/>
            <p:nvPr/>
          </p:nvSpPr>
          <p:spPr>
            <a:xfrm rot="10800000">
              <a:off x="7044956" y="1844922"/>
              <a:ext cx="1212991" cy="201223"/>
            </a:xfrm>
            <a:prstGeom prst="trapezoid">
              <a:avLst>
                <a:gd name="adj" fmla="val 47090"/>
              </a:avLst>
            </a:prstGeom>
            <a:gradFill>
              <a:gsLst>
                <a:gs pos="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75000"/>
                  </a:schemeClr>
                </a:gs>
              </a:gsLst>
              <a:lin ang="5400000" scaled="1"/>
            </a:gra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7" name="Ellipszis 86">
              <a:extLst>
                <a:ext uri="{FF2B5EF4-FFF2-40B4-BE49-F238E27FC236}">
                  <a16:creationId xmlns:a16="http://schemas.microsoft.com/office/drawing/2014/main" id="{357C33D8-8FBD-418A-9895-BE8EE9763627}"/>
                </a:ext>
              </a:extLst>
            </p:cNvPr>
            <p:cNvSpPr/>
            <p:nvPr/>
          </p:nvSpPr>
          <p:spPr>
            <a:xfrm>
              <a:off x="7483992" y="2307298"/>
              <a:ext cx="360000" cy="360000"/>
            </a:xfrm>
            <a:prstGeom prst="ellipse">
              <a:avLst/>
            </a:prstGeom>
            <a:solidFill>
              <a:schemeClr val="accent6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>
              <a:noAutofit/>
            </a:bodyPr>
            <a:lstStyle/>
            <a:p>
              <a:pPr algn="ctr"/>
              <a:r>
                <a:rPr lang="hu-HU" sz="1600" b="1" dirty="0"/>
                <a:t>5</a:t>
              </a:r>
              <a:endParaRPr lang="en-GB" sz="1600" b="1" dirty="0"/>
            </a:p>
          </p:txBody>
        </p:sp>
        <p:sp>
          <p:nvSpPr>
            <p:cNvPr id="88" name="Szövegdoboz 87">
              <a:extLst>
                <a:ext uri="{FF2B5EF4-FFF2-40B4-BE49-F238E27FC236}">
                  <a16:creationId xmlns:a16="http://schemas.microsoft.com/office/drawing/2014/main" id="{176F8040-F0D4-4E90-A541-6B228C08C546}"/>
                </a:ext>
              </a:extLst>
            </p:cNvPr>
            <p:cNvSpPr txBox="1"/>
            <p:nvPr/>
          </p:nvSpPr>
          <p:spPr>
            <a:xfrm rot="16200000">
              <a:off x="6482502" y="3829550"/>
              <a:ext cx="2361692" cy="400110"/>
            </a:xfrm>
            <a:prstGeom prst="rect">
              <a:avLst/>
            </a:prstGeom>
            <a:noFill/>
          </p:spPr>
          <p:txBody>
            <a:bodyPr wrap="square" rIns="0" rtlCol="0">
              <a:spAutoFit/>
            </a:bodyPr>
            <a:lstStyle/>
            <a:p>
              <a:r>
                <a:rPr lang="hu-HU" sz="2000" spc="300" dirty="0">
                  <a:solidFill>
                    <a:schemeClr val="bg1"/>
                  </a:solidFill>
                </a:rPr>
                <a:t>GEOSTRATÉGIA</a:t>
              </a:r>
              <a:endParaRPr lang="en-GB" sz="2000" spc="3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7" name="Csoportba foglalás 6">
            <a:extLst>
              <a:ext uri="{FF2B5EF4-FFF2-40B4-BE49-F238E27FC236}">
                <a16:creationId xmlns:a16="http://schemas.microsoft.com/office/drawing/2014/main" id="{A2ED8ED3-152C-4AD7-940C-7DBD231ADD72}"/>
              </a:ext>
            </a:extLst>
          </p:cNvPr>
          <p:cNvGrpSpPr/>
          <p:nvPr/>
        </p:nvGrpSpPr>
        <p:grpSpPr>
          <a:xfrm>
            <a:off x="5471821" y="1844922"/>
            <a:ext cx="1232774" cy="3779686"/>
            <a:chOff x="4558198" y="1844922"/>
            <a:chExt cx="1232774" cy="3779686"/>
          </a:xfrm>
        </p:grpSpPr>
        <p:sp>
          <p:nvSpPr>
            <p:cNvPr id="46" name="Téglalap 45">
              <a:extLst>
                <a:ext uri="{FF2B5EF4-FFF2-40B4-BE49-F238E27FC236}">
                  <a16:creationId xmlns:a16="http://schemas.microsoft.com/office/drawing/2014/main" id="{0FF748A2-189C-4701-B65D-AD7905D7950B}"/>
                </a:ext>
              </a:extLst>
            </p:cNvPr>
            <p:cNvSpPr/>
            <p:nvPr/>
          </p:nvSpPr>
          <p:spPr>
            <a:xfrm>
              <a:off x="4683544" y="1933675"/>
              <a:ext cx="977006" cy="3598568"/>
            </a:xfrm>
            <a:prstGeom prst="rect">
              <a:avLst/>
            </a:prstGeom>
            <a:gradFill>
              <a:gsLst>
                <a:gs pos="0">
                  <a:schemeClr val="accent4">
                    <a:lumMod val="60000"/>
                    <a:lumOff val="4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lin ang="5400000" scaled="1"/>
            </a:gra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70" name="Trapezoid 69">
              <a:extLst>
                <a:ext uri="{FF2B5EF4-FFF2-40B4-BE49-F238E27FC236}">
                  <a16:creationId xmlns:a16="http://schemas.microsoft.com/office/drawing/2014/main" id="{5CF249B8-2ED9-435A-9601-4BF46EF18CB3}"/>
                </a:ext>
              </a:extLst>
            </p:cNvPr>
            <p:cNvSpPr/>
            <p:nvPr/>
          </p:nvSpPr>
          <p:spPr>
            <a:xfrm>
              <a:off x="4558198" y="5423385"/>
              <a:ext cx="1212991" cy="201223"/>
            </a:xfrm>
            <a:prstGeom prst="trapezoid">
              <a:avLst>
                <a:gd name="adj" fmla="val 47090"/>
              </a:avLst>
            </a:prstGeom>
            <a:gradFill>
              <a:gsLst>
                <a:gs pos="0">
                  <a:schemeClr val="accent4">
                    <a:lumMod val="60000"/>
                    <a:lumOff val="4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lin ang="5400000" scaled="1"/>
            </a:gra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/>
            </a:p>
          </p:txBody>
        </p:sp>
        <p:sp>
          <p:nvSpPr>
            <p:cNvPr id="77" name="Trapezoid 76">
              <a:extLst>
                <a:ext uri="{FF2B5EF4-FFF2-40B4-BE49-F238E27FC236}">
                  <a16:creationId xmlns:a16="http://schemas.microsoft.com/office/drawing/2014/main" id="{DFA3F48B-18B9-4C8A-BCE0-B203343FF940}"/>
                </a:ext>
              </a:extLst>
            </p:cNvPr>
            <p:cNvSpPr/>
            <p:nvPr/>
          </p:nvSpPr>
          <p:spPr>
            <a:xfrm rot="10800000">
              <a:off x="4577981" y="1844922"/>
              <a:ext cx="1212991" cy="201223"/>
            </a:xfrm>
            <a:prstGeom prst="trapezoid">
              <a:avLst>
                <a:gd name="adj" fmla="val 47090"/>
              </a:avLst>
            </a:prstGeom>
            <a:gradFill>
              <a:gsLst>
                <a:gs pos="0">
                  <a:schemeClr val="accent4">
                    <a:lumMod val="60000"/>
                    <a:lumOff val="4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lin ang="5400000" scaled="1"/>
            </a:gra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/>
            </a:p>
          </p:txBody>
        </p:sp>
        <p:sp>
          <p:nvSpPr>
            <p:cNvPr id="85" name="Ellipszis 84">
              <a:extLst>
                <a:ext uri="{FF2B5EF4-FFF2-40B4-BE49-F238E27FC236}">
                  <a16:creationId xmlns:a16="http://schemas.microsoft.com/office/drawing/2014/main" id="{763EF568-AB8C-4791-95F1-F2BA2CF745B6}"/>
                </a:ext>
              </a:extLst>
            </p:cNvPr>
            <p:cNvSpPr/>
            <p:nvPr/>
          </p:nvSpPr>
          <p:spPr>
            <a:xfrm>
              <a:off x="5004390" y="2270952"/>
              <a:ext cx="360000" cy="360000"/>
            </a:xfrm>
            <a:prstGeom prst="ellipse">
              <a:avLst/>
            </a:prstGeom>
            <a:solidFill>
              <a:schemeClr val="accent4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>
              <a:noAutofit/>
            </a:bodyPr>
            <a:lstStyle/>
            <a:p>
              <a:pPr algn="ctr"/>
              <a:r>
                <a:rPr lang="hu-HU" sz="1600" b="1" dirty="0"/>
                <a:t>3</a:t>
              </a:r>
              <a:endParaRPr lang="en-GB" sz="1600" b="1" dirty="0"/>
            </a:p>
          </p:txBody>
        </p:sp>
        <p:sp>
          <p:nvSpPr>
            <p:cNvPr id="89" name="Szövegdoboz 88">
              <a:extLst>
                <a:ext uri="{FF2B5EF4-FFF2-40B4-BE49-F238E27FC236}">
                  <a16:creationId xmlns:a16="http://schemas.microsoft.com/office/drawing/2014/main" id="{B3B7A046-738E-4032-A6C4-86CA3057928C}"/>
                </a:ext>
              </a:extLst>
            </p:cNvPr>
            <p:cNvSpPr txBox="1"/>
            <p:nvPr/>
          </p:nvSpPr>
          <p:spPr>
            <a:xfrm rot="16200000">
              <a:off x="3980602" y="3646633"/>
              <a:ext cx="2361692" cy="707886"/>
            </a:xfrm>
            <a:prstGeom prst="rect">
              <a:avLst/>
            </a:prstGeom>
            <a:noFill/>
          </p:spPr>
          <p:txBody>
            <a:bodyPr wrap="square" rIns="0" rtlCol="0">
              <a:spAutoFit/>
            </a:bodyPr>
            <a:lstStyle/>
            <a:p>
              <a:r>
                <a:rPr lang="hu-HU" sz="2000" spc="300" dirty="0">
                  <a:solidFill>
                    <a:schemeClr val="bg1"/>
                  </a:solidFill>
                </a:rPr>
                <a:t>INNOVÁCIÓS ÖSZTÖNZÉS</a:t>
              </a:r>
              <a:endParaRPr lang="en-GB" sz="2000" spc="3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" name="Csoportba foglalás 5">
            <a:extLst>
              <a:ext uri="{FF2B5EF4-FFF2-40B4-BE49-F238E27FC236}">
                <a16:creationId xmlns:a16="http://schemas.microsoft.com/office/drawing/2014/main" id="{01D3BA78-5766-4E3B-846E-8074060055EB}"/>
              </a:ext>
            </a:extLst>
          </p:cNvPr>
          <p:cNvGrpSpPr/>
          <p:nvPr/>
        </p:nvGrpSpPr>
        <p:grpSpPr>
          <a:xfrm>
            <a:off x="3951556" y="1844922"/>
            <a:ext cx="1213724" cy="3779686"/>
            <a:chOff x="3327275" y="1844922"/>
            <a:chExt cx="1213724" cy="3779686"/>
          </a:xfrm>
        </p:grpSpPr>
        <p:sp>
          <p:nvSpPr>
            <p:cNvPr id="45" name="Téglalap 44">
              <a:extLst>
                <a:ext uri="{FF2B5EF4-FFF2-40B4-BE49-F238E27FC236}">
                  <a16:creationId xmlns:a16="http://schemas.microsoft.com/office/drawing/2014/main" id="{E37CF2D3-AC02-4DAF-A55F-D857B86C4C79}"/>
                </a:ext>
              </a:extLst>
            </p:cNvPr>
            <p:cNvSpPr/>
            <p:nvPr/>
          </p:nvSpPr>
          <p:spPr>
            <a:xfrm>
              <a:off x="3441973" y="1933675"/>
              <a:ext cx="977006" cy="3598568"/>
            </a:xfrm>
            <a:prstGeom prst="rect">
              <a:avLst/>
            </a:prstGeom>
            <a:gradFill>
              <a:gsLst>
                <a:gs pos="0">
                  <a:schemeClr val="accent3">
                    <a:lumMod val="40000"/>
                    <a:lumOff val="60000"/>
                  </a:schemeClr>
                </a:gs>
                <a:gs pos="100000">
                  <a:schemeClr val="accent3"/>
                </a:gs>
              </a:gsLst>
              <a:lin ang="5400000" scaled="1"/>
            </a:gra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7" name="Trapezoid 56">
              <a:extLst>
                <a:ext uri="{FF2B5EF4-FFF2-40B4-BE49-F238E27FC236}">
                  <a16:creationId xmlns:a16="http://schemas.microsoft.com/office/drawing/2014/main" id="{7E815F28-D01D-4D10-BEBF-5D398E367668}"/>
                </a:ext>
              </a:extLst>
            </p:cNvPr>
            <p:cNvSpPr/>
            <p:nvPr/>
          </p:nvSpPr>
          <p:spPr>
            <a:xfrm>
              <a:off x="3327275" y="5423385"/>
              <a:ext cx="1212991" cy="201223"/>
            </a:xfrm>
            <a:prstGeom prst="trapezoid">
              <a:avLst>
                <a:gd name="adj" fmla="val 47090"/>
              </a:avLst>
            </a:prstGeom>
            <a:gradFill>
              <a:gsLst>
                <a:gs pos="0">
                  <a:schemeClr val="accent3">
                    <a:lumMod val="40000"/>
                    <a:lumOff val="60000"/>
                  </a:schemeClr>
                </a:gs>
                <a:gs pos="100000">
                  <a:schemeClr val="accent3"/>
                </a:gs>
              </a:gsLst>
              <a:lin ang="5400000" scaled="1"/>
            </a:gra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/>
            </a:p>
          </p:txBody>
        </p:sp>
        <p:sp>
          <p:nvSpPr>
            <p:cNvPr id="76" name="Trapezoid 75">
              <a:extLst>
                <a:ext uri="{FF2B5EF4-FFF2-40B4-BE49-F238E27FC236}">
                  <a16:creationId xmlns:a16="http://schemas.microsoft.com/office/drawing/2014/main" id="{B205C3F2-7C1D-455A-B8E7-847FD6631044}"/>
                </a:ext>
              </a:extLst>
            </p:cNvPr>
            <p:cNvSpPr/>
            <p:nvPr/>
          </p:nvSpPr>
          <p:spPr>
            <a:xfrm rot="10800000">
              <a:off x="3328008" y="1844922"/>
              <a:ext cx="1212991" cy="201223"/>
            </a:xfrm>
            <a:prstGeom prst="trapezoid">
              <a:avLst>
                <a:gd name="adj" fmla="val 47090"/>
              </a:avLst>
            </a:prstGeom>
            <a:gradFill>
              <a:gsLst>
                <a:gs pos="0">
                  <a:schemeClr val="accent3">
                    <a:lumMod val="40000"/>
                    <a:lumOff val="60000"/>
                  </a:schemeClr>
                </a:gs>
                <a:gs pos="100000">
                  <a:schemeClr val="accent3"/>
                </a:gs>
              </a:gsLst>
              <a:lin ang="5400000" scaled="1"/>
            </a:gra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/>
            </a:p>
          </p:txBody>
        </p:sp>
        <p:sp>
          <p:nvSpPr>
            <p:cNvPr id="84" name="Ellipszis 83">
              <a:extLst>
                <a:ext uri="{FF2B5EF4-FFF2-40B4-BE49-F238E27FC236}">
                  <a16:creationId xmlns:a16="http://schemas.microsoft.com/office/drawing/2014/main" id="{6E060613-E953-4515-BE1A-2672D9F5F865}"/>
                </a:ext>
              </a:extLst>
            </p:cNvPr>
            <p:cNvSpPr/>
            <p:nvPr/>
          </p:nvSpPr>
          <p:spPr>
            <a:xfrm>
              <a:off x="3754826" y="2261426"/>
              <a:ext cx="360000" cy="360000"/>
            </a:xfrm>
            <a:prstGeom prst="ellipse">
              <a:avLst/>
            </a:prstGeom>
            <a:solidFill>
              <a:schemeClr val="accent3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>
              <a:noAutofit/>
            </a:bodyPr>
            <a:lstStyle/>
            <a:p>
              <a:pPr algn="ctr"/>
              <a:r>
                <a:rPr lang="hu-HU" sz="1600" b="1" dirty="0"/>
                <a:t>2</a:t>
              </a:r>
              <a:endParaRPr lang="en-GB" sz="1600" b="1" dirty="0"/>
            </a:p>
          </p:txBody>
        </p:sp>
        <p:sp>
          <p:nvSpPr>
            <p:cNvPr id="90" name="Szövegdoboz 89">
              <a:extLst>
                <a:ext uri="{FF2B5EF4-FFF2-40B4-BE49-F238E27FC236}">
                  <a16:creationId xmlns:a16="http://schemas.microsoft.com/office/drawing/2014/main" id="{646EC084-89ED-4DC2-9104-0E648FAED2B0}"/>
                </a:ext>
              </a:extLst>
            </p:cNvPr>
            <p:cNvSpPr txBox="1"/>
            <p:nvPr/>
          </p:nvSpPr>
          <p:spPr>
            <a:xfrm rot="16200000">
              <a:off x="2746887" y="3646633"/>
              <a:ext cx="2361692" cy="707886"/>
            </a:xfrm>
            <a:prstGeom prst="rect">
              <a:avLst/>
            </a:prstGeom>
            <a:noFill/>
          </p:spPr>
          <p:txBody>
            <a:bodyPr wrap="square" rIns="0" rtlCol="0">
              <a:spAutoFit/>
            </a:bodyPr>
            <a:lstStyle/>
            <a:p>
              <a:r>
                <a:rPr lang="hu-HU" sz="2000" spc="300" dirty="0">
                  <a:solidFill>
                    <a:schemeClr val="bg1"/>
                  </a:solidFill>
                </a:rPr>
                <a:t>ÚJ NEMZETI IPARSTRATÉGIA</a:t>
              </a:r>
              <a:endParaRPr lang="en-GB" sz="2000" spc="3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" name="Csoportba foglalás 1">
            <a:extLst>
              <a:ext uri="{FF2B5EF4-FFF2-40B4-BE49-F238E27FC236}">
                <a16:creationId xmlns:a16="http://schemas.microsoft.com/office/drawing/2014/main" id="{406DA411-97BA-4AE9-831F-9845557C785B}"/>
              </a:ext>
            </a:extLst>
          </p:cNvPr>
          <p:cNvGrpSpPr/>
          <p:nvPr/>
        </p:nvGrpSpPr>
        <p:grpSpPr>
          <a:xfrm>
            <a:off x="2431291" y="1844922"/>
            <a:ext cx="1213724" cy="3779686"/>
            <a:chOff x="839051" y="1844922"/>
            <a:chExt cx="1213724" cy="3779686"/>
          </a:xfrm>
        </p:grpSpPr>
        <p:sp>
          <p:nvSpPr>
            <p:cNvPr id="4" name="Téglalap 3">
              <a:extLst>
                <a:ext uri="{FF2B5EF4-FFF2-40B4-BE49-F238E27FC236}">
                  <a16:creationId xmlns:a16="http://schemas.microsoft.com/office/drawing/2014/main" id="{5E065BF6-9860-4F0E-BB5F-11759964D39A}"/>
                </a:ext>
              </a:extLst>
            </p:cNvPr>
            <p:cNvSpPr/>
            <p:nvPr/>
          </p:nvSpPr>
          <p:spPr>
            <a:xfrm>
              <a:off x="958831" y="1933675"/>
              <a:ext cx="977006" cy="3598568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</a:schemeClr>
                </a:gs>
                <a:gs pos="100000">
                  <a:schemeClr val="accent1">
                    <a:lumMod val="75000"/>
                  </a:schemeClr>
                </a:gs>
              </a:gsLst>
              <a:lin ang="5400000" scaled="1"/>
              <a:tileRect/>
            </a:gra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Trapezoid 11">
              <a:extLst>
                <a:ext uri="{FF2B5EF4-FFF2-40B4-BE49-F238E27FC236}">
                  <a16:creationId xmlns:a16="http://schemas.microsoft.com/office/drawing/2014/main" id="{C2D186BB-9662-41E7-93EA-03BAAF3E400D}"/>
                </a:ext>
              </a:extLst>
            </p:cNvPr>
            <p:cNvSpPr/>
            <p:nvPr/>
          </p:nvSpPr>
          <p:spPr>
            <a:xfrm>
              <a:off x="839051" y="5423385"/>
              <a:ext cx="1212991" cy="201223"/>
            </a:xfrm>
            <a:prstGeom prst="trapezoid">
              <a:avLst>
                <a:gd name="adj" fmla="val 47090"/>
              </a:avLst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</a:schemeClr>
                </a:gs>
                <a:gs pos="100000">
                  <a:schemeClr val="accent1">
                    <a:lumMod val="75000"/>
                  </a:schemeClr>
                </a:gs>
              </a:gsLst>
              <a:lin ang="5400000" scaled="1"/>
              <a:tileRect/>
            </a:gra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/>
            </a:p>
          </p:txBody>
        </p:sp>
        <p:sp>
          <p:nvSpPr>
            <p:cNvPr id="74" name="Trapezoid 73">
              <a:extLst>
                <a:ext uri="{FF2B5EF4-FFF2-40B4-BE49-F238E27FC236}">
                  <a16:creationId xmlns:a16="http://schemas.microsoft.com/office/drawing/2014/main" id="{01CF0261-EB8B-4E3F-B293-284E51E56FBB}"/>
                </a:ext>
              </a:extLst>
            </p:cNvPr>
            <p:cNvSpPr/>
            <p:nvPr/>
          </p:nvSpPr>
          <p:spPr>
            <a:xfrm rot="10800000">
              <a:off x="839784" y="1844922"/>
              <a:ext cx="1212991" cy="201223"/>
            </a:xfrm>
            <a:prstGeom prst="trapezoid">
              <a:avLst>
                <a:gd name="adj" fmla="val 47090"/>
              </a:avLst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</a:schemeClr>
                </a:gs>
                <a:gs pos="100000">
                  <a:schemeClr val="accent1">
                    <a:lumMod val="75000"/>
                  </a:schemeClr>
                </a:gs>
              </a:gsLst>
              <a:lin ang="5400000" scaled="1"/>
              <a:tileRect/>
            </a:gra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/>
            </a:p>
          </p:txBody>
        </p:sp>
        <p:sp>
          <p:nvSpPr>
            <p:cNvPr id="82" name="Ellipszis 81">
              <a:extLst>
                <a:ext uri="{FF2B5EF4-FFF2-40B4-BE49-F238E27FC236}">
                  <a16:creationId xmlns:a16="http://schemas.microsoft.com/office/drawing/2014/main" id="{1895B6AD-DDDA-42FC-AA84-0190051FACF7}"/>
                </a:ext>
              </a:extLst>
            </p:cNvPr>
            <p:cNvSpPr/>
            <p:nvPr/>
          </p:nvSpPr>
          <p:spPr>
            <a:xfrm>
              <a:off x="1265279" y="2221983"/>
              <a:ext cx="360000" cy="360000"/>
            </a:xfrm>
            <a:prstGeom prst="ellipse">
              <a:avLst/>
            </a:prstGeom>
            <a:solidFill>
              <a:schemeClr val="accent1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>
              <a:noAutofit/>
            </a:bodyPr>
            <a:lstStyle/>
            <a:p>
              <a:pPr algn="ctr"/>
              <a:r>
                <a:rPr lang="hu-HU" sz="1600" b="1" dirty="0"/>
                <a:t>1</a:t>
              </a:r>
              <a:endParaRPr lang="en-GB" sz="1600" b="1" dirty="0"/>
            </a:p>
          </p:txBody>
        </p:sp>
        <p:sp>
          <p:nvSpPr>
            <p:cNvPr id="92" name="Szövegdoboz 91">
              <a:extLst>
                <a:ext uri="{FF2B5EF4-FFF2-40B4-BE49-F238E27FC236}">
                  <a16:creationId xmlns:a16="http://schemas.microsoft.com/office/drawing/2014/main" id="{EB619621-F371-4C28-8978-1B05A687AC94}"/>
                </a:ext>
              </a:extLst>
            </p:cNvPr>
            <p:cNvSpPr txBox="1"/>
            <p:nvPr/>
          </p:nvSpPr>
          <p:spPr>
            <a:xfrm rot="16200000">
              <a:off x="279459" y="3646633"/>
              <a:ext cx="2361692" cy="707886"/>
            </a:xfrm>
            <a:prstGeom prst="rect">
              <a:avLst/>
            </a:prstGeom>
            <a:noFill/>
          </p:spPr>
          <p:txBody>
            <a:bodyPr wrap="square" rIns="0" rtlCol="0">
              <a:spAutoFit/>
            </a:bodyPr>
            <a:lstStyle/>
            <a:p>
              <a:r>
                <a:rPr lang="hu-HU" sz="2000" spc="300" dirty="0">
                  <a:solidFill>
                    <a:schemeClr val="bg1"/>
                  </a:solidFill>
                </a:rPr>
                <a:t>HUMÁNTŐKE FEJLESZTÉS</a:t>
              </a:r>
              <a:endParaRPr lang="en-GB" sz="2000" spc="300" dirty="0">
                <a:solidFill>
                  <a:schemeClr val="bg1"/>
                </a:solidFill>
              </a:endParaRPr>
            </a:p>
          </p:txBody>
        </p:sp>
      </p:grpSp>
      <p:pic>
        <p:nvPicPr>
          <p:cNvPr id="93" name="Kép 92">
            <a:extLst>
              <a:ext uri="{FF2B5EF4-FFF2-40B4-BE49-F238E27FC236}">
                <a16:creationId xmlns:a16="http://schemas.microsoft.com/office/drawing/2014/main" id="{3ADB2DD4-FF9C-4C6A-823E-BCE9D09B86E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3017" y="2721233"/>
            <a:ext cx="770867" cy="686091"/>
          </a:xfrm>
          <a:prstGeom prst="rect">
            <a:avLst/>
          </a:prstGeom>
        </p:spPr>
      </p:pic>
      <p:pic>
        <p:nvPicPr>
          <p:cNvPr id="94" name="Kép 93">
            <a:extLst>
              <a:ext uri="{FF2B5EF4-FFF2-40B4-BE49-F238E27FC236}">
                <a16:creationId xmlns:a16="http://schemas.microsoft.com/office/drawing/2014/main" id="{4EDD711A-2B5A-430B-A7D0-A09D6FA7F1D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6313" y="2678617"/>
            <a:ext cx="643435" cy="521559"/>
          </a:xfrm>
          <a:prstGeom prst="rect">
            <a:avLst/>
          </a:prstGeom>
        </p:spPr>
      </p:pic>
      <p:pic>
        <p:nvPicPr>
          <p:cNvPr id="95" name="Kép 94">
            <a:extLst>
              <a:ext uri="{FF2B5EF4-FFF2-40B4-BE49-F238E27FC236}">
                <a16:creationId xmlns:a16="http://schemas.microsoft.com/office/drawing/2014/main" id="{46D283FC-4D81-4331-94D6-9895E494C48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2808" y="2816343"/>
            <a:ext cx="471195" cy="469223"/>
          </a:xfrm>
          <a:prstGeom prst="rect">
            <a:avLst/>
          </a:prstGeom>
        </p:spPr>
      </p:pic>
      <p:pic>
        <p:nvPicPr>
          <p:cNvPr id="96" name="Kép 95">
            <a:extLst>
              <a:ext uri="{FF2B5EF4-FFF2-40B4-BE49-F238E27FC236}">
                <a16:creationId xmlns:a16="http://schemas.microsoft.com/office/drawing/2014/main" id="{C0DA2387-DC69-4853-AE7B-BF2040A0790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8300" y="2784018"/>
            <a:ext cx="635450" cy="457850"/>
          </a:xfrm>
          <a:prstGeom prst="rect">
            <a:avLst/>
          </a:prstGeom>
        </p:spPr>
      </p:pic>
      <p:pic>
        <p:nvPicPr>
          <p:cNvPr id="97" name="Kép 96">
            <a:extLst>
              <a:ext uri="{FF2B5EF4-FFF2-40B4-BE49-F238E27FC236}">
                <a16:creationId xmlns:a16="http://schemas.microsoft.com/office/drawing/2014/main" id="{90884534-0F82-4F60-8A1D-FBB1509CD1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4181770" y="2698427"/>
            <a:ext cx="472514" cy="63545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F0DF88CF-923D-4B7D-A8E1-D1DE8F9531C1}"/>
              </a:ext>
            </a:extLst>
          </p:cNvPr>
          <p:cNvSpPr/>
          <p:nvPr/>
        </p:nvSpPr>
        <p:spPr>
          <a:xfrm>
            <a:off x="2431292" y="5659182"/>
            <a:ext cx="7322627" cy="31334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/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B15A3DD8-10DB-4A47-8B25-7D0016FB5135}"/>
              </a:ext>
            </a:extLst>
          </p:cNvPr>
          <p:cNvSpPr/>
          <p:nvPr/>
        </p:nvSpPr>
        <p:spPr>
          <a:xfrm>
            <a:off x="2037481" y="5972523"/>
            <a:ext cx="8151549" cy="36233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/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F3FE34DF-C8BB-4A22-9123-2D765DB16A1B}"/>
              </a:ext>
            </a:extLst>
          </p:cNvPr>
          <p:cNvSpPr/>
          <p:nvPr/>
        </p:nvSpPr>
        <p:spPr>
          <a:xfrm>
            <a:off x="1602370" y="6334858"/>
            <a:ext cx="8978547" cy="41454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/>
          </a:p>
        </p:txBody>
      </p:sp>
      <p:sp>
        <p:nvSpPr>
          <p:cNvPr id="67" name="Háromszög 9">
            <a:extLst>
              <a:ext uri="{FF2B5EF4-FFF2-40B4-BE49-F238E27FC236}">
                <a16:creationId xmlns:a16="http://schemas.microsoft.com/office/drawing/2014/main" id="{773801D0-DC2E-43E5-8726-98F652A1A341}"/>
              </a:ext>
            </a:extLst>
          </p:cNvPr>
          <p:cNvSpPr/>
          <p:nvPr/>
        </p:nvSpPr>
        <p:spPr>
          <a:xfrm>
            <a:off x="2191657" y="505095"/>
            <a:ext cx="7776552" cy="1317084"/>
          </a:xfrm>
          <a:prstGeom prst="triangle">
            <a:avLst/>
          </a:prstGeom>
          <a:solidFill>
            <a:schemeClr val="accent1">
              <a:lumMod val="60000"/>
              <a:lumOff val="40000"/>
            </a:schemeClr>
          </a:solid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144000" rtlCol="0" anchor="b" anchorCtr="0"/>
          <a:lstStyle/>
          <a:p>
            <a:pPr algn="ctr"/>
            <a:r>
              <a:rPr lang="hu-HU" sz="2400" b="1" spc="300" dirty="0">
                <a:solidFill>
                  <a:schemeClr val="tx2"/>
                </a:solidFill>
              </a:rPr>
              <a:t>VERSENYKÉPES</a:t>
            </a:r>
            <a:br>
              <a:rPr lang="hu-HU" sz="2400" b="1" spc="300" dirty="0">
                <a:solidFill>
                  <a:schemeClr val="tx2"/>
                </a:solidFill>
              </a:rPr>
            </a:br>
            <a:r>
              <a:rPr lang="hu-HU" sz="2400" b="1" spc="300" dirty="0">
                <a:solidFill>
                  <a:schemeClr val="tx2"/>
                </a:solidFill>
              </a:rPr>
              <a:t> PÉNZÜGYI RENDSZER</a:t>
            </a:r>
            <a:endParaRPr lang="en-GB" sz="2400" b="1" spc="300" dirty="0">
              <a:solidFill>
                <a:schemeClr val="tx2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44767ED-F338-4F9B-ACCA-CD542A9FA973}"/>
              </a:ext>
            </a:extLst>
          </p:cNvPr>
          <p:cNvSpPr txBox="1"/>
          <p:nvPr/>
        </p:nvSpPr>
        <p:spPr>
          <a:xfrm>
            <a:off x="2395986" y="5812904"/>
            <a:ext cx="744801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400" b="1" spc="300" dirty="0">
                <a:solidFill>
                  <a:srgbClr val="002060"/>
                </a:solidFill>
              </a:rPr>
              <a:t>ÁLLAM: NÖVEKEDÉSBARÁT KÖRNYEZET, </a:t>
            </a:r>
            <a:br>
              <a:rPr lang="hu-HU" sz="2400" b="1" spc="300" dirty="0">
                <a:solidFill>
                  <a:srgbClr val="002060"/>
                </a:solidFill>
              </a:rPr>
            </a:br>
            <a:r>
              <a:rPr lang="hu-HU" sz="2400" b="1" spc="300" dirty="0">
                <a:solidFill>
                  <a:srgbClr val="002060"/>
                </a:solidFill>
              </a:rPr>
              <a:t>MÁSODIK ADÓREFORM, E-KORMÁNYZÁS</a:t>
            </a:r>
          </a:p>
        </p:txBody>
      </p:sp>
    </p:spTree>
    <p:extLst>
      <p:ext uri="{BB962C8B-B14F-4D97-AF65-F5344CB8AC3E}">
        <p14:creationId xmlns:p14="http://schemas.microsoft.com/office/powerpoint/2010/main" val="694358374"/>
      </p:ext>
    </p:extLst>
  </p:cSld>
  <p:clrMapOvr>
    <a:masterClrMapping/>
  </p:clrMapOvr>
  <p:transition spd="slow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ím 2">
            <a:extLst>
              <a:ext uri="{FF2B5EF4-FFF2-40B4-BE49-F238E27FC236}">
                <a16:creationId xmlns:a16="http://schemas.microsoft.com/office/drawing/2014/main" id="{EBEDFAF0-C164-491A-B446-72A2F668A5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81032" y="1881843"/>
            <a:ext cx="7238142" cy="3034357"/>
          </a:xfrm>
        </p:spPr>
        <p:txBody>
          <a:bodyPr/>
          <a:lstStyle/>
          <a:p>
            <a:r>
              <a:rPr lang="hu-HU" b="1" dirty="0"/>
              <a:t>A pénzről való gondolkodás versenyképességi tényező</a:t>
            </a:r>
          </a:p>
        </p:txBody>
      </p:sp>
    </p:spTree>
    <p:extLst>
      <p:ext uri="{BB962C8B-B14F-4D97-AF65-F5344CB8AC3E}">
        <p14:creationId xmlns:p14="http://schemas.microsoft.com/office/powerpoint/2010/main" val="295742317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Kép 7">
            <a:extLst>
              <a:ext uri="{FF2B5EF4-FFF2-40B4-BE49-F238E27FC236}">
                <a16:creationId xmlns:a16="http://schemas.microsoft.com/office/drawing/2014/main" id="{4F8123AB-FDE1-4A42-8AAF-1A80E8DA642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1082" r="9091" b="8467"/>
          <a:stretch/>
        </p:blipFill>
        <p:spPr>
          <a:xfrm>
            <a:off x="4846810" y="1938860"/>
            <a:ext cx="7099825" cy="4712333"/>
          </a:xfrm>
          <a:prstGeom prst="rect">
            <a:avLst/>
          </a:prstGeom>
        </p:spPr>
      </p:pic>
      <p:pic>
        <p:nvPicPr>
          <p:cNvPr id="9" name="Kép 8">
            <a:extLst>
              <a:ext uri="{FF2B5EF4-FFF2-40B4-BE49-F238E27FC236}">
                <a16:creationId xmlns:a16="http://schemas.microsoft.com/office/drawing/2014/main" id="{180D5DA1-3A61-43F0-8410-831D781DEA8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74999" y="1945613"/>
            <a:ext cx="7099825" cy="5324867"/>
          </a:xfrm>
          <a:prstGeom prst="rect">
            <a:avLst/>
          </a:prstGeom>
        </p:spPr>
      </p:pic>
      <p:sp>
        <p:nvSpPr>
          <p:cNvPr id="3" name="Összeadás jele 2">
            <a:extLst>
              <a:ext uri="{FF2B5EF4-FFF2-40B4-BE49-F238E27FC236}">
                <a16:creationId xmlns:a16="http://schemas.microsoft.com/office/drawing/2014/main" id="{1BC526D5-0249-42AE-B8FD-CAB6E2AB00F3}"/>
              </a:ext>
            </a:extLst>
          </p:cNvPr>
          <p:cNvSpPr/>
          <p:nvPr/>
        </p:nvSpPr>
        <p:spPr>
          <a:xfrm>
            <a:off x="9851358" y="5322888"/>
            <a:ext cx="1157288" cy="1157288"/>
          </a:xfrm>
          <a:prstGeom prst="mathPlus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Kivonás jele 3">
            <a:extLst>
              <a:ext uri="{FF2B5EF4-FFF2-40B4-BE49-F238E27FC236}">
                <a16:creationId xmlns:a16="http://schemas.microsoft.com/office/drawing/2014/main" id="{45932B1E-354A-49FE-8FFE-F94255FB719E}"/>
              </a:ext>
            </a:extLst>
          </p:cNvPr>
          <p:cNvSpPr/>
          <p:nvPr/>
        </p:nvSpPr>
        <p:spPr>
          <a:xfrm>
            <a:off x="991304" y="5322888"/>
            <a:ext cx="1157288" cy="1157288"/>
          </a:xfrm>
          <a:prstGeom prst="mathMinus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Szövegdoboz 4"/>
          <p:cNvSpPr txBox="1"/>
          <p:nvPr/>
        </p:nvSpPr>
        <p:spPr>
          <a:xfrm>
            <a:off x="361824" y="1162832"/>
            <a:ext cx="52669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800" b="1" spc="300" dirty="0"/>
              <a:t>„A pénz nem boldogít”</a:t>
            </a:r>
          </a:p>
        </p:txBody>
      </p:sp>
      <p:sp>
        <p:nvSpPr>
          <p:cNvPr id="10" name="Szövegdoboz 9"/>
          <p:cNvSpPr txBox="1"/>
          <p:nvPr/>
        </p:nvSpPr>
        <p:spPr>
          <a:xfrm>
            <a:off x="6492332" y="1161796"/>
            <a:ext cx="52669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800" b="1" spc="300" dirty="0"/>
              <a:t>„Meggazdagodni dicsőség!”</a:t>
            </a:r>
          </a:p>
        </p:txBody>
      </p:sp>
      <p:sp>
        <p:nvSpPr>
          <p:cNvPr id="11" name="Szövegdoboz 10"/>
          <p:cNvSpPr txBox="1"/>
          <p:nvPr/>
        </p:nvSpPr>
        <p:spPr>
          <a:xfrm>
            <a:off x="6948710" y="1672406"/>
            <a:ext cx="45354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000" spc="300" dirty="0"/>
              <a:t>(</a:t>
            </a:r>
            <a:r>
              <a:rPr lang="hu-HU" sz="2000" spc="300" dirty="0" err="1"/>
              <a:t>Deng</a:t>
            </a:r>
            <a:r>
              <a:rPr lang="hu-HU" sz="2000" spc="300" dirty="0"/>
              <a:t> </a:t>
            </a:r>
            <a:r>
              <a:rPr lang="hu-HU" sz="2000" spc="300" dirty="0" err="1"/>
              <a:t>Xiaoping</a:t>
            </a:r>
            <a:r>
              <a:rPr lang="hu-HU" sz="2000" spc="300" dirty="0"/>
              <a:t>)</a:t>
            </a:r>
          </a:p>
        </p:txBody>
      </p:sp>
      <p:sp>
        <p:nvSpPr>
          <p:cNvPr id="12" name="Szövegdoboz 11"/>
          <p:cNvSpPr txBox="1"/>
          <p:nvPr/>
        </p:nvSpPr>
        <p:spPr>
          <a:xfrm>
            <a:off x="745780" y="1675138"/>
            <a:ext cx="45354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000" spc="300" dirty="0"/>
              <a:t>(magyar közmondás)</a:t>
            </a:r>
          </a:p>
        </p:txBody>
      </p:sp>
      <p:sp>
        <p:nvSpPr>
          <p:cNvPr id="6" name="Cím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Kétféle gondolkodás</a:t>
            </a:r>
          </a:p>
        </p:txBody>
      </p:sp>
    </p:spTree>
    <p:extLst>
      <p:ext uri="{BB962C8B-B14F-4D97-AF65-F5344CB8AC3E}">
        <p14:creationId xmlns:p14="http://schemas.microsoft.com/office/powerpoint/2010/main" val="108484689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Text Placeholder 106">
            <a:extLst>
              <a:ext uri="{FF2B5EF4-FFF2-40B4-BE49-F238E27FC236}">
                <a16:creationId xmlns:a16="http://schemas.microsoft.com/office/drawing/2014/main" id="{D770C232-DBA8-4A1F-89D8-F463C239E54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>
            <a:normAutofit/>
          </a:bodyPr>
          <a:lstStyle/>
          <a:p>
            <a:pPr algn="just"/>
            <a:r>
              <a:rPr lang="hu-HU" dirty="0"/>
              <a:t>El kell kerülnünk </a:t>
            </a:r>
            <a:r>
              <a:rPr lang="hu-HU" b="1" dirty="0"/>
              <a:t>a társadalmi csapdahelyzeteket</a:t>
            </a:r>
          </a:p>
          <a:p>
            <a:pPr algn="just"/>
            <a:r>
              <a:rPr lang="hu-HU" b="1" dirty="0"/>
              <a:t>Közös üggyé </a:t>
            </a:r>
            <a:r>
              <a:rPr lang="hu-HU" dirty="0"/>
              <a:t>kell tenni a </a:t>
            </a:r>
            <a:r>
              <a:rPr lang="hu-HU" b="1" dirty="0"/>
              <a:t>gazdasági felzárkózás</a:t>
            </a:r>
            <a:r>
              <a:rPr lang="hu-HU" dirty="0"/>
              <a:t>t</a:t>
            </a:r>
          </a:p>
          <a:p>
            <a:pPr algn="just"/>
            <a:r>
              <a:rPr lang="hu-HU" dirty="0"/>
              <a:t>A megvalósításhoz </a:t>
            </a:r>
            <a:r>
              <a:rPr lang="hu-HU" b="1" dirty="0"/>
              <a:t>társadalmi konszenzus</a:t>
            </a:r>
            <a:r>
              <a:rPr lang="hu-HU" dirty="0"/>
              <a:t> szükséges.</a:t>
            </a:r>
          </a:p>
          <a:p>
            <a:pPr algn="just"/>
            <a:r>
              <a:rPr lang="hu-HU" b="1" dirty="0"/>
              <a:t>A pénz, tőke, vállalkozás, profit felértékelése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0380EC9-3E0B-4938-A7D8-C5FF76985732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8" name="Title 2">
            <a:extLst>
              <a:ext uri="{FF2B5EF4-FFF2-40B4-BE49-F238E27FC236}">
                <a16:creationId xmlns:a16="http://schemas.microsoft.com/office/drawing/2014/main" id="{5E23B726-BEE8-486D-8385-697691D6A5FF}"/>
              </a:ext>
            </a:extLst>
          </p:cNvPr>
          <p:cNvSpPr txBox="1">
            <a:spLocks/>
          </p:cNvSpPr>
          <p:nvPr/>
        </p:nvSpPr>
        <p:spPr>
          <a:xfrm>
            <a:off x="546100" y="310448"/>
            <a:ext cx="10147299" cy="612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68574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hu-HU" sz="3000" kern="1200" cap="all" spc="80" baseline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u-HU" sz="2400" dirty="0"/>
              <a:t>Új, pozitív gondolkodásra van szükség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4E65B9B-F61E-4F5F-B538-B43E4FFD8AC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1800" y="1382302"/>
            <a:ext cx="6768541" cy="4715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56147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zöveg helye 3">
            <a:extLst>
              <a:ext uri="{FF2B5EF4-FFF2-40B4-BE49-F238E27FC236}">
                <a16:creationId xmlns:a16="http://schemas.microsoft.com/office/drawing/2014/main" id="{E2DF0BCE-7596-41C4-9B7E-FD7606AE9D9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hu-HU" dirty="0"/>
              <a:t>Gazdasági Évnyitó | 2018</a:t>
            </a:r>
          </a:p>
        </p:txBody>
      </p:sp>
      <p:sp>
        <p:nvSpPr>
          <p:cNvPr id="2" name="Cím 1">
            <a:extLst>
              <a:ext uri="{FF2B5EF4-FFF2-40B4-BE49-F238E27FC236}">
                <a16:creationId xmlns:a16="http://schemas.microsoft.com/office/drawing/2014/main" id="{F8BC3EFC-4AEE-42B9-9E50-3BB7C96358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108000" rtlCol="0" anchor="b">
            <a:noAutofit/>
          </a:bodyPr>
          <a:lstStyle/>
          <a:p>
            <a:pPr>
              <a:lnSpc>
                <a:spcPct val="100000"/>
              </a:lnSpc>
            </a:pPr>
            <a:r>
              <a:rPr lang="hu-HU" sz="4400" dirty="0"/>
              <a:t>KÖSZÖNÖM </a:t>
            </a:r>
            <a:br>
              <a:rPr lang="hu-HU" sz="4400" dirty="0"/>
            </a:br>
            <a:r>
              <a:rPr lang="hu-HU" sz="4400" dirty="0"/>
              <a:t>MEGTISZTELŐ figyelmüket!</a:t>
            </a:r>
          </a:p>
        </p:txBody>
      </p:sp>
      <p:sp>
        <p:nvSpPr>
          <p:cNvPr id="3" name="Szöveg helye 2">
            <a:extLst>
              <a:ext uri="{FF2B5EF4-FFF2-40B4-BE49-F238E27FC236}">
                <a16:creationId xmlns:a16="http://schemas.microsoft.com/office/drawing/2014/main" id="{42895A73-240C-43ED-B018-0C9848B6665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hu-HU" dirty="0"/>
              <a:t>Matolcsy György</a:t>
            </a:r>
          </a:p>
        </p:txBody>
      </p:sp>
      <p:sp>
        <p:nvSpPr>
          <p:cNvPr id="5" name="Cím 1">
            <a:extLst>
              <a:ext uri="{FF2B5EF4-FFF2-40B4-BE49-F238E27FC236}">
                <a16:creationId xmlns:a16="http://schemas.microsoft.com/office/drawing/2014/main" id="{BFEE8781-E88C-42C0-9D39-790EB4CDF959}"/>
              </a:ext>
            </a:extLst>
          </p:cNvPr>
          <p:cNvSpPr txBox="1">
            <a:spLocks/>
          </p:cNvSpPr>
          <p:nvPr/>
        </p:nvSpPr>
        <p:spPr>
          <a:xfrm>
            <a:off x="9258843" y="5637098"/>
            <a:ext cx="2926269" cy="958789"/>
          </a:xfrm>
          <a:prstGeom prst="rect">
            <a:avLst/>
          </a:prstGeom>
          <a:noFill/>
        </p:spPr>
        <p:txBody>
          <a:bodyPr vert="horz" wrap="square" lIns="91440" tIns="45720" rIns="91440" bIns="108000" rtlCol="0" anchor="b">
            <a:noAutofit/>
          </a:bodyPr>
          <a:lstStyle>
            <a:lvl1pPr algn="ctr" defTabSz="914332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hu-HU" sz="4800" kern="1200" cap="all" spc="3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sz="4400" cap="none" dirty="0"/>
              <a:t>mnb.hu</a:t>
            </a:r>
            <a:endParaRPr lang="hu-HU" sz="4400" cap="none" dirty="0"/>
          </a:p>
        </p:txBody>
      </p:sp>
      <p:sp>
        <p:nvSpPr>
          <p:cNvPr id="6" name="Cím 1">
            <a:extLst>
              <a:ext uri="{FF2B5EF4-FFF2-40B4-BE49-F238E27FC236}">
                <a16:creationId xmlns:a16="http://schemas.microsoft.com/office/drawing/2014/main" id="{FD97BA1F-29D7-417A-B1E6-182AA03928EF}"/>
              </a:ext>
            </a:extLst>
          </p:cNvPr>
          <p:cNvSpPr txBox="1">
            <a:spLocks/>
          </p:cNvSpPr>
          <p:nvPr/>
        </p:nvSpPr>
        <p:spPr>
          <a:xfrm>
            <a:off x="7939761" y="4465465"/>
            <a:ext cx="3866734" cy="1466077"/>
          </a:xfrm>
          <a:prstGeom prst="rect">
            <a:avLst/>
          </a:prstGeom>
          <a:noFill/>
        </p:spPr>
        <p:txBody>
          <a:bodyPr vert="horz" wrap="square" lIns="91440" tIns="45720" rIns="91440" bIns="108000" rtlCol="0" anchor="b">
            <a:noAutofit/>
          </a:bodyPr>
          <a:lstStyle>
            <a:lvl1pPr algn="ctr" defTabSz="914332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hu-HU" sz="4800" kern="1200" cap="all" spc="3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algn="r"/>
            <a:r>
              <a:rPr lang="en-US" sz="2000" cap="none" dirty="0"/>
              <a:t>Az el</a:t>
            </a:r>
            <a:r>
              <a:rPr lang="hu-HU" sz="2000" cap="none" dirty="0"/>
              <a:t>őadás elérhető:</a:t>
            </a:r>
          </a:p>
        </p:txBody>
      </p:sp>
    </p:spTree>
    <p:extLst>
      <p:ext uri="{BB962C8B-B14F-4D97-AF65-F5344CB8AC3E}">
        <p14:creationId xmlns:p14="http://schemas.microsoft.com/office/powerpoint/2010/main" val="930450380"/>
      </p:ext>
    </p:extLst>
  </p:cSld>
  <p:clrMapOvr>
    <a:masterClrMapping/>
  </p:clrMapOvr>
</p:sld>
</file>

<file path=ppt/theme/theme1.xml><?xml version="1.0" encoding="utf-8"?>
<a:theme xmlns:a="http://schemas.openxmlformats.org/drawingml/2006/main" name="MNB téma 16_9 új">
  <a:themeElements>
    <a:clrScheme name="MNB séma">
      <a:dk1>
        <a:sysClr val="windowText" lastClr="000000"/>
      </a:dk1>
      <a:lt1>
        <a:sysClr val="window" lastClr="FFFFFF"/>
      </a:lt1>
      <a:dk2>
        <a:srgbClr val="0C2148"/>
      </a:dk2>
      <a:lt2>
        <a:srgbClr val="E7E6E6"/>
      </a:lt2>
      <a:accent1>
        <a:srgbClr val="009EE0"/>
      </a:accent1>
      <a:accent2>
        <a:srgbClr val="48A0AE"/>
      </a:accent2>
      <a:accent3>
        <a:srgbClr val="DA0000"/>
      </a:accent3>
      <a:accent4>
        <a:srgbClr val="E57200"/>
      </a:accent4>
      <a:accent5>
        <a:srgbClr val="F6A800"/>
      </a:accent5>
      <a:accent6>
        <a:srgbClr val="70AD47"/>
      </a:accent6>
      <a:hlink>
        <a:srgbClr val="0563C1"/>
      </a:hlink>
      <a:folHlink>
        <a:srgbClr val="954F72"/>
      </a:folHlink>
    </a:clrScheme>
    <a:fontScheme name="MNB séma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-té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1BF86D12-47D0-46A6-B42B-0F70B785D661}" vid="{C8B57E9E-D022-4C75-9004-1872F66249D4}"/>
    </a:ext>
  </a:extLst>
</a:theme>
</file>

<file path=ppt/theme/theme2.xml><?xml version="1.0" encoding="utf-8"?>
<a:theme xmlns:a="http://schemas.openxmlformats.org/drawingml/2006/main" name="MNB téma 16_9 nyomtatásra">
  <a:themeElements>
    <a:clrScheme name="MNB séma">
      <a:dk1>
        <a:sysClr val="windowText" lastClr="000000"/>
      </a:dk1>
      <a:lt1>
        <a:sysClr val="window" lastClr="FFFFFF"/>
      </a:lt1>
      <a:dk2>
        <a:srgbClr val="0C2148"/>
      </a:dk2>
      <a:lt2>
        <a:srgbClr val="E7E6E6"/>
      </a:lt2>
      <a:accent1>
        <a:srgbClr val="009EE0"/>
      </a:accent1>
      <a:accent2>
        <a:srgbClr val="48A0AE"/>
      </a:accent2>
      <a:accent3>
        <a:srgbClr val="DA0000"/>
      </a:accent3>
      <a:accent4>
        <a:srgbClr val="E57200"/>
      </a:accent4>
      <a:accent5>
        <a:srgbClr val="F6A800"/>
      </a:accent5>
      <a:accent6>
        <a:srgbClr val="70AD47"/>
      </a:accent6>
      <a:hlink>
        <a:srgbClr val="0563C1"/>
      </a:hlink>
      <a:folHlink>
        <a:srgbClr val="954F72"/>
      </a:folHlink>
    </a:clrScheme>
    <a:fontScheme name="MNB séma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-té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1BF86D12-47D0-46A6-B42B-0F70B785D661}" vid="{F1F9A1AF-1B03-4E91-B1D4-14D10107B466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MNB_Theme_2">
    <a:dk1>
      <a:sysClr val="windowText" lastClr="000000"/>
    </a:dk1>
    <a:lt1>
      <a:sysClr val="window" lastClr="FFFFFF"/>
    </a:lt1>
    <a:dk2>
      <a:srgbClr val="898D8D"/>
    </a:dk2>
    <a:lt2>
      <a:srgbClr val="AC9F70"/>
    </a:lt2>
    <a:accent1>
      <a:srgbClr val="9C0000"/>
    </a:accent1>
    <a:accent2>
      <a:srgbClr val="E57200"/>
    </a:accent2>
    <a:accent3>
      <a:srgbClr val="CE0F69"/>
    </a:accent3>
    <a:accent4>
      <a:srgbClr val="8C4799"/>
    </a:accent4>
    <a:accent5>
      <a:srgbClr val="202653"/>
    </a:accent5>
    <a:accent6>
      <a:srgbClr val="7BAFD4"/>
    </a:accent6>
    <a:hlink>
      <a:srgbClr val="202653"/>
    </a:hlink>
    <a:folHlink>
      <a:srgbClr val="7BAFD4"/>
    </a:folHlink>
  </a:clrScheme>
  <a:fontScheme name="Calibri">
    <a:majorFont>
      <a:latin typeface="Calibri"/>
      <a:ea typeface=""/>
      <a:cs typeface=""/>
      <a:font script="Jpan" typeface="メイリオ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ajorFont>
    <a:minorFont>
      <a:latin typeface="Calibri"/>
      <a:ea typeface=""/>
      <a:cs typeface=""/>
      <a:font script="Jpan" typeface="メイリオ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MNB_Theme_2">
    <a:dk1>
      <a:sysClr val="windowText" lastClr="000000"/>
    </a:dk1>
    <a:lt1>
      <a:sysClr val="window" lastClr="FFFFFF"/>
    </a:lt1>
    <a:dk2>
      <a:srgbClr val="898D8D"/>
    </a:dk2>
    <a:lt2>
      <a:srgbClr val="AC9F70"/>
    </a:lt2>
    <a:accent1>
      <a:srgbClr val="9C0000"/>
    </a:accent1>
    <a:accent2>
      <a:srgbClr val="E57200"/>
    </a:accent2>
    <a:accent3>
      <a:srgbClr val="CE0F69"/>
    </a:accent3>
    <a:accent4>
      <a:srgbClr val="8C4799"/>
    </a:accent4>
    <a:accent5>
      <a:srgbClr val="202653"/>
    </a:accent5>
    <a:accent6>
      <a:srgbClr val="7BAFD4"/>
    </a:accent6>
    <a:hlink>
      <a:srgbClr val="202653"/>
    </a:hlink>
    <a:folHlink>
      <a:srgbClr val="7BAFD4"/>
    </a:folHlink>
  </a:clrScheme>
  <a:fontScheme name="Calibri">
    <a:majorFont>
      <a:latin typeface="Calibri" panose="020F0502020204030204"/>
      <a:ea typeface=""/>
      <a:cs typeface=""/>
      <a:font script="Jpan" typeface="メイリオ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メイリオ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MNB_Theme_2">
    <a:dk1>
      <a:sysClr val="windowText" lastClr="000000"/>
    </a:dk1>
    <a:lt1>
      <a:sysClr val="window" lastClr="FFFFFF"/>
    </a:lt1>
    <a:dk2>
      <a:srgbClr val="898D8D"/>
    </a:dk2>
    <a:lt2>
      <a:srgbClr val="AC9F70"/>
    </a:lt2>
    <a:accent1>
      <a:srgbClr val="9C0000"/>
    </a:accent1>
    <a:accent2>
      <a:srgbClr val="E57200"/>
    </a:accent2>
    <a:accent3>
      <a:srgbClr val="CE0F69"/>
    </a:accent3>
    <a:accent4>
      <a:srgbClr val="8C4799"/>
    </a:accent4>
    <a:accent5>
      <a:srgbClr val="202653"/>
    </a:accent5>
    <a:accent6>
      <a:srgbClr val="7BAFD4"/>
    </a:accent6>
    <a:hlink>
      <a:srgbClr val="202653"/>
    </a:hlink>
    <a:folHlink>
      <a:srgbClr val="7BAFD4"/>
    </a:folHlink>
  </a:clrScheme>
  <a:fontScheme name="Calibri">
    <a:majorFont>
      <a:latin typeface="Calibri" panose="020F0502020204030204"/>
      <a:ea typeface=""/>
      <a:cs typeface=""/>
      <a:font script="Jpan" typeface="メイリオ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メイリオ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MNB_Theme_2">
    <a:dk1>
      <a:sysClr val="windowText" lastClr="000000"/>
    </a:dk1>
    <a:lt1>
      <a:sysClr val="window" lastClr="FFFFFF"/>
    </a:lt1>
    <a:dk2>
      <a:srgbClr val="898D8D"/>
    </a:dk2>
    <a:lt2>
      <a:srgbClr val="AC9F70"/>
    </a:lt2>
    <a:accent1>
      <a:srgbClr val="9C0000"/>
    </a:accent1>
    <a:accent2>
      <a:srgbClr val="E57200"/>
    </a:accent2>
    <a:accent3>
      <a:srgbClr val="CE0F69"/>
    </a:accent3>
    <a:accent4>
      <a:srgbClr val="8C4799"/>
    </a:accent4>
    <a:accent5>
      <a:srgbClr val="202653"/>
    </a:accent5>
    <a:accent6>
      <a:srgbClr val="7BAFD4"/>
    </a:accent6>
    <a:hlink>
      <a:srgbClr val="202653"/>
    </a:hlink>
    <a:folHlink>
      <a:srgbClr val="7BAFD4"/>
    </a:folHlink>
  </a:clrScheme>
  <a:fontScheme name="Calibri">
    <a:majorFont>
      <a:latin typeface="Calibri" panose="020F0502020204030204"/>
      <a:ea typeface=""/>
      <a:cs typeface=""/>
      <a:font script="Jpan" typeface="メイリオ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メイリオ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6.xml><?xml version="1.0" encoding="utf-8"?>
<a:themeOverride xmlns:a="http://schemas.openxmlformats.org/drawingml/2006/main">
  <a:clrScheme name="MNB új séma">
    <a:dk1>
      <a:sysClr val="windowText" lastClr="000000"/>
    </a:dk1>
    <a:lt1>
      <a:sysClr val="window" lastClr="FFFFFF"/>
    </a:lt1>
    <a:dk2>
      <a:srgbClr val="0C2148"/>
    </a:dk2>
    <a:lt2>
      <a:srgbClr val="E7E6E6"/>
    </a:lt2>
    <a:accent1>
      <a:srgbClr val="009EE0"/>
    </a:accent1>
    <a:accent2>
      <a:srgbClr val="48A0AE"/>
    </a:accent2>
    <a:accent3>
      <a:srgbClr val="DA0000"/>
    </a:accent3>
    <a:accent4>
      <a:srgbClr val="E57200"/>
    </a:accent4>
    <a:accent5>
      <a:srgbClr val="F6A800"/>
    </a:accent5>
    <a:accent6>
      <a:srgbClr val="70AD47"/>
    </a:accent6>
    <a:hlink>
      <a:srgbClr val="0563C1"/>
    </a:hlink>
    <a:folHlink>
      <a:srgbClr val="954F72"/>
    </a:folHlink>
  </a:clrScheme>
  <a:fontScheme name="Calibri">
    <a:majorFont>
      <a:latin typeface="Calibri" panose="020F0502020204030204"/>
      <a:ea typeface=""/>
      <a:cs typeface=""/>
      <a:font script="Jpan" typeface="メイリオ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メイリオ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7.xml><?xml version="1.0" encoding="utf-8"?>
<a:themeOverride xmlns:a="http://schemas.openxmlformats.org/drawingml/2006/main">
  <a:clrScheme name="MNB új séma">
    <a:dk1>
      <a:sysClr val="windowText" lastClr="000000"/>
    </a:dk1>
    <a:lt1>
      <a:sysClr val="window" lastClr="FFFFFF"/>
    </a:lt1>
    <a:dk2>
      <a:srgbClr val="0C2148"/>
    </a:dk2>
    <a:lt2>
      <a:srgbClr val="E7E6E6"/>
    </a:lt2>
    <a:accent1>
      <a:srgbClr val="009EE0"/>
    </a:accent1>
    <a:accent2>
      <a:srgbClr val="48A0AE"/>
    </a:accent2>
    <a:accent3>
      <a:srgbClr val="DA0000"/>
    </a:accent3>
    <a:accent4>
      <a:srgbClr val="E57200"/>
    </a:accent4>
    <a:accent5>
      <a:srgbClr val="F6A800"/>
    </a:accent5>
    <a:accent6>
      <a:srgbClr val="70AD47"/>
    </a:accent6>
    <a:hlink>
      <a:srgbClr val="0563C1"/>
    </a:hlink>
    <a:folHlink>
      <a:srgbClr val="954F72"/>
    </a:folHlink>
  </a:clrScheme>
  <a:fontScheme name="Calibri">
    <a:majorFont>
      <a:latin typeface="Calibri" panose="020F0502020204030204"/>
      <a:ea typeface=""/>
      <a:cs typeface=""/>
      <a:font script="Jpan" typeface="メイリオ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メイリオ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8.xml><?xml version="1.0" encoding="utf-8"?>
<a:themeOverride xmlns:a="http://schemas.openxmlformats.org/drawingml/2006/main">
  <a:clrScheme name="MNB új séma">
    <a:dk1>
      <a:sysClr val="windowText" lastClr="000000"/>
    </a:dk1>
    <a:lt1>
      <a:sysClr val="window" lastClr="FFFFFF"/>
    </a:lt1>
    <a:dk2>
      <a:srgbClr val="0C2148"/>
    </a:dk2>
    <a:lt2>
      <a:srgbClr val="E7E6E6"/>
    </a:lt2>
    <a:accent1>
      <a:srgbClr val="009EE0"/>
    </a:accent1>
    <a:accent2>
      <a:srgbClr val="48A0AE"/>
    </a:accent2>
    <a:accent3>
      <a:srgbClr val="DA0000"/>
    </a:accent3>
    <a:accent4>
      <a:srgbClr val="E57200"/>
    </a:accent4>
    <a:accent5>
      <a:srgbClr val="F6A800"/>
    </a:accent5>
    <a:accent6>
      <a:srgbClr val="70AD47"/>
    </a:accent6>
    <a:hlink>
      <a:srgbClr val="0563C1"/>
    </a:hlink>
    <a:folHlink>
      <a:srgbClr val="954F72"/>
    </a:folHlink>
  </a:clrScheme>
  <a:fontScheme name="Calibri">
    <a:majorFont>
      <a:latin typeface="Calibri" panose="020F0502020204030204"/>
      <a:ea typeface=""/>
      <a:cs typeface=""/>
      <a:font script="Jpan" typeface="メイリオ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メイリオ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MNB téma 16_9 új</Template>
  <TotalTime>1673</TotalTime>
  <Words>996</Words>
  <Application>Microsoft Office PowerPoint</Application>
  <PresentationFormat>Widescreen</PresentationFormat>
  <Paragraphs>338</Paragraphs>
  <Slides>27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27</vt:i4>
      </vt:variant>
    </vt:vector>
  </HeadingPairs>
  <TitlesOfParts>
    <vt:vector size="35" baseType="lpstr">
      <vt:lpstr>Arial</vt:lpstr>
      <vt:lpstr>Calibri</vt:lpstr>
      <vt:lpstr>Calibri Light</vt:lpstr>
      <vt:lpstr>Times New Roman</vt:lpstr>
      <vt:lpstr>Trebuchet MS</vt:lpstr>
      <vt:lpstr>Verdana</vt:lpstr>
      <vt:lpstr>MNB téma 16_9 új</vt:lpstr>
      <vt:lpstr>MNB téma 16_9 nyomtatásra</vt:lpstr>
      <vt:lpstr>2010 - 2050 Fordulatok után / fordulatok előtt</vt:lpstr>
      <vt:lpstr>12 fordulat a magyar gazdaság stabilizálására 2010 - 2018</vt:lpstr>
      <vt:lpstr>Munkaerőpiaci fordulat</vt:lpstr>
      <vt:lpstr>Adórendszeri fordulat</vt:lpstr>
      <vt:lpstr>Motivációs Fordulat</vt:lpstr>
      <vt:lpstr>Államháztartási fordulat</vt:lpstr>
      <vt:lpstr>Államadósság fordulat</vt:lpstr>
      <vt:lpstr>EDP fordulat</vt:lpstr>
      <vt:lpstr>MONETÁRIS POLitikai fordulat</vt:lpstr>
      <vt:lpstr>Hitelezési fordulat</vt:lpstr>
      <vt:lpstr>Háztartások devizahitel fordulata</vt:lpstr>
      <vt:lpstr>MNB mérleg-fordulat</vt:lpstr>
      <vt:lpstr>Növekedési fordulat</vt:lpstr>
      <vt:lpstr>FELZÁRKÓZÁSI FORDULAT</vt:lpstr>
      <vt:lpstr>2013 óta újraindult a felzárkózásunk AUSZTRIÁHOZ IS</vt:lpstr>
      <vt:lpstr>FORDULAT</vt:lpstr>
      <vt:lpstr>TOP 50 strukturális reform</vt:lpstr>
      <vt:lpstr>A fenntartható felzárkózás pillérei</vt:lpstr>
      <vt:lpstr>Mit keresünk?</vt:lpstr>
      <vt:lpstr>Tőkeintenzív fejlődési szakaszba történő átmenet</vt:lpstr>
      <vt:lpstr>Számos csapdahelyzettel kell szembenéznünk</vt:lpstr>
      <vt:lpstr>Top  50   VERSENYKÉPESSÉGI REFORM</vt:lpstr>
      <vt:lpstr>Új növekedési szerkezet</vt:lpstr>
      <vt:lpstr>A pénzről való gondolkodás versenyképességi tényező</vt:lpstr>
      <vt:lpstr>Kétféle gondolkodás</vt:lpstr>
      <vt:lpstr>PowerPoint Presentation</vt:lpstr>
      <vt:lpstr>KÖSZÖNÖM  MEGTISZTELŐ figyelmüket!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Great transformation in Hungary</dc:title>
  <dc:creator>-</dc:creator>
  <cp:lastModifiedBy>ENG</cp:lastModifiedBy>
  <cp:revision>76</cp:revision>
  <cp:lastPrinted>2018-03-05T17:55:32Z</cp:lastPrinted>
  <dcterms:created xsi:type="dcterms:W3CDTF">2018-02-11T21:37:46Z</dcterms:created>
  <dcterms:modified xsi:type="dcterms:W3CDTF">2018-03-06T08:04:59Z</dcterms:modified>
</cp:coreProperties>
</file>